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sldIdLst>
    <p:sldId id="256" r:id="rId5"/>
    <p:sldId id="278" r:id="rId6"/>
    <p:sldId id="279" r:id="rId7"/>
    <p:sldId id="270" r:id="rId8"/>
    <p:sldId id="271" r:id="rId9"/>
    <p:sldId id="272" r:id="rId10"/>
    <p:sldId id="273" r:id="rId11"/>
    <p:sldId id="293" r:id="rId12"/>
    <p:sldId id="294" r:id="rId13"/>
    <p:sldId id="276" r:id="rId14"/>
    <p:sldId id="274" r:id="rId15"/>
    <p:sldId id="296" r:id="rId16"/>
    <p:sldId id="275" r:id="rId17"/>
    <p:sldId id="281" r:id="rId18"/>
    <p:sldId id="280" r:id="rId19"/>
    <p:sldId id="282" r:id="rId20"/>
    <p:sldId id="285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5" r:id="rId30"/>
    <p:sldId id="298" r:id="rId31"/>
    <p:sldId id="29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호[ 학부재학 / 전기전자공학부 ]" initials="박학/전]" lastIdx="1" clrIdx="0">
    <p:extLst>
      <p:ext uri="{19B8F6BF-5375-455C-9EA6-DF929625EA0E}">
        <p15:presenceInfo xmlns:p15="http://schemas.microsoft.com/office/powerpoint/2012/main" userId="박민호[ 학부재학 / 전기전자공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C6F2D-52A4-4B56-9ED1-B8D55FE1E597}" v="316" dt="2020-04-29T11:01:49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호[ 학부재학 / 전기전자공학부 ]" userId="2c146e76-2a19-429a-8bcb-06e43b5ff066" providerId="ADAL" clId="{AC9C6F2D-52A4-4B56-9ED1-B8D55FE1E597}"/>
    <pc:docChg chg="undo custSel addSld modSld sldOrd">
      <pc:chgData name="박민호[ 학부재학 / 전기전자공학부 ]" userId="2c146e76-2a19-429a-8bcb-06e43b5ff066" providerId="ADAL" clId="{AC9C6F2D-52A4-4B56-9ED1-B8D55FE1E597}" dt="2020-04-29T11:01:49.038" v="983"/>
      <pc:docMkLst>
        <pc:docMk/>
      </pc:docMkLst>
      <pc:sldChg chg="modSp">
        <pc:chgData name="박민호[ 학부재학 / 전기전자공학부 ]" userId="2c146e76-2a19-429a-8bcb-06e43b5ff066" providerId="ADAL" clId="{AC9C6F2D-52A4-4B56-9ED1-B8D55FE1E597}" dt="2020-04-29T10:05:53.878" v="693" actId="13926"/>
        <pc:sldMkLst>
          <pc:docMk/>
          <pc:sldMk cId="739154899" sldId="270"/>
        </pc:sldMkLst>
        <pc:spChg chg="mod">
          <ac:chgData name="박민호[ 학부재학 / 전기전자공학부 ]" userId="2c146e76-2a19-429a-8bcb-06e43b5ff066" providerId="ADAL" clId="{AC9C6F2D-52A4-4B56-9ED1-B8D55FE1E597}" dt="2020-04-29T10:05:53.878" v="693" actId="13926"/>
          <ac:spMkLst>
            <pc:docMk/>
            <pc:sldMk cId="739154899" sldId="270"/>
            <ac:spMk id="3" creationId="{F7DF90C1-71DC-4E34-B2EF-861B412D79FF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4-29T10:07:40.189" v="722" actId="20577"/>
        <pc:sldMkLst>
          <pc:docMk/>
          <pc:sldMk cId="1555248413" sldId="271"/>
        </pc:sldMkLst>
        <pc:spChg chg="mod">
          <ac:chgData name="박민호[ 학부재학 / 전기전자공학부 ]" userId="2c146e76-2a19-429a-8bcb-06e43b5ff066" providerId="ADAL" clId="{AC9C6F2D-52A4-4B56-9ED1-B8D55FE1E597}" dt="2020-04-29T10:07:40.189" v="722" actId="20577"/>
          <ac:spMkLst>
            <pc:docMk/>
            <pc:sldMk cId="1555248413" sldId="271"/>
            <ac:spMk id="3" creationId="{CDB86A86-6A81-4DDE-8606-A69987C3807D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4-29T10:10:46.027" v="746" actId="20577"/>
        <pc:sldMkLst>
          <pc:docMk/>
          <pc:sldMk cId="2804602328" sldId="272"/>
        </pc:sldMkLst>
        <pc:spChg chg="mod">
          <ac:chgData name="박민호[ 학부재학 / 전기전자공학부 ]" userId="2c146e76-2a19-429a-8bcb-06e43b5ff066" providerId="ADAL" clId="{AC9C6F2D-52A4-4B56-9ED1-B8D55FE1E597}" dt="2020-04-29T10:10:46.027" v="746" actId="20577"/>
          <ac:spMkLst>
            <pc:docMk/>
            <pc:sldMk cId="2804602328" sldId="272"/>
            <ac:spMk id="3" creationId="{CDB86A86-6A81-4DDE-8606-A69987C3807D}"/>
          </ac:spMkLst>
        </pc:spChg>
      </pc:sldChg>
      <pc:sldChg chg="modSp modNotesTx">
        <pc:chgData name="박민호[ 학부재학 / 전기전자공학부 ]" userId="2c146e76-2a19-429a-8bcb-06e43b5ff066" providerId="ADAL" clId="{AC9C6F2D-52A4-4B56-9ED1-B8D55FE1E597}" dt="2020-04-29T10:15:57.439" v="802"/>
        <pc:sldMkLst>
          <pc:docMk/>
          <pc:sldMk cId="1649444095" sldId="273"/>
        </pc:sldMkLst>
        <pc:spChg chg="mod">
          <ac:chgData name="박민호[ 학부재학 / 전기전자공학부 ]" userId="2c146e76-2a19-429a-8bcb-06e43b5ff066" providerId="ADAL" clId="{AC9C6F2D-52A4-4B56-9ED1-B8D55FE1E597}" dt="2020-04-29T10:15:57.439" v="802"/>
          <ac:spMkLst>
            <pc:docMk/>
            <pc:sldMk cId="1649444095" sldId="273"/>
            <ac:spMk id="3" creationId="{CDB86A86-6A81-4DDE-8606-A69987C3807D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4-29T10:29:55.476" v="881" actId="20577"/>
        <pc:sldMkLst>
          <pc:docMk/>
          <pc:sldMk cId="271233094" sldId="274"/>
        </pc:sldMkLst>
        <pc:spChg chg="mod">
          <ac:chgData name="박민호[ 학부재학 / 전기전자공학부 ]" userId="2c146e76-2a19-429a-8bcb-06e43b5ff066" providerId="ADAL" clId="{AC9C6F2D-52A4-4B56-9ED1-B8D55FE1E597}" dt="2020-04-29T10:29:55.476" v="881" actId="20577"/>
          <ac:spMkLst>
            <pc:docMk/>
            <pc:sldMk cId="271233094" sldId="274"/>
            <ac:spMk id="3" creationId="{C7CBB453-9D4C-4579-B58E-F226EC9C51D9}"/>
          </ac:spMkLst>
        </pc:spChg>
      </pc:sldChg>
      <pc:sldChg chg="ord modNotesTx">
        <pc:chgData name="박민호[ 학부재학 / 전기전자공학부 ]" userId="2c146e76-2a19-429a-8bcb-06e43b5ff066" providerId="ADAL" clId="{AC9C6F2D-52A4-4B56-9ED1-B8D55FE1E597}" dt="2020-04-29T11:01:49.038" v="983"/>
        <pc:sldMkLst>
          <pc:docMk/>
          <pc:sldMk cId="79134943" sldId="275"/>
        </pc:sldMkLst>
      </pc:sldChg>
      <pc:sldChg chg="modSp modNotesTx">
        <pc:chgData name="박민호[ 학부재학 / 전기전자공학부 ]" userId="2c146e76-2a19-429a-8bcb-06e43b5ff066" providerId="ADAL" clId="{AC9C6F2D-52A4-4B56-9ED1-B8D55FE1E597}" dt="2020-04-22T10:12:53.242" v="649" actId="15"/>
        <pc:sldMkLst>
          <pc:docMk/>
          <pc:sldMk cId="1450787112" sldId="279"/>
        </pc:sldMkLst>
        <pc:spChg chg="mod">
          <ac:chgData name="박민호[ 학부재학 / 전기전자공학부 ]" userId="2c146e76-2a19-429a-8bcb-06e43b5ff066" providerId="ADAL" clId="{AC9C6F2D-52A4-4B56-9ED1-B8D55FE1E597}" dt="2020-04-22T10:12:53.242" v="649" actId="15"/>
          <ac:spMkLst>
            <pc:docMk/>
            <pc:sldMk cId="1450787112" sldId="279"/>
            <ac:spMk id="3" creationId="{B5AE96F4-B5D3-4942-AEDE-A75F3FEB29CE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4-29T10:39:03.004" v="886" actId="20577"/>
        <pc:sldMkLst>
          <pc:docMk/>
          <pc:sldMk cId="2559900780" sldId="282"/>
        </pc:sldMkLst>
        <pc:spChg chg="mod">
          <ac:chgData name="박민호[ 학부재학 / 전기전자공학부 ]" userId="2c146e76-2a19-429a-8bcb-06e43b5ff066" providerId="ADAL" clId="{AC9C6F2D-52A4-4B56-9ED1-B8D55FE1E597}" dt="2020-04-29T10:39:03.004" v="886" actId="20577"/>
          <ac:spMkLst>
            <pc:docMk/>
            <pc:sldMk cId="2559900780" sldId="282"/>
            <ac:spMk id="3" creationId="{52988C28-1D32-4041-AAE5-1204AEB544F7}"/>
          </ac:spMkLst>
        </pc:spChg>
      </pc:sldChg>
      <pc:sldChg chg="modNotesTx">
        <pc:chgData name="박민호[ 학부재학 / 전기전자공학부 ]" userId="2c146e76-2a19-429a-8bcb-06e43b5ff066" providerId="ADAL" clId="{AC9C6F2D-52A4-4B56-9ED1-B8D55FE1E597}" dt="2020-04-29T10:42:03.881" v="920" actId="20577"/>
        <pc:sldMkLst>
          <pc:docMk/>
          <pc:sldMk cId="1413279167" sldId="283"/>
        </pc:sldMkLst>
      </pc:sldChg>
      <pc:sldChg chg="modSp">
        <pc:chgData name="박민호[ 학부재학 / 전기전자공학부 ]" userId="2c146e76-2a19-429a-8bcb-06e43b5ff066" providerId="ADAL" clId="{AC9C6F2D-52A4-4B56-9ED1-B8D55FE1E597}" dt="2020-04-29T10:41:15.529" v="908" actId="27636"/>
        <pc:sldMkLst>
          <pc:docMk/>
          <pc:sldMk cId="3528818421" sldId="285"/>
        </pc:sldMkLst>
        <pc:spChg chg="mod">
          <ac:chgData name="박민호[ 학부재학 / 전기전자공학부 ]" userId="2c146e76-2a19-429a-8bcb-06e43b5ff066" providerId="ADAL" clId="{AC9C6F2D-52A4-4B56-9ED1-B8D55FE1E597}" dt="2020-04-29T10:41:15.529" v="908" actId="27636"/>
          <ac:spMkLst>
            <pc:docMk/>
            <pc:sldMk cId="3528818421" sldId="285"/>
            <ac:spMk id="3" creationId="{52988C28-1D32-4041-AAE5-1204AEB544F7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4-29T10:45:43.398" v="925" actId="20577"/>
        <pc:sldMkLst>
          <pc:docMk/>
          <pc:sldMk cId="3313503957" sldId="286"/>
        </pc:sldMkLst>
        <pc:spChg chg="mod">
          <ac:chgData name="박민호[ 학부재학 / 전기전자공학부 ]" userId="2c146e76-2a19-429a-8bcb-06e43b5ff066" providerId="ADAL" clId="{AC9C6F2D-52A4-4B56-9ED1-B8D55FE1E597}" dt="2020-04-29T10:45:43.398" v="925" actId="20577"/>
          <ac:spMkLst>
            <pc:docMk/>
            <pc:sldMk cId="3313503957" sldId="286"/>
            <ac:spMk id="3" creationId="{52988C28-1D32-4041-AAE5-1204AEB544F7}"/>
          </ac:spMkLst>
        </pc:spChg>
      </pc:sldChg>
      <pc:sldChg chg="addSp modSp">
        <pc:chgData name="박민호[ 학부재학 / 전기전자공학부 ]" userId="2c146e76-2a19-429a-8bcb-06e43b5ff066" providerId="ADAL" clId="{AC9C6F2D-52A4-4B56-9ED1-B8D55FE1E597}" dt="2020-04-29T10:53:34.655" v="968"/>
        <pc:sldMkLst>
          <pc:docMk/>
          <pc:sldMk cId="756731150" sldId="288"/>
        </pc:sldMkLst>
        <pc:spChg chg="mod">
          <ac:chgData name="박민호[ 학부재학 / 전기전자공학부 ]" userId="2c146e76-2a19-429a-8bcb-06e43b5ff066" providerId="ADAL" clId="{AC9C6F2D-52A4-4B56-9ED1-B8D55FE1E597}" dt="2020-04-29T10:53:34.655" v="968"/>
          <ac:spMkLst>
            <pc:docMk/>
            <pc:sldMk cId="756731150" sldId="288"/>
            <ac:spMk id="6" creationId="{79CBAFCC-0562-4105-B32A-AE80F0589DCF}"/>
          </ac:spMkLst>
        </pc:spChg>
        <pc:cxnChg chg="add mod">
          <ac:chgData name="박민호[ 학부재학 / 전기전자공학부 ]" userId="2c146e76-2a19-429a-8bcb-06e43b5ff066" providerId="ADAL" clId="{AC9C6F2D-52A4-4B56-9ED1-B8D55FE1E597}" dt="2020-03-18T13:06:20.975" v="638" actId="208"/>
          <ac:cxnSpMkLst>
            <pc:docMk/>
            <pc:sldMk cId="756731150" sldId="288"/>
            <ac:cxnSpMk id="4" creationId="{631C8611-8938-4E37-88FA-A59C5EE54E1A}"/>
          </ac:cxnSpMkLst>
        </pc:cxnChg>
        <pc:cxnChg chg="add mod">
          <ac:chgData name="박민호[ 학부재학 / 전기전자공학부 ]" userId="2c146e76-2a19-429a-8bcb-06e43b5ff066" providerId="ADAL" clId="{AC9C6F2D-52A4-4B56-9ED1-B8D55FE1E597}" dt="2020-03-18T13:06:27.756" v="640" actId="14100"/>
          <ac:cxnSpMkLst>
            <pc:docMk/>
            <pc:sldMk cId="756731150" sldId="288"/>
            <ac:cxnSpMk id="7" creationId="{F03B8A8C-675B-4E7B-BEA8-9089C84D0025}"/>
          </ac:cxnSpMkLst>
        </pc:cxnChg>
        <pc:cxnChg chg="add mod">
          <ac:chgData name="박민호[ 학부재학 / 전기전자공학부 ]" userId="2c146e76-2a19-429a-8bcb-06e43b5ff066" providerId="ADAL" clId="{AC9C6F2D-52A4-4B56-9ED1-B8D55FE1E597}" dt="2020-03-18T13:06:32.996" v="642" actId="14100"/>
          <ac:cxnSpMkLst>
            <pc:docMk/>
            <pc:sldMk cId="756731150" sldId="288"/>
            <ac:cxnSpMk id="9" creationId="{913F7E88-8DC3-4681-AD2A-B048521BBC6B}"/>
          </ac:cxnSpMkLst>
        </pc:cxnChg>
      </pc:sldChg>
      <pc:sldChg chg="modSp">
        <pc:chgData name="박민호[ 학부재학 / 전기전자공학부 ]" userId="2c146e76-2a19-429a-8bcb-06e43b5ff066" providerId="ADAL" clId="{AC9C6F2D-52A4-4B56-9ED1-B8D55FE1E597}" dt="2020-04-29T10:56:12.077" v="982" actId="20577"/>
        <pc:sldMkLst>
          <pc:docMk/>
          <pc:sldMk cId="1759849227" sldId="289"/>
        </pc:sldMkLst>
        <pc:spChg chg="mod">
          <ac:chgData name="박민호[ 학부재학 / 전기전자공학부 ]" userId="2c146e76-2a19-429a-8bcb-06e43b5ff066" providerId="ADAL" clId="{AC9C6F2D-52A4-4B56-9ED1-B8D55FE1E597}" dt="2020-04-29T10:56:12.077" v="982" actId="20577"/>
          <ac:spMkLst>
            <pc:docMk/>
            <pc:sldMk cId="1759849227" sldId="289"/>
            <ac:spMk id="3" creationId="{25A9C474-4EF5-4B3D-8A14-F643E8B3FF73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3-18T12:56:03.633" v="64" actId="20577"/>
        <pc:sldMkLst>
          <pc:docMk/>
          <pc:sldMk cId="1497312589" sldId="291"/>
        </pc:sldMkLst>
        <pc:spChg chg="mod">
          <ac:chgData name="박민호[ 학부재학 / 전기전자공학부 ]" userId="2c146e76-2a19-429a-8bcb-06e43b5ff066" providerId="ADAL" clId="{AC9C6F2D-52A4-4B56-9ED1-B8D55FE1E597}" dt="2020-03-18T12:56:03.633" v="64" actId="20577"/>
          <ac:spMkLst>
            <pc:docMk/>
            <pc:sldMk cId="1497312589" sldId="291"/>
            <ac:spMk id="6" creationId="{A9D74CEB-1415-4F07-BCE0-26BC20141F87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4-29T10:20:36.400" v="822" actId="20577"/>
        <pc:sldMkLst>
          <pc:docMk/>
          <pc:sldMk cId="1938175642" sldId="294"/>
        </pc:sldMkLst>
        <pc:spChg chg="mod">
          <ac:chgData name="박민호[ 학부재학 / 전기전자공학부 ]" userId="2c146e76-2a19-429a-8bcb-06e43b5ff066" providerId="ADAL" clId="{AC9C6F2D-52A4-4B56-9ED1-B8D55FE1E597}" dt="2020-04-29T10:20:36.400" v="822" actId="20577"/>
          <ac:spMkLst>
            <pc:docMk/>
            <pc:sldMk cId="1938175642" sldId="294"/>
            <ac:spMk id="3" creationId="{CDB86A86-6A81-4DDE-8606-A69987C3807D}"/>
          </ac:spMkLst>
        </pc:spChg>
      </pc:sldChg>
      <pc:sldChg chg="modSp">
        <pc:chgData name="박민호[ 학부재학 / 전기전자공학부 ]" userId="2c146e76-2a19-429a-8bcb-06e43b5ff066" providerId="ADAL" clId="{AC9C6F2D-52A4-4B56-9ED1-B8D55FE1E597}" dt="2020-03-18T13:00:56.220" v="505" actId="20577"/>
        <pc:sldMkLst>
          <pc:docMk/>
          <pc:sldMk cId="1418737278" sldId="295"/>
        </pc:sldMkLst>
        <pc:spChg chg="mod">
          <ac:chgData name="박민호[ 학부재학 / 전기전자공학부 ]" userId="2c146e76-2a19-429a-8bcb-06e43b5ff066" providerId="ADAL" clId="{AC9C6F2D-52A4-4B56-9ED1-B8D55FE1E597}" dt="2020-03-18T13:00:56.220" v="505" actId="20577"/>
          <ac:spMkLst>
            <pc:docMk/>
            <pc:sldMk cId="1418737278" sldId="295"/>
            <ac:spMk id="5" creationId="{62D88D31-6B00-41CF-9C4D-B9C1DEB4CC2C}"/>
          </ac:spMkLst>
        </pc:spChg>
        <pc:spChg chg="mod">
          <ac:chgData name="박민호[ 학부재학 / 전기전자공학부 ]" userId="2c146e76-2a19-429a-8bcb-06e43b5ff066" providerId="ADAL" clId="{AC9C6F2D-52A4-4B56-9ED1-B8D55FE1E597}" dt="2020-03-18T12:59:24.942" v="396" actId="27636"/>
          <ac:spMkLst>
            <pc:docMk/>
            <pc:sldMk cId="1418737278" sldId="295"/>
            <ac:spMk id="6" creationId="{A9D74CEB-1415-4F07-BCE0-26BC20141F87}"/>
          </ac:spMkLst>
        </pc:spChg>
      </pc:sldChg>
      <pc:sldChg chg="modNotesTx">
        <pc:chgData name="박민호[ 학부재학 / 전기전자공학부 ]" userId="2c146e76-2a19-429a-8bcb-06e43b5ff066" providerId="ADAL" clId="{AC9C6F2D-52A4-4B56-9ED1-B8D55FE1E597}" dt="2020-03-18T12:57:28.251" v="198" actId="20577"/>
        <pc:sldMkLst>
          <pc:docMk/>
          <pc:sldMk cId="1345977077" sldId="296"/>
        </pc:sldMkLst>
      </pc:sldChg>
      <pc:sldChg chg="modSp add">
        <pc:chgData name="박민호[ 학부재학 / 전기전자공학부 ]" userId="2c146e76-2a19-429a-8bcb-06e43b5ff066" providerId="ADAL" clId="{AC9C6F2D-52A4-4B56-9ED1-B8D55FE1E597}" dt="2020-03-18T13:05:31.963" v="635" actId="404"/>
        <pc:sldMkLst>
          <pc:docMk/>
          <pc:sldMk cId="3039258345" sldId="298"/>
        </pc:sldMkLst>
        <pc:spChg chg="mod">
          <ac:chgData name="박민호[ 학부재학 / 전기전자공학부 ]" userId="2c146e76-2a19-429a-8bcb-06e43b5ff066" providerId="ADAL" clId="{AC9C6F2D-52A4-4B56-9ED1-B8D55FE1E597}" dt="2020-03-18T13:00:32.296" v="475"/>
          <ac:spMkLst>
            <pc:docMk/>
            <pc:sldMk cId="3039258345" sldId="298"/>
            <ac:spMk id="5" creationId="{62D88D31-6B00-41CF-9C4D-B9C1DEB4CC2C}"/>
          </ac:spMkLst>
        </pc:spChg>
        <pc:spChg chg="mod">
          <ac:chgData name="박민호[ 학부재학 / 전기전자공학부 ]" userId="2c146e76-2a19-429a-8bcb-06e43b5ff066" providerId="ADAL" clId="{AC9C6F2D-52A4-4B56-9ED1-B8D55FE1E597}" dt="2020-03-18T13:05:31.963" v="635" actId="404"/>
          <ac:spMkLst>
            <pc:docMk/>
            <pc:sldMk cId="3039258345" sldId="298"/>
            <ac:spMk id="6" creationId="{A9D74CEB-1415-4F07-BCE0-26BC20141F87}"/>
          </ac:spMkLst>
        </pc:spChg>
      </pc:sldChg>
    </pc:docChg>
  </pc:docChgLst>
  <pc:docChgLst>
    <pc:chgData name="박민호[ 학부재학 / 전기전자공학부 ]" userId="2c146e76-2a19-429a-8bcb-06e43b5ff066" providerId="ADAL" clId="{3619F67E-C167-0640-8409-B42325894EB6}"/>
    <pc:docChg chg="undo modSld">
      <pc:chgData name="박민호[ 학부재학 / 전기전자공학부 ]" userId="2c146e76-2a19-429a-8bcb-06e43b5ff066" providerId="ADAL" clId="{3619F67E-C167-0640-8409-B42325894EB6}" dt="2020-04-09T09:12:20.925" v="9" actId="1038"/>
      <pc:docMkLst>
        <pc:docMk/>
      </pc:docMkLst>
      <pc:sldChg chg="modSp">
        <pc:chgData name="박민호[ 학부재학 / 전기전자공학부 ]" userId="2c146e76-2a19-429a-8bcb-06e43b5ff066" providerId="ADAL" clId="{3619F67E-C167-0640-8409-B42325894EB6}" dt="2020-04-09T09:12:20.925" v="9" actId="1038"/>
        <pc:sldMkLst>
          <pc:docMk/>
          <pc:sldMk cId="2366395859" sldId="256"/>
        </pc:sldMkLst>
        <pc:cxnChg chg="mod">
          <ac:chgData name="박민호[ 학부재학 / 전기전자공학부 ]" userId="2c146e76-2a19-429a-8bcb-06e43b5ff066" providerId="ADAL" clId="{3619F67E-C167-0640-8409-B42325894EB6}" dt="2020-04-09T09:12:20.925" v="9" actId="1038"/>
          <ac:cxnSpMkLst>
            <pc:docMk/>
            <pc:sldMk cId="2366395859" sldId="256"/>
            <ac:cxnSpMk id="5" creationId="{B83A9F89-AC3A-47F0-B4DC-4503663080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53400-30AA-486C-B3D1-31E8596B90FD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EB075-9FF1-480D-AEB3-9D70A2A40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1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g2h.tistory.com/18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nautes.tistory.com/1158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Vs 2019 </a:t>
            </a:r>
            <a:r>
              <a:rPr lang="ko-KR" altLang="en-US"/>
              <a:t>사용법 </a:t>
            </a:r>
            <a:r>
              <a:rPr lang="en-US" altLang="ko-KR">
                <a:hlinkClick r:id="rId3"/>
              </a:rPr>
              <a:t>https://pang2h.tistory.com/181</a:t>
            </a:r>
            <a:endParaRPr lang="en-US" altLang="ko-KR"/>
          </a:p>
          <a:p>
            <a:r>
              <a:rPr lang="fr-FR" altLang="ko-KR"/>
              <a:t>Vs Code </a:t>
            </a:r>
            <a:r>
              <a:rPr lang="ko-KR" altLang="en-US"/>
              <a:t>사용법 </a:t>
            </a:r>
            <a:r>
              <a:rPr lang="en-US" altLang="ko-KR">
                <a:hlinkClick r:id="rId4"/>
              </a:rPr>
              <a:t>https://webnautes.tistory.com/1158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1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복합 대입 연산자로 </a:t>
            </a:r>
            <a:r>
              <a:rPr lang="en-US" altLang="ko-KR"/>
              <a:t>&amp;=, |= </a:t>
            </a:r>
            <a:r>
              <a:rPr lang="ko-KR" altLang="en-US"/>
              <a:t>도 가능하다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7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코드는 항상 위에서 아래로 </a:t>
            </a:r>
            <a:r>
              <a:rPr lang="ko-KR" altLang="en-US" err="1"/>
              <a:t>엔터나</a:t>
            </a:r>
            <a:r>
              <a:rPr lang="ko-KR" altLang="en-US"/>
              <a:t> 스페이스는 아무 의미 없다</a:t>
            </a:r>
            <a:r>
              <a:rPr lang="en-US" altLang="ko-KR"/>
              <a:t>.</a:t>
            </a:r>
          </a:p>
          <a:p>
            <a:r>
              <a:rPr lang="ko-KR" altLang="en-US"/>
              <a:t>이 두가지는 </a:t>
            </a:r>
            <a:r>
              <a:rPr lang="en-US" altLang="ko-KR"/>
              <a:t>C</a:t>
            </a:r>
            <a:r>
              <a:rPr lang="ko-KR" altLang="en-US"/>
              <a:t>에서는 거의 절대적이나 </a:t>
            </a:r>
            <a:r>
              <a:rPr lang="en-US" altLang="ko-KR"/>
              <a:t>python </a:t>
            </a:r>
            <a:r>
              <a:rPr lang="ko-KR" altLang="en-US"/>
              <a:t>만 가더라도 그렇지 않다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0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Hello World!</a:t>
            </a:r>
          </a:p>
          <a:p>
            <a:r>
              <a:rPr lang="en-US" altLang="ko-KR" err="1"/>
              <a:t>dkdkdkdk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0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\n</a:t>
            </a:r>
            <a:r>
              <a:rPr lang="ko-KR" altLang="en-US"/>
              <a:t> 뿐 아니라 </a:t>
            </a:r>
            <a:r>
              <a:rPr lang="en-US" altLang="ko-KR"/>
              <a:t>\t, \c</a:t>
            </a:r>
            <a:r>
              <a:rPr lang="ko-KR" altLang="en-US"/>
              <a:t>등 다양하게 존재</a:t>
            </a:r>
            <a:endParaRPr lang="en-US" altLang="ko-KR"/>
          </a:p>
          <a:p>
            <a:r>
              <a:rPr lang="ko-KR" altLang="en-US"/>
              <a:t>이스케이프 문자 </a:t>
            </a:r>
            <a:r>
              <a:rPr lang="en-US" altLang="ko-KR"/>
              <a:t>‘\’</a:t>
            </a:r>
            <a:r>
              <a:rPr lang="ko-KR" altLang="en-US"/>
              <a:t>는 폰트에 따라 </a:t>
            </a:r>
            <a:r>
              <a:rPr lang="ko-KR" altLang="en-US" err="1"/>
              <a:t>백슬레쉬로도</a:t>
            </a:r>
            <a:r>
              <a:rPr lang="ko-KR" altLang="en-US"/>
              <a:t> 존재</a:t>
            </a:r>
            <a:endParaRPr lang="en-US" altLang="ko-KR"/>
          </a:p>
          <a:p>
            <a:r>
              <a:rPr lang="ko-KR" altLang="en-US"/>
              <a:t>원래는 쓸 수 없었던 문자 </a:t>
            </a:r>
            <a:r>
              <a:rPr lang="en-US" altLang="ko-KR"/>
              <a:t>“</a:t>
            </a:r>
            <a:r>
              <a:rPr lang="ko-KR" altLang="en-US"/>
              <a:t>같은 경우도 </a:t>
            </a:r>
            <a:r>
              <a:rPr lang="en-US" altLang="ko-KR"/>
              <a:t>\”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통해서 쓸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1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실수는 </a:t>
            </a:r>
            <a:r>
              <a:rPr lang="en-US" altLang="ko-KR"/>
              <a:t>Unsigned </a:t>
            </a:r>
            <a:r>
              <a:rPr lang="ko-KR" altLang="en-US"/>
              <a:t>없음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0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Scanf</a:t>
            </a:r>
            <a:r>
              <a:rPr lang="ko-KR" altLang="en-US"/>
              <a:t>가 사용이 안되는 경우가 간혹 있다</a:t>
            </a:r>
            <a:r>
              <a:rPr lang="en-US" altLang="ko-KR"/>
              <a:t>.</a:t>
            </a:r>
          </a:p>
          <a:p>
            <a:r>
              <a:rPr lang="ko-KR" altLang="en-US"/>
              <a:t>이 때 에러에 </a:t>
            </a:r>
            <a:r>
              <a:rPr lang="ko-KR" altLang="en-US" err="1"/>
              <a:t>써있는대로</a:t>
            </a:r>
            <a:r>
              <a:rPr lang="ko-KR" altLang="en-US"/>
              <a:t> </a:t>
            </a:r>
            <a:r>
              <a:rPr lang="en-US" altLang="ko-KR" err="1"/>
              <a:t>scanf_s</a:t>
            </a:r>
            <a:r>
              <a:rPr lang="ko-KR" altLang="en-US"/>
              <a:t>를 사용하면 </a:t>
            </a:r>
            <a:r>
              <a:rPr lang="ko-KR" altLang="en-US" err="1"/>
              <a:t>괜찮아짐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5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8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5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A3FB-12C1-4593-9C4B-64EAB40B9A39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B344-511A-4FE8-A670-933FFEDD290A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29F-D487-4BD2-9979-317BF0301EF2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3036-521F-446F-A17D-A6EB38250522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>
            <a:extLst>
              <a:ext uri="{FF2B5EF4-FFF2-40B4-BE49-F238E27FC236}">
                <a16:creationId xmlns:a16="http://schemas.microsoft.com/office/drawing/2014/main" id="{4B856250-AA65-4C15-B39F-4835E77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42586598-C761-4FF5-9D3B-20CE546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C4CDEC6E-D10E-479E-9432-C0967F3B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90F3581-5D2F-448B-991D-DB0ED6CC2F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ctr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6" name="제목 13">
            <a:extLst>
              <a:ext uri="{FF2B5EF4-FFF2-40B4-BE49-F238E27FC236}">
                <a16:creationId xmlns:a16="http://schemas.microsoft.com/office/drawing/2014/main" id="{0E1018F7-12EC-4583-879F-87FEE932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40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0D283-EA24-4932-B533-ECFF4F9E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61DA4-AC62-4206-B593-FD53D603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F200F-6607-42BE-9F86-5CEE781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A88A16-19F4-440D-BB16-A721F4F44D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lnSpc>
                <a:spcPct val="100000"/>
              </a:lnSpc>
              <a:buNone/>
              <a:defRPr sz="2800"/>
            </a:lvl2pPr>
            <a:lvl3pPr marL="914400" indent="0">
              <a:lnSpc>
                <a:spcPct val="100000"/>
              </a:lnSpc>
              <a:buNone/>
              <a:defRPr sz="2800"/>
            </a:lvl3pPr>
            <a:lvl4pPr marL="1371600" indent="0">
              <a:lnSpc>
                <a:spcPct val="100000"/>
              </a:lnSpc>
              <a:buNone/>
              <a:defRPr sz="2800"/>
            </a:lvl4pPr>
            <a:lvl5pPr marL="1828800" indent="0">
              <a:lnSpc>
                <a:spcPct val="100000"/>
              </a:lnSpc>
              <a:buNone/>
              <a:defRPr sz="2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8E4BEF43-99D7-45F1-9D9A-9D761E6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71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BAC-E70A-4A57-83DB-342356465F7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AF-B506-467F-B5F6-84C6C038D7D7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1D39-BBD7-479F-A4AA-D25E0CA8991B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1CD5-74AE-4EA6-A72F-CA9EBA37805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BEEC-777C-4588-8728-050FD67D3056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894D-783D-4BEB-8515-37156D2984EF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0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1" hangingPunct="1">
        <a:lnSpc>
          <a:spcPct val="150000"/>
        </a:lnSpc>
        <a:spcBef>
          <a:spcPts val="500"/>
        </a:spcBef>
        <a:buFont typeface="맑은 고딕" panose="020B0503020000020004" pitchFamily="50" charset="-127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v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7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Freeform: Shape 7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4" name="Freeform: Shape 7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C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800"/>
              <a:t>2018171047 </a:t>
            </a:r>
            <a:r>
              <a:rPr lang="ko-KR" altLang="en-US" sz="2800"/>
              <a:t>박민호</a:t>
            </a:r>
          </a:p>
        </p:txBody>
      </p:sp>
      <p:sp>
        <p:nvSpPr>
          <p:cNvPr id="145" name="Rectangle 7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3A9F89-AC3A-47F0-B4DC-45036630800F}"/>
              </a:ext>
            </a:extLst>
          </p:cNvPr>
          <p:cNvCxnSpPr>
            <a:cxnSpLocks/>
          </p:cNvCxnSpPr>
          <p:nvPr/>
        </p:nvCxnSpPr>
        <p:spPr>
          <a:xfrm flipV="1">
            <a:off x="3656568" y="5524786"/>
            <a:ext cx="4867501" cy="1679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9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1E3322-B295-42E2-867B-59C0EA62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3FC64-B4A5-4BC4-B97F-81B08A0EE5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r>
              <a:rPr lang="en-US" altLang="ko-KR"/>
              <a:t>Signed / Unsigned</a:t>
            </a:r>
          </a:p>
          <a:p>
            <a:pPr lvl="1"/>
            <a:r>
              <a:rPr lang="ko-KR" altLang="en-US"/>
              <a:t>부호의 유무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046FBD-5016-4763-A53B-DE0DA6C1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B95307-258A-40F4-9537-8FE3FFF5AADD}"/>
              </a:ext>
            </a:extLst>
          </p:cNvPr>
          <p:cNvCxnSpPr/>
          <p:nvPr/>
        </p:nvCxnSpPr>
        <p:spPr>
          <a:xfrm>
            <a:off x="1311565" y="4876796"/>
            <a:ext cx="94303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34AB52-C9E4-48FD-A11B-22B5C24BC0EF}"/>
              </a:ext>
            </a:extLst>
          </p:cNvPr>
          <p:cNvCxnSpPr/>
          <p:nvPr/>
        </p:nvCxnSpPr>
        <p:spPr>
          <a:xfrm>
            <a:off x="3934691" y="4802908"/>
            <a:ext cx="0" cy="166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3CFA3E-D9F3-467B-BEDE-F8C1B1057F75}"/>
              </a:ext>
            </a:extLst>
          </p:cNvPr>
          <p:cNvCxnSpPr/>
          <p:nvPr/>
        </p:nvCxnSpPr>
        <p:spPr>
          <a:xfrm>
            <a:off x="6096000" y="4802908"/>
            <a:ext cx="0" cy="166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82FDED-7D7A-4948-BF6B-44A3E4A84F56}"/>
              </a:ext>
            </a:extLst>
          </p:cNvPr>
          <p:cNvCxnSpPr/>
          <p:nvPr/>
        </p:nvCxnSpPr>
        <p:spPr>
          <a:xfrm>
            <a:off x="8266545" y="4802908"/>
            <a:ext cx="0" cy="166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17AFD8-3FB4-4C6B-A37D-BA991415F670}"/>
              </a:ext>
            </a:extLst>
          </p:cNvPr>
          <p:cNvCxnSpPr/>
          <p:nvPr/>
        </p:nvCxnSpPr>
        <p:spPr>
          <a:xfrm>
            <a:off x="10427854" y="4802908"/>
            <a:ext cx="0" cy="166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93B5E795-5C95-4EA8-9E56-06D78BE9729F}"/>
              </a:ext>
            </a:extLst>
          </p:cNvPr>
          <p:cNvSpPr/>
          <p:nvPr/>
        </p:nvSpPr>
        <p:spPr>
          <a:xfrm rot="5400000">
            <a:off x="5929586" y="2322625"/>
            <a:ext cx="342064" cy="4331853"/>
          </a:xfrm>
          <a:prstGeom prst="leftBrace">
            <a:avLst>
              <a:gd name="adj1" fmla="val 11403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FB598698-59CF-47BB-A443-02663D296675}"/>
              </a:ext>
            </a:extLst>
          </p:cNvPr>
          <p:cNvSpPr/>
          <p:nvPr/>
        </p:nvSpPr>
        <p:spPr>
          <a:xfrm rot="16200000">
            <a:off x="8089370" y="3112129"/>
            <a:ext cx="342064" cy="4331853"/>
          </a:xfrm>
          <a:prstGeom prst="leftBrace">
            <a:avLst>
              <a:gd name="adj1" fmla="val 1140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D8964-9CF8-4A90-B67B-EE764B05EA74}"/>
              </a:ext>
            </a:extLst>
          </p:cNvPr>
          <p:cNvSpPr txBox="1"/>
          <p:nvPr/>
        </p:nvSpPr>
        <p:spPr>
          <a:xfrm>
            <a:off x="5358267" y="3509338"/>
            <a:ext cx="1472416" cy="6280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800"/>
              <a:t>Signed</a:t>
            </a:r>
            <a:endParaRPr lang="ko-KR" altLang="en-US" sz="2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5C773-26FE-4FE1-8A68-8A8724D06DF4}"/>
              </a:ext>
            </a:extLst>
          </p:cNvPr>
          <p:cNvSpPr txBox="1"/>
          <p:nvPr/>
        </p:nvSpPr>
        <p:spPr>
          <a:xfrm>
            <a:off x="7366220" y="5586619"/>
            <a:ext cx="1788363" cy="6280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Unsigned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6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7A5D7B-46BC-4EF9-B3BC-AB68A37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BB453-9D4C-4579-B58E-F226EC9C51D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11000233" cy="4063093"/>
          </a:xfrm>
        </p:spPr>
        <p:txBody>
          <a:bodyPr numCol="2">
            <a:normAutofit/>
          </a:bodyPr>
          <a:lstStyle/>
          <a:p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f = </a:t>
            </a:r>
            <a:r>
              <a:rPr lang="en-US" altLang="ko-KR" sz="240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c = </a:t>
            </a:r>
            <a:r>
              <a:rPr lang="en-US" altLang="ko-KR" sz="2400">
                <a:solidFill>
                  <a:srgbClr val="CE9178"/>
                </a:solidFill>
                <a:latin typeface="Consolas" panose="020B0609020204030204" pitchFamily="49" charset="0"/>
              </a:rPr>
              <a:t>'A’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CE9178"/>
                </a:solidFill>
                <a:latin typeface="Consolas" panose="020B0609020204030204" pitchFamily="49" charset="0"/>
              </a:rPr>
              <a:t>"int : %d</a:t>
            </a:r>
            <a:r>
              <a:rPr lang="en-US" altLang="ko-KR" sz="2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40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CE9178"/>
                </a:solidFill>
                <a:latin typeface="Consolas" panose="020B0609020204030204" pitchFamily="49" charset="0"/>
              </a:rPr>
              <a:t>"float : %.2f</a:t>
            </a:r>
            <a:r>
              <a:rPr lang="en-US" altLang="ko-KR" sz="2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, f);</a:t>
            </a:r>
          </a:p>
          <a:p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CE9178"/>
                </a:solidFill>
                <a:latin typeface="Consolas" panose="020B0609020204030204" pitchFamily="49" charset="0"/>
              </a:rPr>
              <a:t>"char : %c</a:t>
            </a:r>
            <a:r>
              <a:rPr lang="en-US" altLang="ko-KR" sz="2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, c);</a:t>
            </a:r>
          </a:p>
          <a:p>
            <a:b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j = </a:t>
            </a:r>
            <a:r>
              <a:rPr lang="en-US" altLang="ko-KR" sz="24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6A9955"/>
                </a:solidFill>
                <a:latin typeface="Consolas" panose="020B0609020204030204" pitchFamily="49" charset="0"/>
              </a:rPr>
              <a:t>// j = 5 // error</a:t>
            </a:r>
            <a:endParaRPr lang="en-US" altLang="ko-KR" sz="2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1358934-0502-47EE-A7DA-E3C34195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선언</a:t>
            </a:r>
          </a:p>
        </p:txBody>
      </p:sp>
    </p:spTree>
    <p:extLst>
      <p:ext uri="{BB962C8B-B14F-4D97-AF65-F5344CB8AC3E}">
        <p14:creationId xmlns:p14="http://schemas.microsoft.com/office/powerpoint/2010/main" val="27123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2798E8-0620-4C28-AB60-2DA41DA2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A3F46-F23D-43C6-8779-8FA1353EF64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f;                         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항상 선언 먼저</a:t>
            </a:r>
            <a:endParaRPr lang="ko-KR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 %c %f"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&amp;n, &amp;c, &amp;f);   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입력 받기</a:t>
            </a:r>
            <a:endParaRPr lang="ko-KR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 %c %f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n, c, f);   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입력 받은 값 </a:t>
            </a:r>
            <a:endParaRPr lang="ko-KR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"%p %p %p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&amp;n, &amp;c, &amp;f);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주소</a:t>
            </a:r>
            <a:endParaRPr lang="ko-KR" alt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5A209B-284C-4022-8FFF-E4AFA0CD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받기</a:t>
            </a:r>
          </a:p>
        </p:txBody>
      </p:sp>
    </p:spTree>
    <p:extLst>
      <p:ext uri="{BB962C8B-B14F-4D97-AF65-F5344CB8AC3E}">
        <p14:creationId xmlns:p14="http://schemas.microsoft.com/office/powerpoint/2010/main" val="134597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342863-ED33-47FC-8C77-C36C5F07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001F7E6-B623-49F9-A4CC-22D73CDED5E6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1A2E7F-9594-4CA0-A657-2CA1590071B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758803885"/>
              </p:ext>
            </p:extLst>
          </p:nvPr>
        </p:nvGraphicFramePr>
        <p:xfrm>
          <a:off x="594360" y="1820140"/>
          <a:ext cx="11201954" cy="4568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852">
                  <a:extLst>
                    <a:ext uri="{9D8B030D-6E8A-4147-A177-3AD203B41FA5}">
                      <a16:colId xmlns:a16="http://schemas.microsoft.com/office/drawing/2014/main" val="3588766824"/>
                    </a:ext>
                  </a:extLst>
                </a:gridCol>
                <a:gridCol w="2146907">
                  <a:extLst>
                    <a:ext uri="{9D8B030D-6E8A-4147-A177-3AD203B41FA5}">
                      <a16:colId xmlns:a16="http://schemas.microsoft.com/office/drawing/2014/main" val="1993992928"/>
                    </a:ext>
                  </a:extLst>
                </a:gridCol>
                <a:gridCol w="1858731">
                  <a:extLst>
                    <a:ext uri="{9D8B030D-6E8A-4147-A177-3AD203B41FA5}">
                      <a16:colId xmlns:a16="http://schemas.microsoft.com/office/drawing/2014/main" val="1609427727"/>
                    </a:ext>
                  </a:extLst>
                </a:gridCol>
                <a:gridCol w="5691464">
                  <a:extLst>
                    <a:ext uri="{9D8B030D-6E8A-4147-A177-3AD203B41FA5}">
                      <a16:colId xmlns:a16="http://schemas.microsoft.com/office/drawing/2014/main" val="76591408"/>
                    </a:ext>
                  </a:extLst>
                </a:gridCol>
              </a:tblGrid>
              <a:tr h="3908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자료형 </a:t>
                      </a:r>
                      <a:r>
                        <a:rPr lang="en-US" altLang="ko-KR" sz="2400"/>
                        <a:t>/ </a:t>
                      </a:r>
                      <a:r>
                        <a:rPr lang="ko-KR" altLang="en-US" sz="2400"/>
                        <a:t>명칭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크기 </a:t>
                      </a:r>
                      <a:r>
                        <a:rPr lang="en-US" altLang="ko-KR" sz="2400"/>
                        <a:t>(byte)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값의 표현범위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036668"/>
                  </a:ext>
                </a:extLst>
              </a:tr>
              <a:tr h="39083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정수형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char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-2^7 ≤ x</a:t>
                      </a:r>
                      <a:r>
                        <a:rPr lang="ko-KR" altLang="en-US" sz="2400"/>
                        <a:t> </a:t>
                      </a:r>
                      <a:r>
                        <a:rPr lang="en-US" altLang="ko-KR" sz="2400"/>
                        <a:t>≤</a:t>
                      </a:r>
                      <a:r>
                        <a:rPr lang="ko-KR" altLang="en-US" sz="2400"/>
                        <a:t> </a:t>
                      </a:r>
                      <a:r>
                        <a:rPr lang="en-US" altLang="ko-KR" sz="2400"/>
                        <a:t>2^7 – 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125205"/>
                  </a:ext>
                </a:extLst>
              </a:tr>
              <a:tr h="390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short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-2^15 ≤ x ≤ 2^15 – 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807057"/>
                  </a:ext>
                </a:extLst>
              </a:tr>
              <a:tr h="390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int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4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-2^31 ≤ x ≤ 2^31 – 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479557"/>
                  </a:ext>
                </a:extLst>
              </a:tr>
              <a:tr h="390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long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4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-2^31 ≤ x ≤ 2^31 – 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198256"/>
                  </a:ext>
                </a:extLst>
              </a:tr>
              <a:tr h="390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long </a:t>
                      </a:r>
                      <a:r>
                        <a:rPr lang="en-US" altLang="ko-KR" sz="2400" err="1"/>
                        <a:t>long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8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/>
                        <a:t>-2^63 ≤ x ≤ 2^63 – 1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670710"/>
                  </a:ext>
                </a:extLst>
              </a:tr>
              <a:tr h="6839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실수형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float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4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±3.4*10^-37 </a:t>
                      </a:r>
                      <a:r>
                        <a:rPr lang="ko-KR" altLang="en-US" sz="2400"/>
                        <a:t>이상 </a:t>
                      </a:r>
                      <a:r>
                        <a:rPr lang="en-US" altLang="ko-KR" sz="2400"/>
                        <a:t>±3.4*10^38 </a:t>
                      </a:r>
                      <a:r>
                        <a:rPr lang="ko-KR" altLang="en-US" sz="2400"/>
                        <a:t>이하</a:t>
                      </a:r>
                      <a:endParaRPr lang="en-US" altLang="ko-KR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998911"/>
                  </a:ext>
                </a:extLst>
              </a:tr>
              <a:tr h="683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double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8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±1.7*10^-307 </a:t>
                      </a:r>
                      <a:r>
                        <a:rPr lang="ko-KR" altLang="en-US" sz="2400"/>
                        <a:t>이상 </a:t>
                      </a:r>
                      <a:r>
                        <a:rPr lang="en-US" altLang="ko-KR" sz="2400"/>
                        <a:t>±3.4*10^308 </a:t>
                      </a:r>
                      <a:r>
                        <a:rPr lang="ko-KR" altLang="en-US" sz="2400"/>
                        <a:t>이하</a:t>
                      </a:r>
                      <a:endParaRPr lang="en-US" altLang="ko-KR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902021"/>
                  </a:ext>
                </a:extLst>
              </a:tr>
              <a:tr h="390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long double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8 </a:t>
                      </a:r>
                      <a:r>
                        <a:rPr lang="ko-KR" altLang="en-US" sz="240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double </a:t>
                      </a:r>
                      <a:r>
                        <a:rPr lang="ko-KR" altLang="en-US" sz="240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710069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id="{73D6D383-E49D-4208-84A1-CD539A28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7913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662E99-E207-4ABC-8676-4EBB915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43EA9-7436-4C67-A3B8-5D595B87ECF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046320"/>
            <a:ext cx="11000233" cy="4063093"/>
          </a:xfrm>
        </p:spPr>
        <p:txBody>
          <a:bodyPr>
            <a:normAutofit fontScale="92500" lnSpcReduction="10000"/>
          </a:bodyPr>
          <a:lstStyle/>
          <a:p>
            <a:pPr marL="342900" lvl="0" indent="-342900"/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산술 연산자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2900" lvl="0" indent="-342900"/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증감 연산자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2900" lvl="0" indent="-342900"/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관계 연산자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2900" lvl="0" indent="-342900"/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논리 연산자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2900" lvl="0" indent="-342900"/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할당 연산자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2900" lvl="0" indent="-342900"/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비트 연산자</a:t>
            </a:r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FE2281C-5020-4CD7-8D02-DC5D928A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1379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85DCA7-E2EA-452A-BC77-A99D8D5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F1F49-60A5-41F5-B3F6-60B7F1283D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9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5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14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3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0C0A13-C94A-498E-A766-2A8D54A8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산술 </a:t>
            </a:r>
            <a:r>
              <a:rPr lang="ko-KR" altLang="en-US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53987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5BB342-A7AC-45E4-A1B6-22E26946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88C28-1D32-4041-AAE5-1204AEB544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1"/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++);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0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++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09F3E1-0216-4869-B712-F84541B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255990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5BB342-A7AC-45E4-A1B6-22E26946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88C28-1D32-4041-AAE5-1204AEB544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11289793" cy="4063093"/>
          </a:xfrm>
        </p:spPr>
        <p:txBody>
          <a:bodyPr numCol="2">
            <a:normAutofit/>
          </a:bodyPr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k +=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k);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9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k -=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k);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6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k *=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k);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18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   k /=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k);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k %=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k);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09F3E1-0216-4869-B712-F84541B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할당 연산자</a:t>
            </a:r>
          </a:p>
        </p:txBody>
      </p:sp>
    </p:spTree>
    <p:extLst>
      <p:ext uri="{BB962C8B-B14F-4D97-AF65-F5344CB8AC3E}">
        <p14:creationId xmlns:p14="http://schemas.microsoft.com/office/powerpoint/2010/main" val="352881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5BB342-A7AC-45E4-A1B6-22E26946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88C28-1D32-4041-AAE5-1204AEB544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1"/>
          <a:lstStyle/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num =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num &gt;=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num &gt;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0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09F3E1-0216-4869-B712-F84541B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</a:t>
            </a:r>
          </a:p>
        </p:txBody>
      </p:sp>
    </p:spTree>
    <p:extLst>
      <p:ext uri="{BB962C8B-B14F-4D97-AF65-F5344CB8AC3E}">
        <p14:creationId xmlns:p14="http://schemas.microsoft.com/office/powerpoint/2010/main" val="141327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5BB342-A7AC-45E4-A1B6-22E26946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88C28-1D32-4041-AAE5-1204AEB544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1"/>
          <a:lstStyle/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num =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num &gt;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&amp;&amp; num &lt;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num &lt;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&amp;&amp; num &lt;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0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num &lt;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|| num &gt;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0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, num &lt;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 || num &lt; </a:t>
            </a:r>
            <a:r>
              <a:rPr lang="pt-BR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altLang="ko-KR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pt-BR" altLang="ko-KR">
                <a:solidFill>
                  <a:srgbClr val="6A9955"/>
                </a:solidFill>
                <a:latin typeface="Consolas" panose="020B0609020204030204" pitchFamily="49" charset="0"/>
              </a:rPr>
              <a:t>// 1</a:t>
            </a:r>
            <a:endParaRPr lang="pt-BR" altLang="ko-KR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09F3E1-0216-4869-B712-F84541B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11325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895AA9-4216-4073-B35F-7C455DDE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F88EA-2EAB-4672-96A0-73515646F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11000233" cy="406309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웹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Html, </a:t>
            </a:r>
            <a:r>
              <a:rPr lang="en-US" altLang="ko-KR" err="1"/>
              <a:t>css</a:t>
            </a:r>
            <a:r>
              <a:rPr lang="en-US" altLang="ko-KR"/>
              <a:t>, </a:t>
            </a:r>
            <a:r>
              <a:rPr lang="en-US" altLang="ko-KR" err="1"/>
              <a:t>javascript</a:t>
            </a:r>
            <a:r>
              <a:rPr lang="en-US" altLang="ko-KR"/>
              <a:t> …</a:t>
            </a:r>
          </a:p>
          <a:p>
            <a:r>
              <a:rPr lang="ko-KR" altLang="en-US"/>
              <a:t>앱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Swift, Java …</a:t>
            </a:r>
          </a:p>
          <a:p>
            <a:r>
              <a:rPr lang="ko-KR" altLang="en-US"/>
              <a:t>게임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C++, unity …</a:t>
            </a:r>
          </a:p>
          <a:p>
            <a:r>
              <a:rPr lang="en-US" altLang="ko-KR"/>
              <a:t>C?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886D3A3-5EA4-4C3A-B8A4-002D5AA6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3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5BB342-A7AC-45E4-A1B6-22E26946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88C28-1D32-4041-AAE5-1204AEB544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7189" y="2152650"/>
            <a:ext cx="12218048" cy="4063093"/>
          </a:xfrm>
        </p:spPr>
        <p:txBody>
          <a:bodyPr numCol="2">
            <a:noAutofit/>
          </a:bodyPr>
          <a:lstStyle/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ko-KR" sz="22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pt-BR" altLang="ko-KR" sz="220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0000 0110</a:t>
            </a:r>
            <a:endParaRPr lang="pt-BR" altLang="ko-KR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ko-KR" sz="22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pt-BR" altLang="ko-KR" sz="22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0000 1010</a:t>
            </a:r>
            <a:endParaRPr lang="pt-BR" altLang="ko-KR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altLang="ko-KR" sz="22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c = a &lt;&lt; </a:t>
            </a:r>
            <a:r>
              <a:rPr lang="pt-BR" altLang="ko-KR" sz="22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 sz="22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, c);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0011 0</a:t>
            </a:r>
            <a:r>
              <a:rPr lang="pt-BR" altLang="ko-KR" sz="220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c = a &gt;&gt; </a:t>
            </a:r>
            <a:r>
              <a:rPr lang="pt-BR" altLang="ko-KR" sz="22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 sz="22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, c);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altLang="ko-KR" sz="220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00 0001</a:t>
            </a:r>
            <a:endParaRPr lang="pt-BR" altLang="ko-KR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altLang="ko-KR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    c = a &amp; b;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 sz="22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, c);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0000 00</a:t>
            </a:r>
            <a:r>
              <a:rPr lang="pt-BR" altLang="ko-KR" sz="2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endParaRPr lang="pt-BR" altLang="ko-KR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c = a | b;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 sz="22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, c);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0000 </a:t>
            </a:r>
            <a:r>
              <a:rPr lang="pt-BR" altLang="ko-KR" sz="2200">
                <a:solidFill>
                  <a:srgbClr val="FF0000"/>
                </a:solidFill>
                <a:latin typeface="Consolas" panose="020B0609020204030204" pitchFamily="49" charset="0"/>
              </a:rPr>
              <a:t>111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endParaRPr lang="pt-BR" altLang="ko-KR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    c = a ^ b;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 sz="22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, c);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0000 </a:t>
            </a:r>
            <a:r>
              <a:rPr lang="pt-BR" altLang="ko-KR" sz="220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00</a:t>
            </a:r>
            <a:endParaRPr lang="pt-BR" altLang="ko-KR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c = ~a;</a:t>
            </a:r>
          </a:p>
          <a:p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ko-KR" sz="22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pt-BR" altLang="ko-KR" sz="22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ko-KR" sz="22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ko-KR" sz="2200">
                <a:solidFill>
                  <a:srgbClr val="D4D4D4"/>
                </a:solidFill>
                <a:latin typeface="Consolas" panose="020B0609020204030204" pitchFamily="49" charset="0"/>
              </a:rPr>
              <a:t>, c); </a:t>
            </a:r>
            <a:r>
              <a:rPr lang="pt-BR" altLang="ko-KR" sz="220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altLang="ko-KR" sz="2200">
                <a:solidFill>
                  <a:srgbClr val="FF0000"/>
                </a:solidFill>
                <a:latin typeface="Consolas" panose="020B0609020204030204" pitchFamily="49" charset="0"/>
              </a:rPr>
              <a:t>1111 1001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09F3E1-0216-4869-B712-F84541B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연산자</a:t>
            </a:r>
          </a:p>
        </p:txBody>
      </p:sp>
    </p:spTree>
    <p:extLst>
      <p:ext uri="{BB962C8B-B14F-4D97-AF65-F5344CB8AC3E}">
        <p14:creationId xmlns:p14="http://schemas.microsoft.com/office/powerpoint/2010/main" val="331350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B6F6F-7FC5-4B58-B90A-E1C2098D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DA06F-7E61-4560-9B59-D516BF5F08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/>
              <a:t>“Hello World!” </a:t>
            </a:r>
            <a:r>
              <a:rPr lang="ko-KR" altLang="en-US"/>
              <a:t>를 </a:t>
            </a:r>
            <a:r>
              <a:rPr lang="en-US" altLang="ko-KR"/>
              <a:t>100</a:t>
            </a:r>
            <a:r>
              <a:rPr lang="ko-KR" altLang="en-US"/>
              <a:t>번 반복 출력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 더하기</a:t>
            </a:r>
            <a:endParaRPr lang="en-US" altLang="ko-KR"/>
          </a:p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가 같아질 때 까지 두 수의 차이 출력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4E9915B-FD58-43A7-8920-F4618F63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반복문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8239E4-ACBE-47DC-A809-DBEDE8F0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BAFCC-0562-4105-B32A-AE80F0589D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altLang="ko-KR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 (i = </a:t>
            </a:r>
            <a:r>
              <a:rPr lang="nn-NO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nn-NO" altLang="ko-KR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n-NO" altLang="ko-KR">
                <a:solidFill>
                  <a:srgbClr val="DCDCAA"/>
                </a:solidFill>
                <a:latin typeface="Consolas" panose="020B0609020204030204" pitchFamily="49" charset="0"/>
              </a:rPr>
              <a:t> printf</a:t>
            </a:r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altLang="ko-KR">
                <a:solidFill>
                  <a:srgbClr val="CE9178"/>
                </a:solidFill>
                <a:latin typeface="Consolas" panose="020B0609020204030204" pitchFamily="49" charset="0"/>
              </a:rPr>
              <a:t>"Hello World!</a:t>
            </a:r>
            <a:r>
              <a:rPr lang="nn-NO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nn-NO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6C72ABD-8BD1-45D0-9543-D8265CA0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 문 </a:t>
            </a:r>
            <a:r>
              <a:rPr lang="en-US" altLang="ko-KR"/>
              <a:t>(For Loop)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31C8611-8938-4E37-88FA-A59C5EE54E1A}"/>
              </a:ext>
            </a:extLst>
          </p:cNvPr>
          <p:cNvCxnSpPr/>
          <p:nvPr/>
        </p:nvCxnSpPr>
        <p:spPr>
          <a:xfrm>
            <a:off x="2369127" y="3255818"/>
            <a:ext cx="10945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3B8A8C-675B-4E7B-BEA8-9089C84D0025}"/>
              </a:ext>
            </a:extLst>
          </p:cNvPr>
          <p:cNvCxnSpPr>
            <a:cxnSpLocks/>
          </p:cNvCxnSpPr>
          <p:nvPr/>
        </p:nvCxnSpPr>
        <p:spPr>
          <a:xfrm>
            <a:off x="3768436" y="3255818"/>
            <a:ext cx="15101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3F7E88-8DC3-4681-AD2A-B048521BBC6B}"/>
              </a:ext>
            </a:extLst>
          </p:cNvPr>
          <p:cNvCxnSpPr>
            <a:cxnSpLocks/>
          </p:cNvCxnSpPr>
          <p:nvPr/>
        </p:nvCxnSpPr>
        <p:spPr>
          <a:xfrm>
            <a:off x="5514108" y="3255818"/>
            <a:ext cx="7481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3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7EA323-8F64-4188-9D21-79F82078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9C474-4EF5-4B3D-8A14-F643E8B3FF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sum 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    sum +=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줄이면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sum += </a:t>
            </a:r>
            <a:r>
              <a:rPr lang="en-US" altLang="ko-KR" err="1">
                <a:solidFill>
                  <a:srgbClr val="6A9955"/>
                </a:solidFill>
                <a:latin typeface="Consolas" panose="020B0609020204030204" pitchFamily="49" charset="0"/>
              </a:rPr>
              <a:t>cnt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++;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sum);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5050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5FAB8E-08CD-4F78-BEA9-C6790C54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75984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A88056-A74B-431F-ACBF-88418AD2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2E881-B352-470F-8F36-151F2FF7D6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99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와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100 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넣어볼 것</a:t>
            </a:r>
            <a:endParaRPr lang="ko-KR" alt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, b - a); 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 100 99 ... 1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    a++;</a:t>
            </a: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(a != b);</a:t>
            </a:r>
          </a:p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25AF56-BF05-4465-9F50-B41D05AE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</a:t>
            </a:r>
            <a:r>
              <a:rPr lang="ko-KR" altLang="en-US"/>
              <a:t> </a:t>
            </a:r>
            <a:r>
              <a:rPr lang="en-US" altLang="ko-KR"/>
              <a:t>While</a:t>
            </a:r>
            <a:r>
              <a:rPr lang="ko-KR" altLang="en-US"/>
              <a:t> 문</a:t>
            </a:r>
          </a:p>
        </p:txBody>
      </p:sp>
    </p:spTree>
    <p:extLst>
      <p:ext uri="{BB962C8B-B14F-4D97-AF65-F5344CB8AC3E}">
        <p14:creationId xmlns:p14="http://schemas.microsoft.com/office/powerpoint/2010/main" val="49568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94D4E-11F1-4ADA-88E6-675D117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74CEB-1415-4F07-BCE0-26BC20141F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#include&lt;</a:t>
            </a:r>
            <a:r>
              <a:rPr lang="en-US" altLang="ko-KR" err="1"/>
              <a:t>stdio.h</a:t>
            </a:r>
            <a:r>
              <a:rPr lang="en-US" altLang="ko-KR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main(void)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    </a:t>
            </a:r>
            <a:r>
              <a:rPr lang="en-US" altLang="ko-KR" err="1"/>
              <a:t>printf</a:t>
            </a:r>
            <a:r>
              <a:rPr lang="en-US" altLang="ko-KR"/>
              <a:t>("Hello World\n");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err="1"/>
              <a:t>를</a:t>
            </a:r>
            <a:r>
              <a:rPr lang="ko-KR" altLang="en-US"/>
              <a:t> 출력하는 프로그램 만들기</a:t>
            </a:r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2D88D31-6B00-41CF-9C4D-B9C1DEB4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1 (</a:t>
            </a:r>
            <a:r>
              <a:rPr lang="ko-KR" altLang="en-US"/>
              <a:t>출력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1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94D4E-11F1-4ADA-88E6-675D117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74CEB-1415-4F07-BCE0-26BC20141F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>
            <a:normAutofit/>
          </a:bodyPr>
          <a:lstStyle/>
          <a:p>
            <a:r>
              <a:rPr lang="en-US" altLang="ko-KR"/>
              <a:t>n</a:t>
            </a:r>
            <a:r>
              <a:rPr lang="ko-KR" altLang="en-US"/>
              <a:t>을 입력 받아서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n</a:t>
            </a:r>
            <a:r>
              <a:rPr lang="ko-KR" altLang="en-US"/>
              <a:t>까지 차례로 출력</a:t>
            </a:r>
            <a:r>
              <a:rPr lang="en-US" altLang="ko-KR"/>
              <a:t>, n</a:t>
            </a:r>
            <a:r>
              <a:rPr lang="ko-KR" altLang="en-US"/>
              <a:t>부터 </a:t>
            </a:r>
            <a:r>
              <a:rPr lang="en-US" altLang="ko-KR"/>
              <a:t>1</a:t>
            </a:r>
            <a:r>
              <a:rPr lang="ko-KR" altLang="en-US"/>
              <a:t>까지 차례로 출력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n</a:t>
            </a:r>
            <a:r>
              <a:rPr lang="ko-KR" altLang="en-US"/>
              <a:t>까지의 합을 계산</a:t>
            </a:r>
            <a:endParaRPr lang="en-US" altLang="ko-KR"/>
          </a:p>
          <a:p>
            <a:pPr marL="0" indent="0">
              <a:buNone/>
            </a:pPr>
            <a:r>
              <a:rPr lang="en-US" altLang="ko-KR">
                <a:solidFill>
                  <a:srgbClr val="FFFF00"/>
                </a:solidFill>
              </a:rPr>
              <a:t>(</a:t>
            </a:r>
            <a:r>
              <a:rPr lang="ko-KR" altLang="en-US">
                <a:solidFill>
                  <a:srgbClr val="FFFF00"/>
                </a:solidFill>
              </a:rPr>
              <a:t>단</a:t>
            </a:r>
            <a:r>
              <a:rPr lang="en-US" altLang="ko-KR">
                <a:solidFill>
                  <a:srgbClr val="FFFF00"/>
                </a:solidFill>
              </a:rPr>
              <a:t>, for, while, do while </a:t>
            </a:r>
            <a:r>
              <a:rPr lang="ko-KR" altLang="en-US">
                <a:solidFill>
                  <a:srgbClr val="FFFF00"/>
                </a:solidFill>
              </a:rPr>
              <a:t>중의 한 </a:t>
            </a:r>
            <a:r>
              <a:rPr lang="en-US" altLang="ko-KR">
                <a:solidFill>
                  <a:srgbClr val="FFFF00"/>
                </a:solidFill>
              </a:rPr>
              <a:t>loop</a:t>
            </a:r>
            <a:r>
              <a:rPr lang="ko-KR" altLang="en-US">
                <a:solidFill>
                  <a:srgbClr val="FFFF00"/>
                </a:solidFill>
              </a:rPr>
              <a:t>를 이용할 것</a:t>
            </a:r>
            <a:r>
              <a:rPr lang="en-US" altLang="ko-KR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2D88D31-6B00-41CF-9C4D-B9C1DEB4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</a:t>
            </a:r>
            <a:r>
              <a:rPr lang="en-US" altLang="ko-KR"/>
              <a:t> (</a:t>
            </a:r>
            <a:r>
              <a:rPr lang="ko-KR" altLang="en-US" err="1"/>
              <a:t>반복문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3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94D4E-11F1-4ADA-88E6-675D117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74CEB-1415-4F07-BCE0-26BC20141F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>
            <a:normAutofit/>
          </a:bodyPr>
          <a:lstStyle/>
          <a:p>
            <a:r>
              <a:rPr lang="ko-KR" altLang="en-US"/>
              <a:t>두 수 </a:t>
            </a:r>
            <a:r>
              <a:rPr lang="en-US" altLang="ko-KR"/>
              <a:t>a, b</a:t>
            </a:r>
            <a:r>
              <a:rPr lang="ko-KR" altLang="en-US"/>
              <a:t>를 입력 받아서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a</a:t>
            </a:r>
            <a:r>
              <a:rPr lang="ko-KR" altLang="en-US"/>
              <a:t>부터 </a:t>
            </a:r>
            <a:r>
              <a:rPr lang="en-US" altLang="ko-KR"/>
              <a:t>b</a:t>
            </a:r>
            <a:r>
              <a:rPr lang="ko-KR" altLang="en-US"/>
              <a:t>까지 공차가 </a:t>
            </a:r>
            <a:r>
              <a:rPr lang="en-US" altLang="ko-KR"/>
              <a:t>3</a:t>
            </a:r>
            <a:r>
              <a:rPr lang="ko-KR" altLang="en-US"/>
              <a:t>인 수열을 출력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수열의 합을 출력</a:t>
            </a:r>
            <a:endParaRPr lang="en-US" altLang="ko-KR"/>
          </a:p>
          <a:p>
            <a:pPr marL="1085850" lvl="1" indent="-514350"/>
            <a:r>
              <a:rPr lang="en-US" altLang="ko-KR"/>
              <a:t>ex) 30, 100</a:t>
            </a:r>
            <a:r>
              <a:rPr lang="ko-KR" altLang="en-US"/>
              <a:t>을 입력</a:t>
            </a:r>
            <a:endParaRPr lang="en-US" altLang="ko-KR"/>
          </a:p>
          <a:p>
            <a:pPr marL="1085850" lvl="1" indent="-514350"/>
            <a:r>
              <a:rPr lang="en-US" altLang="ko-KR"/>
              <a:t>30, 33, 36 … 99</a:t>
            </a:r>
          </a:p>
          <a:p>
            <a:pPr marL="1085850" lvl="1" indent="-514350"/>
            <a:r>
              <a:rPr lang="en-US" altLang="ko-KR"/>
              <a:t>1548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2D88D31-6B00-41CF-9C4D-B9C1DEB4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2 (</a:t>
            </a:r>
            <a:r>
              <a:rPr lang="ko-KR" altLang="en-US" err="1"/>
              <a:t>반복문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5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94D4E-11F1-4ADA-88E6-675D117A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74CEB-1415-4F07-BCE0-26BC20141F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r>
              <a:rPr lang="en-US" altLang="ko-KR"/>
              <a:t>pmh9960@korea.ac.kr / 010-9968-9143</a:t>
            </a:r>
          </a:p>
          <a:p>
            <a:pPr lvl="1"/>
            <a:r>
              <a:rPr lang="en-US" altLang="ko-KR"/>
              <a:t>.c</a:t>
            </a:r>
            <a:r>
              <a:rPr lang="ko-KR" altLang="en-US"/>
              <a:t>로 된 파일들만 </a:t>
            </a:r>
            <a:r>
              <a:rPr lang="en-US" altLang="ko-KR"/>
              <a:t>.zip</a:t>
            </a:r>
            <a:r>
              <a:rPr lang="ko-KR" altLang="en-US"/>
              <a:t>으로 묶어 보낼 것 </a:t>
            </a: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_</a:t>
            </a:r>
            <a:r>
              <a:rPr lang="ko-KR" altLang="en-US"/>
              <a:t>이름</a:t>
            </a:r>
            <a:r>
              <a:rPr lang="en-US" altLang="ko-KR"/>
              <a:t>.zip)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2D88D31-6B00-41CF-9C4D-B9C1DEB4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5939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727D9D-5ACA-471F-A5AC-80379EB9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E96F4-B5D3-4942-AEDE-A75F3FEB29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fr-FR" altLang="ko-KR"/>
              <a:t>VS 2019</a:t>
            </a:r>
          </a:p>
          <a:p>
            <a:pPr lvl="1"/>
            <a:r>
              <a:rPr lang="en-US" altLang="ko-KR">
                <a:hlinkClick r:id="rId3"/>
              </a:rPr>
              <a:t>https://visualstudio.microsoft.com/ko/vs/</a:t>
            </a:r>
            <a:r>
              <a:rPr lang="en-US" altLang="ko-KR"/>
              <a:t> </a:t>
            </a:r>
            <a:endParaRPr lang="fr-FR" altLang="ko-KR"/>
          </a:p>
          <a:p>
            <a:r>
              <a:rPr lang="fr-FR" altLang="ko-KR"/>
              <a:t>VS Code </a:t>
            </a:r>
          </a:p>
          <a:p>
            <a:pPr lvl="1"/>
            <a:r>
              <a:rPr lang="en-US" altLang="ko-KR">
                <a:hlinkClick r:id="rId4"/>
              </a:rPr>
              <a:t>https://code.visualstudio.com/</a:t>
            </a:r>
            <a:r>
              <a:rPr lang="en-US" altLang="ko-KR"/>
              <a:t> </a:t>
            </a:r>
          </a:p>
          <a:p>
            <a:r>
              <a:rPr lang="fr-FR" altLang="ko-KR"/>
              <a:t>Dev C++</a:t>
            </a:r>
          </a:p>
          <a:p>
            <a:r>
              <a:rPr lang="fr-FR" altLang="ko-KR"/>
              <a:t>Code::Blocks </a:t>
            </a:r>
            <a:r>
              <a:rPr lang="ko-KR" altLang="en-US"/>
              <a:t>등 </a:t>
            </a:r>
            <a:r>
              <a:rPr lang="en-US" altLang="ko-KR"/>
              <a:t>…</a:t>
            </a:r>
            <a:endParaRPr lang="fr-FR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C419DEE-7FAC-4F06-B20B-27D0A2E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64A1E3-878C-4D30-87E1-5E51C84F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F90C1-71DC-4E34-B2EF-861B412D79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빌드 </a:t>
            </a:r>
            <a:r>
              <a:rPr lang="en-US" altLang="ko-KR"/>
              <a:t>&gt; </a:t>
            </a:r>
            <a:r>
              <a:rPr lang="ko-KR" altLang="en-US"/>
              <a:t>에러 </a:t>
            </a:r>
            <a:r>
              <a:rPr lang="en-US" altLang="ko-KR"/>
              <a:t>&gt; </a:t>
            </a:r>
            <a:r>
              <a:rPr lang="ko-KR" altLang="en-US"/>
              <a:t>디버그 </a:t>
            </a:r>
            <a:r>
              <a:rPr lang="en-US" altLang="ko-KR"/>
              <a:t>&gt; </a:t>
            </a:r>
            <a:r>
              <a:rPr lang="ko-KR" altLang="en-US"/>
              <a:t>에러 </a:t>
            </a:r>
            <a:r>
              <a:rPr lang="en-US" altLang="ko-KR"/>
              <a:t>&gt; </a:t>
            </a:r>
            <a:r>
              <a:rPr lang="ko-KR" altLang="en-US"/>
              <a:t>디버그 </a:t>
            </a:r>
            <a:r>
              <a:rPr lang="en-US" altLang="ko-KR"/>
              <a:t>… &gt; </a:t>
            </a:r>
            <a:r>
              <a:rPr lang="ko-KR" altLang="en-US"/>
              <a:t>답</a:t>
            </a:r>
            <a:endParaRPr lang="en-US" altLang="ko-KR"/>
          </a:p>
          <a:p>
            <a:r>
              <a:rPr lang="ko-KR" altLang="en-US"/>
              <a:t>검색 생활화 </a:t>
            </a:r>
            <a:r>
              <a:rPr lang="en-US" altLang="ko-KR"/>
              <a:t>(</a:t>
            </a:r>
            <a:r>
              <a:rPr lang="ko-KR" altLang="en-US"/>
              <a:t>구글</a:t>
            </a:r>
            <a:r>
              <a:rPr lang="en-US" altLang="ko-KR"/>
              <a:t>, Stack Overflow … )</a:t>
            </a:r>
          </a:p>
          <a:p>
            <a:r>
              <a:rPr lang="ko-KR" altLang="en-US"/>
              <a:t>다른 사람들도 다 겪었던 오류들</a:t>
            </a:r>
            <a:endParaRPr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C9A9CB-5C61-4112-B111-FC459217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 전에</a:t>
            </a:r>
            <a:r>
              <a:rPr lang="en-US" altLang="ko-KR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5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946AD-E3AA-4D84-B4F7-9331713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6A86-6A81-4DDE-8606-A69987C380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280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80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ko-KR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b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8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"Hello World!</a:t>
            </a:r>
            <a:r>
              <a:rPr lang="en-US" altLang="ko-KR" sz="28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280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280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en-US" altLang="ko-KR" sz="28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br>
              <a:rPr lang="ko-KR" altLang="en-US" sz="2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280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292C34-628A-4957-B238-AE09C3B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</p:spTree>
    <p:extLst>
      <p:ext uri="{BB962C8B-B14F-4D97-AF65-F5344CB8AC3E}">
        <p14:creationId xmlns:p14="http://schemas.microsoft.com/office/powerpoint/2010/main" val="155524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946AD-E3AA-4D84-B4F7-9331713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6A86-6A81-4DDE-8606-A69987C380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80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ko-KR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8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("Hello World!\n"); // </a:t>
            </a:r>
            <a:r>
              <a:rPr lang="ko-KR" altLang="en-US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출력</a:t>
            </a:r>
          </a:p>
          <a:p>
            <a:br>
              <a:rPr lang="ko-KR" altLang="en-US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</a:br>
            <a:r>
              <a:rPr lang="ko-KR" altLang="en-US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280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292C34-628A-4957-B238-AE09C3B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8A6928-E875-4F83-BE43-A8C3A026F452}"/>
              </a:ext>
            </a:extLst>
          </p:cNvPr>
          <p:cNvSpPr/>
          <p:nvPr/>
        </p:nvSpPr>
        <p:spPr>
          <a:xfrm>
            <a:off x="663634" y="2153170"/>
            <a:ext cx="3658985" cy="494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8E0A5E-1E8A-4F25-9FBA-8B4B4419C57E}"/>
              </a:ext>
            </a:extLst>
          </p:cNvPr>
          <p:cNvSpPr/>
          <p:nvPr/>
        </p:nvSpPr>
        <p:spPr>
          <a:xfrm>
            <a:off x="663634" y="3076268"/>
            <a:ext cx="7302730" cy="2936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0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946AD-E3AA-4D84-B4F7-9331713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6A86-6A81-4DDE-8606-A69987C380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ko-KR" sz="280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int main(void)</a:t>
            </a:r>
          </a:p>
          <a:p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"Hello World!</a:t>
            </a:r>
            <a:r>
              <a:rPr lang="en-US" altLang="ko-KR" sz="2800">
                <a:solidFill>
                  <a:srgbClr val="D7BA7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280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280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en-US" altLang="ko-KR" sz="28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br>
              <a:rPr lang="ko-KR" altLang="en-US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</a:br>
            <a:r>
              <a:rPr lang="ko-KR" altLang="en-US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return 0;</a:t>
            </a:r>
          </a:p>
          <a:p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292C34-628A-4957-B238-AE09C3B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</p:spTree>
    <p:extLst>
      <p:ext uri="{BB962C8B-B14F-4D97-AF65-F5344CB8AC3E}">
        <p14:creationId xmlns:p14="http://schemas.microsoft.com/office/powerpoint/2010/main" val="164944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946AD-E3AA-4D84-B4F7-9331713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6A86-6A81-4DDE-8606-A69987C380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ko-KR" sz="280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int main(void)</a:t>
            </a:r>
          </a:p>
          <a:p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("Hello World!\n"); // </a:t>
            </a:r>
            <a:r>
              <a:rPr lang="ko-KR" altLang="en-US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출력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>
                <a:solidFill>
                  <a:srgbClr val="DCDCAA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"pause"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280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altLang="ko-KR" sz="2800" err="1">
                <a:solidFill>
                  <a:srgbClr val="6A9955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280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2800">
                <a:solidFill>
                  <a:srgbClr val="6A9955"/>
                </a:solidFill>
                <a:latin typeface="Consolas" panose="020B0609020204030204" pitchFamily="49" charset="0"/>
              </a:rPr>
              <a:t>창이 바로 닫히지 않도록</a:t>
            </a:r>
            <a:br>
              <a:rPr lang="ko-KR" altLang="en-US" sz="2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return 0;</a:t>
            </a:r>
          </a:p>
          <a:p>
            <a:r>
              <a:rPr lang="en-US" altLang="ko-KR" sz="280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292C34-628A-4957-B238-AE09C3B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19DEF9-E86D-43E6-AD4B-B941BEED17E0}"/>
              </a:ext>
            </a:extLst>
          </p:cNvPr>
          <p:cNvSpPr/>
          <p:nvPr/>
        </p:nvSpPr>
        <p:spPr>
          <a:xfrm>
            <a:off x="1369021" y="4558146"/>
            <a:ext cx="9008033" cy="484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7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946AD-E3AA-4D84-B4F7-9331713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6A86-6A81-4DDE-8606-A69987C380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rgbClr val="D4D4D4"/>
                </a:solidFill>
                <a:latin typeface="Consolas" panose="020B0609020204030204" pitchFamily="49" charset="0"/>
              </a:rPr>
              <a:t>따옴표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800" err="1">
                <a:solidFill>
                  <a:srgbClr val="D4D4D4"/>
                </a:solidFill>
                <a:latin typeface="Consolas" panose="020B0609020204030204" pitchFamily="49" charset="0"/>
              </a:rPr>
              <a:t>쌍따옴표</a:t>
            </a:r>
            <a:r>
              <a:rPr lang="ko-KR" alt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(“, ”) </a:t>
            </a:r>
            <a:r>
              <a:rPr lang="ko-KR" altLang="en-US" sz="2800">
                <a:solidFill>
                  <a:srgbClr val="D4D4D4"/>
                </a:solidFill>
                <a:latin typeface="Consolas" panose="020B0609020204030204" pitchFamily="49" charset="0"/>
              </a:rPr>
              <a:t>출력</a:t>
            </a:r>
            <a:endParaRPr lang="en-US" altLang="ko-KR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"'Hello'</a:t>
            </a:r>
            <a:r>
              <a:rPr lang="en-US" altLang="ko-KR" sz="28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2800">
                <a:solidFill>
                  <a:srgbClr val="6A9955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sz="2800">
                <a:solidFill>
                  <a:srgbClr val="6A9955"/>
                </a:solidFill>
                <a:latin typeface="Consolas" panose="020B0609020204030204" pitchFamily="49" charset="0"/>
              </a:rPr>
              <a:t>// ?</a:t>
            </a:r>
            <a:endParaRPr lang="en-US" altLang="ko-KR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80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2800">
                <a:solidFill>
                  <a:srgbClr val="D7BA7D"/>
                </a:solidFill>
                <a:latin typeface="Consolas" panose="020B0609020204030204" pitchFamily="49" charset="0"/>
              </a:rPr>
              <a:t>\"\n</a:t>
            </a:r>
            <a:r>
              <a:rPr lang="en-US" altLang="ko-KR" sz="28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2800">
                <a:solidFill>
                  <a:srgbClr val="6A9955"/>
                </a:solidFill>
                <a:latin typeface="Consolas" panose="020B0609020204030204" pitchFamily="49" charset="0"/>
              </a:rPr>
              <a:t>// O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292C34-628A-4957-B238-AE09C3B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Character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7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0F0BC3F706A1543B10828B714DE0275" ma:contentTypeVersion="2" ma:contentTypeDescription="새 문서를 만듭니다." ma:contentTypeScope="" ma:versionID="e8d58cf782ccc55524832c3747a336dd">
  <xsd:schema xmlns:xsd="http://www.w3.org/2001/XMLSchema" xmlns:xs="http://www.w3.org/2001/XMLSchema" xmlns:p="http://schemas.microsoft.com/office/2006/metadata/properties" xmlns:ns3="da3993a7-4a7d-4b4c-a125-1314bed3f4a1" targetNamespace="http://schemas.microsoft.com/office/2006/metadata/properties" ma:root="true" ma:fieldsID="8d0f11fb18b4915d3906173e95d75a2d" ns3:_="">
    <xsd:import namespace="da3993a7-4a7d-4b4c-a125-1314bed3f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993a7-4a7d-4b4c-a125-1314bed3f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E5A00D-52E3-45CB-9008-9E78DB16820F}">
  <ds:schemaRefs>
    <ds:schemaRef ds:uri="da3993a7-4a7d-4b4c-a125-1314bed3f4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4C5339-0BE2-4437-AAEB-1A589EEAB1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CFC793-3B7A-4591-A5E3-7ED07CA100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테마</vt:lpstr>
      <vt:lpstr>C</vt:lpstr>
      <vt:lpstr>프로그래밍?</vt:lpstr>
      <vt:lpstr>IDE</vt:lpstr>
      <vt:lpstr>시작하기 전에…</vt:lpstr>
      <vt:lpstr>기본 구조</vt:lpstr>
      <vt:lpstr>기본 구조</vt:lpstr>
      <vt:lpstr>기본 구조</vt:lpstr>
      <vt:lpstr>기본 구조</vt:lpstr>
      <vt:lpstr>Escape Character</vt:lpstr>
      <vt:lpstr>자료형</vt:lpstr>
      <vt:lpstr>데이터 선언</vt:lpstr>
      <vt:lpstr>입력 받기</vt:lpstr>
      <vt:lpstr>자료형</vt:lpstr>
      <vt:lpstr>연산자</vt:lpstr>
      <vt:lpstr>산술 연산자</vt:lpstr>
      <vt:lpstr>증감 연산자</vt:lpstr>
      <vt:lpstr>할당 연산자</vt:lpstr>
      <vt:lpstr>관계 연산자</vt:lpstr>
      <vt:lpstr>논리 연산자</vt:lpstr>
      <vt:lpstr>비트 연산자</vt:lpstr>
      <vt:lpstr>반복문</vt:lpstr>
      <vt:lpstr>For 문 (For Loop)</vt:lpstr>
      <vt:lpstr>While 문</vt:lpstr>
      <vt:lpstr>Do While 문</vt:lpstr>
      <vt:lpstr>과제 1 (출력)</vt:lpstr>
      <vt:lpstr>연습 (반복문)</vt:lpstr>
      <vt:lpstr>과제 2 (반복문)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박민호[ 학부재학 / 전기전자공학부 ]</dc:creator>
  <cp:revision>1</cp:revision>
  <dcterms:created xsi:type="dcterms:W3CDTF">2020-03-14T23:53:20Z</dcterms:created>
  <dcterms:modified xsi:type="dcterms:W3CDTF">2020-04-29T11:02:29Z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0x01010020F0BC3F706A1543B10828B714DE0275</vt:lpwstr>
  </property>
</Properties>
</file>