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sldIdLst>
    <p:sldId id="256" r:id="rId5"/>
    <p:sldId id="305" r:id="rId6"/>
    <p:sldId id="306" r:id="rId7"/>
    <p:sldId id="299" r:id="rId8"/>
    <p:sldId id="301" r:id="rId9"/>
    <p:sldId id="302" r:id="rId10"/>
    <p:sldId id="303" r:id="rId11"/>
    <p:sldId id="307" r:id="rId12"/>
    <p:sldId id="309" r:id="rId13"/>
    <p:sldId id="310" r:id="rId14"/>
    <p:sldId id="311" r:id="rId15"/>
    <p:sldId id="312" r:id="rId16"/>
    <p:sldId id="315" r:id="rId17"/>
    <p:sldId id="317" r:id="rId18"/>
    <p:sldId id="316" r:id="rId19"/>
    <p:sldId id="321" r:id="rId20"/>
    <p:sldId id="322" r:id="rId21"/>
    <p:sldId id="314" r:id="rId22"/>
    <p:sldId id="323" r:id="rId23"/>
    <p:sldId id="324" r:id="rId24"/>
    <p:sldId id="327" r:id="rId25"/>
    <p:sldId id="313" r:id="rId26"/>
    <p:sldId id="297" r:id="rId27"/>
    <p:sldId id="29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호[ 학부재학 / 전기전자공학부 ]" initials="박학/전]" lastIdx="1" clrIdx="0">
    <p:extLst>
      <p:ext uri="{19B8F6BF-5375-455C-9EA6-DF929625EA0E}">
        <p15:presenceInfo xmlns:p15="http://schemas.microsoft.com/office/powerpoint/2012/main" userId="박민호[ 학부재학 / 전기전자공학부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7BAB6-C5B4-4EC6-BA21-2B18920955E1}" v="378" dt="2020-05-08T08:50:55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618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민호[ 학부재학 / 전기전자공학부 ]" userId="2c146e76-2a19-429a-8bcb-06e43b5ff066" providerId="ADAL" clId="{8C27BAB6-C5B4-4EC6-BA21-2B18920955E1}"/>
    <pc:docChg chg="undo redo custSel addSld delSld modSld sldOrd modMainMaster">
      <pc:chgData name="박민호[ 학부재학 / 전기전자공학부 ]" userId="2c146e76-2a19-429a-8bcb-06e43b5ff066" providerId="ADAL" clId="{8C27BAB6-C5B4-4EC6-BA21-2B18920955E1}" dt="2020-05-08T09:57:02.505" v="2703" actId="2696"/>
      <pc:docMkLst>
        <pc:docMk/>
      </pc:docMkLst>
      <pc:sldChg chg="modSp">
        <pc:chgData name="박민호[ 학부재학 / 전기전자공학부 ]" userId="2c146e76-2a19-429a-8bcb-06e43b5ff066" providerId="ADAL" clId="{8C27BAB6-C5B4-4EC6-BA21-2B18920955E1}" dt="2020-05-08T06:37:43.245" v="0" actId="1582"/>
        <pc:sldMkLst>
          <pc:docMk/>
          <pc:sldMk cId="2366395859" sldId="256"/>
        </pc:sldMkLst>
        <pc:cxnChg chg="mod">
          <ac:chgData name="박민호[ 학부재학 / 전기전자공학부 ]" userId="2c146e76-2a19-429a-8bcb-06e43b5ff066" providerId="ADAL" clId="{8C27BAB6-C5B4-4EC6-BA21-2B18920955E1}" dt="2020-05-08T06:37:43.245" v="0" actId="1582"/>
          <ac:cxnSpMkLst>
            <pc:docMk/>
            <pc:sldMk cId="2366395859" sldId="256"/>
            <ac:cxnSpMk id="5" creationId="{B83A9F89-AC3A-47F0-B4DC-45036630800F}"/>
          </ac:cxnSpMkLst>
        </pc:cxnChg>
      </pc:sldChg>
      <pc:sldChg chg="modSp">
        <pc:chgData name="박민호[ 학부재학 / 전기전자공학부 ]" userId="2c146e76-2a19-429a-8bcb-06e43b5ff066" providerId="ADAL" clId="{8C27BAB6-C5B4-4EC6-BA21-2B18920955E1}" dt="2020-05-08T08:53:45.089" v="2702" actId="20577"/>
        <pc:sldMkLst>
          <pc:docMk/>
          <pc:sldMk cId="2593970038" sldId="297"/>
        </pc:sldMkLst>
        <pc:spChg chg="mod">
          <ac:chgData name="박민호[ 학부재학 / 전기전자공학부 ]" userId="2c146e76-2a19-429a-8bcb-06e43b5ff066" providerId="ADAL" clId="{8C27BAB6-C5B4-4EC6-BA21-2B18920955E1}" dt="2020-05-08T08:53:45.089" v="2702" actId="20577"/>
          <ac:spMkLst>
            <pc:docMk/>
            <pc:sldMk cId="2593970038" sldId="297"/>
            <ac:spMk id="5" creationId="{62D88D31-6B00-41CF-9C4D-B9C1DEB4CC2C}"/>
          </ac:spMkLst>
        </pc:spChg>
      </pc:sldChg>
      <pc:sldChg chg="modSp">
        <pc:chgData name="박민호[ 학부재학 / 전기전자공학부 ]" userId="2c146e76-2a19-429a-8bcb-06e43b5ff066" providerId="ADAL" clId="{8C27BAB6-C5B4-4EC6-BA21-2B18920955E1}" dt="2020-05-08T07:13:38.783" v="497" actId="27636"/>
        <pc:sldMkLst>
          <pc:docMk/>
          <pc:sldMk cId="2349089719" sldId="302"/>
        </pc:sldMkLst>
        <pc:spChg chg="mod">
          <ac:chgData name="박민호[ 학부재학 / 전기전자공학부 ]" userId="2c146e76-2a19-429a-8bcb-06e43b5ff066" providerId="ADAL" clId="{8C27BAB6-C5B4-4EC6-BA21-2B18920955E1}" dt="2020-05-08T07:13:38.783" v="497" actId="27636"/>
          <ac:spMkLst>
            <pc:docMk/>
            <pc:sldMk cId="2349089719" sldId="302"/>
            <ac:spMk id="5" creationId="{4A969716-D554-4154-BFE5-D18A9243A98E}"/>
          </ac:spMkLst>
        </pc:spChg>
      </pc:sldChg>
      <pc:sldChg chg="addSp delSp modSp add modNotesTx">
        <pc:chgData name="박민호[ 학부재학 / 전기전자공학부 ]" userId="2c146e76-2a19-429a-8bcb-06e43b5ff066" providerId="ADAL" clId="{8C27BAB6-C5B4-4EC6-BA21-2B18920955E1}" dt="2020-05-08T07:37:47.515" v="774" actId="732"/>
        <pc:sldMkLst>
          <pc:docMk/>
          <pc:sldMk cId="2631400705" sldId="307"/>
        </pc:sldMkLst>
        <pc:spChg chg="del">
          <ac:chgData name="박민호[ 학부재학 / 전기전자공학부 ]" userId="2c146e76-2a19-429a-8bcb-06e43b5ff066" providerId="ADAL" clId="{8C27BAB6-C5B4-4EC6-BA21-2B18920955E1}" dt="2020-05-08T06:51:31.844" v="2"/>
          <ac:spMkLst>
            <pc:docMk/>
            <pc:sldMk cId="2631400705" sldId="307"/>
            <ac:spMk id="3" creationId="{F515320C-0890-4854-A39A-72B5746DF741}"/>
          </ac:spMkLst>
        </pc:spChg>
        <pc:spChg chg="del">
          <ac:chgData name="박민호[ 학부재학 / 전기전자공학부 ]" userId="2c146e76-2a19-429a-8bcb-06e43b5ff066" providerId="ADAL" clId="{8C27BAB6-C5B4-4EC6-BA21-2B18920955E1}" dt="2020-05-08T06:51:31.844" v="2"/>
          <ac:spMkLst>
            <pc:docMk/>
            <pc:sldMk cId="2631400705" sldId="307"/>
            <ac:spMk id="4" creationId="{9291CD84-033B-4EFA-BBC8-C2ADC99383B6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6:53:50.197" v="15"/>
          <ac:spMkLst>
            <pc:docMk/>
            <pc:sldMk cId="2631400705" sldId="307"/>
            <ac:spMk id="5" creationId="{2FDF6991-439C-4365-A08D-169254409370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7:37:13.998" v="765"/>
          <ac:spMkLst>
            <pc:docMk/>
            <pc:sldMk cId="2631400705" sldId="307"/>
            <ac:spMk id="6" creationId="{044CB5EC-6044-4430-AD6C-3B1963F1735A}"/>
          </ac:spMkLst>
        </pc:spChg>
        <pc:picChg chg="add mod modCrop">
          <ac:chgData name="박민호[ 학부재학 / 전기전자공학부 ]" userId="2c146e76-2a19-429a-8bcb-06e43b5ff066" providerId="ADAL" clId="{8C27BAB6-C5B4-4EC6-BA21-2B18920955E1}" dt="2020-05-08T07:37:47.515" v="774" actId="732"/>
          <ac:picMkLst>
            <pc:docMk/>
            <pc:sldMk cId="2631400705" sldId="307"/>
            <ac:picMk id="7" creationId="{494F093A-B37A-4F1C-8550-9C85C26E6CFD}"/>
          </ac:picMkLst>
        </pc:picChg>
      </pc:sldChg>
      <pc:sldChg chg="addSp delSp modSp add del modNotesTx">
        <pc:chgData name="박민호[ 학부재학 / 전기전자공학부 ]" userId="2c146e76-2a19-429a-8bcb-06e43b5ff066" providerId="ADAL" clId="{8C27BAB6-C5B4-4EC6-BA21-2B18920955E1}" dt="2020-05-08T07:38:00.430" v="775" actId="2696"/>
        <pc:sldMkLst>
          <pc:docMk/>
          <pc:sldMk cId="3473881719" sldId="308"/>
        </pc:sldMkLst>
        <pc:spChg chg="del">
          <ac:chgData name="박민호[ 학부재학 / 전기전자공학부 ]" userId="2c146e76-2a19-429a-8bcb-06e43b5ff066" providerId="ADAL" clId="{8C27BAB6-C5B4-4EC6-BA21-2B18920955E1}" dt="2020-05-08T07:05:09.079" v="340" actId="931"/>
          <ac:spMkLst>
            <pc:docMk/>
            <pc:sldMk cId="3473881719" sldId="308"/>
            <ac:spMk id="3" creationId="{ACC82C5B-3F17-46F6-B40F-1D3C5873A6E4}"/>
          </ac:spMkLst>
        </pc:spChg>
        <pc:spChg chg="mod">
          <ac:chgData name="박민호[ 학부재학 / 전기전자공학부 ]" userId="2c146e76-2a19-429a-8bcb-06e43b5ff066" providerId="ADAL" clId="{8C27BAB6-C5B4-4EC6-BA21-2B18920955E1}" dt="2020-05-08T07:04:54.863" v="339"/>
          <ac:spMkLst>
            <pc:docMk/>
            <pc:sldMk cId="3473881719" sldId="308"/>
            <ac:spMk id="4" creationId="{C1C617D9-B4D4-4E78-B461-47ACCAED3226}"/>
          </ac:spMkLst>
        </pc:spChg>
        <pc:spChg chg="add del mod">
          <ac:chgData name="박민호[ 학부재학 / 전기전자공학부 ]" userId="2c146e76-2a19-429a-8bcb-06e43b5ff066" providerId="ADAL" clId="{8C27BAB6-C5B4-4EC6-BA21-2B18920955E1}" dt="2020-05-08T07:36:42.314" v="757"/>
          <ac:spMkLst>
            <pc:docMk/>
            <pc:sldMk cId="3473881719" sldId="308"/>
            <ac:spMk id="8" creationId="{68292C0C-830D-4FE4-A0BF-28EEE2AC79C6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7:36:52.501" v="760"/>
          <ac:spMkLst>
            <pc:docMk/>
            <pc:sldMk cId="3473881719" sldId="308"/>
            <ac:spMk id="10" creationId="{F4E6F3C9-E691-490F-BA50-A5A254F7AD9A}"/>
          </ac:spMkLst>
        </pc:spChg>
        <pc:picChg chg="add del mod">
          <ac:chgData name="박민호[ 학부재학 / 전기전자공학부 ]" userId="2c146e76-2a19-429a-8bcb-06e43b5ff066" providerId="ADAL" clId="{8C27BAB6-C5B4-4EC6-BA21-2B18920955E1}" dt="2020-05-08T07:34:48.656" v="756" actId="478"/>
          <ac:picMkLst>
            <pc:docMk/>
            <pc:sldMk cId="3473881719" sldId="308"/>
            <ac:picMk id="6" creationId="{619249EA-5C6D-41DF-8DC3-9AE034256721}"/>
          </ac:picMkLst>
        </pc:picChg>
        <pc:picChg chg="add del mod">
          <ac:chgData name="박민호[ 학부재학 / 전기전자공학부 ]" userId="2c146e76-2a19-429a-8bcb-06e43b5ff066" providerId="ADAL" clId="{8C27BAB6-C5B4-4EC6-BA21-2B18920955E1}" dt="2020-05-08T07:36:52.501" v="760"/>
          <ac:picMkLst>
            <pc:docMk/>
            <pc:sldMk cId="3473881719" sldId="308"/>
            <ac:picMk id="9" creationId="{C0D02DD9-E428-436E-A944-69B6B135B829}"/>
          </ac:picMkLst>
        </pc:picChg>
      </pc:sldChg>
      <pc:sldChg chg="addSp modSp add">
        <pc:chgData name="박민호[ 학부재학 / 전기전자공학부 ]" userId="2c146e76-2a19-429a-8bcb-06e43b5ff066" providerId="ADAL" clId="{8C27BAB6-C5B4-4EC6-BA21-2B18920955E1}" dt="2020-05-08T07:53:28.995" v="1286" actId="14100"/>
        <pc:sldMkLst>
          <pc:docMk/>
          <pc:sldMk cId="3490418116" sldId="309"/>
        </pc:sldMkLst>
        <pc:spChg chg="mod">
          <ac:chgData name="박민호[ 학부재학 / 전기전자공학부 ]" userId="2c146e76-2a19-429a-8bcb-06e43b5ff066" providerId="ADAL" clId="{8C27BAB6-C5B4-4EC6-BA21-2B18920955E1}" dt="2020-05-08T07:28:36.357" v="627" actId="6549"/>
          <ac:spMkLst>
            <pc:docMk/>
            <pc:sldMk cId="3490418116" sldId="309"/>
            <ac:spMk id="3" creationId="{74BECEE7-DF5D-4BCC-A077-62F95499BE6B}"/>
          </ac:spMkLst>
        </pc:spChg>
        <pc:spChg chg="mod">
          <ac:chgData name="박민호[ 학부재학 / 전기전자공학부 ]" userId="2c146e76-2a19-429a-8bcb-06e43b5ff066" providerId="ADAL" clId="{8C27BAB6-C5B4-4EC6-BA21-2B18920955E1}" dt="2020-05-08T07:06:44.896" v="398"/>
          <ac:spMkLst>
            <pc:docMk/>
            <pc:sldMk cId="3490418116" sldId="309"/>
            <ac:spMk id="4" creationId="{C8813242-4F26-49D5-8AA3-D2FD26AABF8A}"/>
          </ac:spMkLst>
        </pc:spChg>
        <pc:cxnChg chg="add mod">
          <ac:chgData name="박민호[ 학부재학 / 전기전자공학부 ]" userId="2c146e76-2a19-429a-8bcb-06e43b5ff066" providerId="ADAL" clId="{8C27BAB6-C5B4-4EC6-BA21-2B18920955E1}" dt="2020-05-08T07:28:43.513" v="628" actId="1076"/>
          <ac:cxnSpMkLst>
            <pc:docMk/>
            <pc:sldMk cId="3490418116" sldId="309"/>
            <ac:cxnSpMk id="6" creationId="{E21C7FD7-C9DB-4BCB-A9F7-16B0555F2D90}"/>
          </ac:cxnSpMkLst>
        </pc:cxnChg>
        <pc:cxnChg chg="add mod">
          <ac:chgData name="박민호[ 학부재학 / 전기전자공학부 ]" userId="2c146e76-2a19-429a-8bcb-06e43b5ff066" providerId="ADAL" clId="{8C27BAB6-C5B4-4EC6-BA21-2B18920955E1}" dt="2020-05-08T07:53:21.303" v="1284" actId="14100"/>
          <ac:cxnSpMkLst>
            <pc:docMk/>
            <pc:sldMk cId="3490418116" sldId="309"/>
            <ac:cxnSpMk id="9" creationId="{9F90E532-F51D-4F5B-8296-A16DCC22B03E}"/>
          </ac:cxnSpMkLst>
        </pc:cxnChg>
        <pc:cxnChg chg="add mod">
          <ac:chgData name="박민호[ 학부재학 / 전기전자공학부 ]" userId="2c146e76-2a19-429a-8bcb-06e43b5ff066" providerId="ADAL" clId="{8C27BAB6-C5B4-4EC6-BA21-2B18920955E1}" dt="2020-05-08T07:53:28.995" v="1286" actId="14100"/>
          <ac:cxnSpMkLst>
            <pc:docMk/>
            <pc:sldMk cId="3490418116" sldId="309"/>
            <ac:cxnSpMk id="11" creationId="{2DCBE65C-6737-4816-B234-33118BBB0634}"/>
          </ac:cxnSpMkLst>
        </pc:cxnChg>
      </pc:sldChg>
      <pc:sldChg chg="addSp delSp modSp add">
        <pc:chgData name="박민호[ 학부재학 / 전기전자공학부 ]" userId="2c146e76-2a19-429a-8bcb-06e43b5ff066" providerId="ADAL" clId="{8C27BAB6-C5B4-4EC6-BA21-2B18920955E1}" dt="2020-05-08T07:55:55.327" v="1354" actId="1076"/>
        <pc:sldMkLst>
          <pc:docMk/>
          <pc:sldMk cId="132373114" sldId="310"/>
        </pc:sldMkLst>
        <pc:spChg chg="mod">
          <ac:chgData name="박민호[ 학부재학 / 전기전자공학부 ]" userId="2c146e76-2a19-429a-8bcb-06e43b5ff066" providerId="ADAL" clId="{8C27BAB6-C5B4-4EC6-BA21-2B18920955E1}" dt="2020-05-08T07:39:40.329" v="880" actId="20577"/>
          <ac:spMkLst>
            <pc:docMk/>
            <pc:sldMk cId="132373114" sldId="310"/>
            <ac:spMk id="3" creationId="{4DC4B908-6EC7-4163-9807-EDB7DFF8F918}"/>
          </ac:spMkLst>
        </pc:spChg>
        <pc:spChg chg="mod">
          <ac:chgData name="박민호[ 학부재학 / 전기전자공학부 ]" userId="2c146e76-2a19-429a-8bcb-06e43b5ff066" providerId="ADAL" clId="{8C27BAB6-C5B4-4EC6-BA21-2B18920955E1}" dt="2020-05-08T07:27:37.873" v="569"/>
          <ac:spMkLst>
            <pc:docMk/>
            <pc:sldMk cId="132373114" sldId="310"/>
            <ac:spMk id="4" creationId="{8065277B-68F8-4577-913C-E98F49B9FC70}"/>
          </ac:spMkLst>
        </pc:spChg>
        <pc:graphicFrameChg chg="add mod modGraphic">
          <ac:chgData name="박민호[ 학부재학 / 전기전자공학부 ]" userId="2c146e76-2a19-429a-8bcb-06e43b5ff066" providerId="ADAL" clId="{8C27BAB6-C5B4-4EC6-BA21-2B18920955E1}" dt="2020-05-08T07:55:50.628" v="1353" actId="1035"/>
          <ac:graphicFrameMkLst>
            <pc:docMk/>
            <pc:sldMk cId="132373114" sldId="310"/>
            <ac:graphicFrameMk id="5" creationId="{32CE3398-8D98-43FC-A71B-AD739305977B}"/>
          </ac:graphicFrameMkLst>
        </pc:graphicFrameChg>
        <pc:graphicFrameChg chg="add mod modGraphic">
          <ac:chgData name="박민호[ 학부재학 / 전기전자공학부 ]" userId="2c146e76-2a19-429a-8bcb-06e43b5ff066" providerId="ADAL" clId="{8C27BAB6-C5B4-4EC6-BA21-2B18920955E1}" dt="2020-05-08T07:55:50.628" v="1353" actId="1035"/>
          <ac:graphicFrameMkLst>
            <pc:docMk/>
            <pc:sldMk cId="132373114" sldId="310"/>
            <ac:graphicFrameMk id="10" creationId="{DE5DB614-49D2-440F-965E-E8B2DED8ABF8}"/>
          </ac:graphicFrameMkLst>
        </pc:graphicFrameChg>
        <pc:graphicFrameChg chg="add mod modGraphic">
          <ac:chgData name="박민호[ 학부재학 / 전기전자공학부 ]" userId="2c146e76-2a19-429a-8bcb-06e43b5ff066" providerId="ADAL" clId="{8C27BAB6-C5B4-4EC6-BA21-2B18920955E1}" dt="2020-05-08T07:55:55.327" v="1354" actId="1076"/>
          <ac:graphicFrameMkLst>
            <pc:docMk/>
            <pc:sldMk cId="132373114" sldId="310"/>
            <ac:graphicFrameMk id="17" creationId="{B1550FAE-040F-45EF-8D98-85CFA6D161D8}"/>
          </ac:graphicFrameMkLst>
        </pc:graphicFrameChg>
        <pc:cxnChg chg="add mod">
          <ac:chgData name="박민호[ 학부재학 / 전기전자공학부 ]" userId="2c146e76-2a19-429a-8bcb-06e43b5ff066" providerId="ADAL" clId="{8C27BAB6-C5B4-4EC6-BA21-2B18920955E1}" dt="2020-05-08T07:55:50.628" v="1353" actId="1035"/>
          <ac:cxnSpMkLst>
            <pc:docMk/>
            <pc:sldMk cId="132373114" sldId="310"/>
            <ac:cxnSpMk id="6" creationId="{52DAC256-6380-4B6C-8C93-E08EC366BA90}"/>
          </ac:cxnSpMkLst>
        </pc:cxnChg>
        <pc:cxnChg chg="add del mod">
          <ac:chgData name="박민호[ 학부재학 / 전기전자공학부 ]" userId="2c146e76-2a19-429a-8bcb-06e43b5ff066" providerId="ADAL" clId="{8C27BAB6-C5B4-4EC6-BA21-2B18920955E1}" dt="2020-05-08T07:30:54.357" v="734" actId="478"/>
          <ac:cxnSpMkLst>
            <pc:docMk/>
            <pc:sldMk cId="132373114" sldId="310"/>
            <ac:cxnSpMk id="7" creationId="{42225618-41F4-45A8-A83C-4CA7015E3801}"/>
          </ac:cxnSpMkLst>
        </pc:cxnChg>
        <pc:cxnChg chg="add del mod">
          <ac:chgData name="박민호[ 학부재학 / 전기전자공학부 ]" userId="2c146e76-2a19-429a-8bcb-06e43b5ff066" providerId="ADAL" clId="{8C27BAB6-C5B4-4EC6-BA21-2B18920955E1}" dt="2020-05-08T07:30:54.357" v="734" actId="478"/>
          <ac:cxnSpMkLst>
            <pc:docMk/>
            <pc:sldMk cId="132373114" sldId="310"/>
            <ac:cxnSpMk id="8" creationId="{C185912E-9205-430E-9A9E-65C4326DCCC3}"/>
          </ac:cxnSpMkLst>
        </pc:cxnChg>
        <pc:cxnChg chg="add del">
          <ac:chgData name="박민호[ 학부재학 / 전기전자공학부 ]" userId="2c146e76-2a19-429a-8bcb-06e43b5ff066" providerId="ADAL" clId="{8C27BAB6-C5B4-4EC6-BA21-2B18920955E1}" dt="2020-05-08T07:30:54.357" v="734" actId="478"/>
          <ac:cxnSpMkLst>
            <pc:docMk/>
            <pc:sldMk cId="132373114" sldId="310"/>
            <ac:cxnSpMk id="9" creationId="{1601CAAD-4BD0-4587-9246-C8904DC46D49}"/>
          </ac:cxnSpMkLst>
        </pc:cxnChg>
        <pc:cxnChg chg="add mod">
          <ac:chgData name="박민호[ 학부재학 / 전기전자공학부 ]" userId="2c146e76-2a19-429a-8bcb-06e43b5ff066" providerId="ADAL" clId="{8C27BAB6-C5B4-4EC6-BA21-2B18920955E1}" dt="2020-05-08T07:55:50.628" v="1353" actId="1035"/>
          <ac:cxnSpMkLst>
            <pc:docMk/>
            <pc:sldMk cId="132373114" sldId="310"/>
            <ac:cxnSpMk id="11" creationId="{0D6B4A31-0452-4DA7-A27D-034AA8AAD4B6}"/>
          </ac:cxnSpMkLst>
        </pc:cxnChg>
        <pc:cxnChg chg="add mod">
          <ac:chgData name="박민호[ 학부재학 / 전기전자공학부 ]" userId="2c146e76-2a19-429a-8bcb-06e43b5ff066" providerId="ADAL" clId="{8C27BAB6-C5B4-4EC6-BA21-2B18920955E1}" dt="2020-05-08T07:55:50.628" v="1353" actId="1035"/>
          <ac:cxnSpMkLst>
            <pc:docMk/>
            <pc:sldMk cId="132373114" sldId="310"/>
            <ac:cxnSpMk id="12" creationId="{D9EAEA28-4795-45CC-B043-2D5160FBD547}"/>
          </ac:cxnSpMkLst>
        </pc:cxnChg>
        <pc:cxnChg chg="add mod">
          <ac:chgData name="박민호[ 학부재학 / 전기전자공학부 ]" userId="2c146e76-2a19-429a-8bcb-06e43b5ff066" providerId="ADAL" clId="{8C27BAB6-C5B4-4EC6-BA21-2B18920955E1}" dt="2020-05-08T07:55:50.628" v="1353" actId="1035"/>
          <ac:cxnSpMkLst>
            <pc:docMk/>
            <pc:sldMk cId="132373114" sldId="310"/>
            <ac:cxnSpMk id="13" creationId="{1C24886C-4B06-4651-A27B-000AD1CF9826}"/>
          </ac:cxnSpMkLst>
        </pc:cxnChg>
        <pc:cxnChg chg="add mod">
          <ac:chgData name="박민호[ 학부재학 / 전기전자공학부 ]" userId="2c146e76-2a19-429a-8bcb-06e43b5ff066" providerId="ADAL" clId="{8C27BAB6-C5B4-4EC6-BA21-2B18920955E1}" dt="2020-05-08T07:55:50.628" v="1353" actId="1035"/>
          <ac:cxnSpMkLst>
            <pc:docMk/>
            <pc:sldMk cId="132373114" sldId="310"/>
            <ac:cxnSpMk id="14" creationId="{0DF95BAD-6C52-4863-96D5-60942630DBEF}"/>
          </ac:cxnSpMkLst>
        </pc:cxnChg>
        <pc:cxnChg chg="add mod">
          <ac:chgData name="박민호[ 학부재학 / 전기전자공학부 ]" userId="2c146e76-2a19-429a-8bcb-06e43b5ff066" providerId="ADAL" clId="{8C27BAB6-C5B4-4EC6-BA21-2B18920955E1}" dt="2020-05-08T07:55:50.628" v="1353" actId="1035"/>
          <ac:cxnSpMkLst>
            <pc:docMk/>
            <pc:sldMk cId="132373114" sldId="310"/>
            <ac:cxnSpMk id="15" creationId="{BD7E1453-584F-4FBB-BB8F-50EC9E137C75}"/>
          </ac:cxnSpMkLst>
        </pc:cxnChg>
        <pc:cxnChg chg="add del">
          <ac:chgData name="박민호[ 학부재학 / 전기전자공학부 ]" userId="2c146e76-2a19-429a-8bcb-06e43b5ff066" providerId="ADAL" clId="{8C27BAB6-C5B4-4EC6-BA21-2B18920955E1}" dt="2020-05-08T07:53:12.024" v="1281"/>
          <ac:cxnSpMkLst>
            <pc:docMk/>
            <pc:sldMk cId="132373114" sldId="310"/>
            <ac:cxnSpMk id="16" creationId="{F3BEEFAA-02A5-4995-BC41-5386E2069787}"/>
          </ac:cxnSpMkLst>
        </pc:cxnChg>
      </pc:sldChg>
      <pc:sldChg chg="modSp add del">
        <pc:chgData name="박민호[ 학부재학 / 전기전자공학부 ]" userId="2c146e76-2a19-429a-8bcb-06e43b5ff066" providerId="ADAL" clId="{8C27BAB6-C5B4-4EC6-BA21-2B18920955E1}" dt="2020-05-08T07:14:15.714" v="525" actId="2696"/>
        <pc:sldMkLst>
          <pc:docMk/>
          <pc:sldMk cId="927170772" sldId="310"/>
        </pc:sldMkLst>
        <pc:spChg chg="mod">
          <ac:chgData name="박민호[ 학부재학 / 전기전자공학부 ]" userId="2c146e76-2a19-429a-8bcb-06e43b5ff066" providerId="ADAL" clId="{8C27BAB6-C5B4-4EC6-BA21-2B18920955E1}" dt="2020-05-08T07:14:10.589" v="524" actId="20577"/>
          <ac:spMkLst>
            <pc:docMk/>
            <pc:sldMk cId="927170772" sldId="310"/>
            <ac:spMk id="3" creationId="{93E293EF-C863-40FD-860D-3223F727B0EB}"/>
          </ac:spMkLst>
        </pc:spChg>
      </pc:sldChg>
      <pc:sldChg chg="addSp delSp modSp add">
        <pc:chgData name="박민호[ 학부재학 / 전기전자공학부 ]" userId="2c146e76-2a19-429a-8bcb-06e43b5ff066" providerId="ADAL" clId="{8C27BAB6-C5B4-4EC6-BA21-2B18920955E1}" dt="2020-05-08T07:41:27.892" v="922" actId="313"/>
        <pc:sldMkLst>
          <pc:docMk/>
          <pc:sldMk cId="2866146477" sldId="311"/>
        </pc:sldMkLst>
        <pc:spChg chg="del">
          <ac:chgData name="박민호[ 학부재학 / 전기전자공학부 ]" userId="2c146e76-2a19-429a-8bcb-06e43b5ff066" providerId="ADAL" clId="{8C27BAB6-C5B4-4EC6-BA21-2B18920955E1}" dt="2020-05-08T07:40:17.044" v="882"/>
          <ac:spMkLst>
            <pc:docMk/>
            <pc:sldMk cId="2866146477" sldId="311"/>
            <ac:spMk id="3" creationId="{CAF29A7D-41D7-4723-BC9B-7E366D9BBB48}"/>
          </ac:spMkLst>
        </pc:spChg>
        <pc:spChg chg="del">
          <ac:chgData name="박민호[ 학부재학 / 전기전자공학부 ]" userId="2c146e76-2a19-429a-8bcb-06e43b5ff066" providerId="ADAL" clId="{8C27BAB6-C5B4-4EC6-BA21-2B18920955E1}" dt="2020-05-08T07:40:17.044" v="882"/>
          <ac:spMkLst>
            <pc:docMk/>
            <pc:sldMk cId="2866146477" sldId="311"/>
            <ac:spMk id="4" creationId="{D05A5474-145F-4635-91C1-ABB7B3783217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7:40:43.661" v="906"/>
          <ac:spMkLst>
            <pc:docMk/>
            <pc:sldMk cId="2866146477" sldId="311"/>
            <ac:spMk id="5" creationId="{0A728CD9-4E13-44B6-B248-14DCB32429AF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7:41:27.892" v="922" actId="313"/>
          <ac:spMkLst>
            <pc:docMk/>
            <pc:sldMk cId="2866146477" sldId="311"/>
            <ac:spMk id="6" creationId="{082E0B29-2009-4D7F-9EE1-1AD0FB76FCC0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7:41:20.793" v="920" actId="14100"/>
          <ac:spMkLst>
            <pc:docMk/>
            <pc:sldMk cId="2866146477" sldId="311"/>
            <ac:spMk id="7" creationId="{6B6370BE-DF87-4B05-B5C7-8B92E39AD055}"/>
          </ac:spMkLst>
        </pc:spChg>
      </pc:sldChg>
      <pc:sldChg chg="addSp delSp modSp add">
        <pc:chgData name="박민호[ 학부재학 / 전기전자공학부 ]" userId="2c146e76-2a19-429a-8bcb-06e43b5ff066" providerId="ADAL" clId="{8C27BAB6-C5B4-4EC6-BA21-2B18920955E1}" dt="2020-05-08T07:56:24.317" v="1356" actId="1076"/>
        <pc:sldMkLst>
          <pc:docMk/>
          <pc:sldMk cId="1806502988" sldId="312"/>
        </pc:sldMkLst>
        <pc:spChg chg="del">
          <ac:chgData name="박민호[ 학부재학 / 전기전자공학부 ]" userId="2c146e76-2a19-429a-8bcb-06e43b5ff066" providerId="ADAL" clId="{8C27BAB6-C5B4-4EC6-BA21-2B18920955E1}" dt="2020-05-08T07:42:33.676" v="935"/>
          <ac:spMkLst>
            <pc:docMk/>
            <pc:sldMk cId="1806502988" sldId="312"/>
            <ac:spMk id="3" creationId="{3BAB2D02-364A-4863-99A1-4CD4058814EE}"/>
          </ac:spMkLst>
        </pc:spChg>
        <pc:spChg chg="mod">
          <ac:chgData name="박민호[ 학부재학 / 전기전자공학부 ]" userId="2c146e76-2a19-429a-8bcb-06e43b5ff066" providerId="ADAL" clId="{8C27BAB6-C5B4-4EC6-BA21-2B18920955E1}" dt="2020-05-08T07:42:31.399" v="934"/>
          <ac:spMkLst>
            <pc:docMk/>
            <pc:sldMk cId="1806502988" sldId="312"/>
            <ac:spMk id="4" creationId="{600468ED-2AB7-4D05-8FDE-1FFD22A7B488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7:49:05.705" v="990" actId="2710"/>
          <ac:spMkLst>
            <pc:docMk/>
            <pc:sldMk cId="1806502988" sldId="312"/>
            <ac:spMk id="5" creationId="{D5DD24DF-A316-47F0-A685-BFE9E2BE9A28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7:49:30.058" v="1001" actId="14100"/>
          <ac:spMkLst>
            <pc:docMk/>
            <pc:sldMk cId="1806502988" sldId="312"/>
            <ac:spMk id="6" creationId="{0D43BE64-D361-4A9A-A4F0-2197045673BE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7:48:48.226" v="985" actId="571"/>
          <ac:spMkLst>
            <pc:docMk/>
            <pc:sldMk cId="1806502988" sldId="312"/>
            <ac:spMk id="7" creationId="{D63CF60C-2F4E-4DCB-AAF4-1FDDE6871C6B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7:48:48.226" v="985" actId="571"/>
          <ac:spMkLst>
            <pc:docMk/>
            <pc:sldMk cId="1806502988" sldId="312"/>
            <ac:spMk id="8" creationId="{0ED09B68-3A74-485E-8FCB-9FFB16CACBE0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7:48:57.059" v="987" actId="571"/>
          <ac:spMkLst>
            <pc:docMk/>
            <pc:sldMk cId="1806502988" sldId="312"/>
            <ac:spMk id="9" creationId="{1D1D423C-EF62-428B-9C88-4472DE61AC40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7:49:24.069" v="1000" actId="571"/>
          <ac:spMkLst>
            <pc:docMk/>
            <pc:sldMk cId="1806502988" sldId="312"/>
            <ac:spMk id="10" creationId="{4E365E17-C149-4F0A-9EDE-3239428EE7BD}"/>
          </ac:spMkLst>
        </pc:spChg>
        <pc:cxnChg chg="add mod">
          <ac:chgData name="박민호[ 학부재학 / 전기전자공학부 ]" userId="2c146e76-2a19-429a-8bcb-06e43b5ff066" providerId="ADAL" clId="{8C27BAB6-C5B4-4EC6-BA21-2B18920955E1}" dt="2020-05-08T07:56:24.317" v="1356" actId="1076"/>
          <ac:cxnSpMkLst>
            <pc:docMk/>
            <pc:sldMk cId="1806502988" sldId="312"/>
            <ac:cxnSpMk id="11" creationId="{77EEA661-8D17-46C7-B568-CF854765EB2D}"/>
          </ac:cxnSpMkLst>
        </pc:cxnChg>
      </pc:sldChg>
      <pc:sldChg chg="modSp add del">
        <pc:chgData name="박민호[ 학부재학 / 전기전자공학부 ]" userId="2c146e76-2a19-429a-8bcb-06e43b5ff066" providerId="ADAL" clId="{8C27BAB6-C5B4-4EC6-BA21-2B18920955E1}" dt="2020-05-08T07:48:10.290" v="966" actId="2696"/>
        <pc:sldMkLst>
          <pc:docMk/>
          <pc:sldMk cId="115349368" sldId="313"/>
        </pc:sldMkLst>
        <pc:spChg chg="mod">
          <ac:chgData name="박민호[ 학부재학 / 전기전자공학부 ]" userId="2c146e76-2a19-429a-8bcb-06e43b5ff066" providerId="ADAL" clId="{8C27BAB6-C5B4-4EC6-BA21-2B18920955E1}" dt="2020-05-08T07:47:36.454" v="952" actId="20577"/>
          <ac:spMkLst>
            <pc:docMk/>
            <pc:sldMk cId="115349368" sldId="313"/>
            <ac:spMk id="5" creationId="{D5DD24DF-A316-47F0-A685-BFE9E2BE9A28}"/>
          </ac:spMkLst>
        </pc:spChg>
      </pc:sldChg>
      <pc:sldChg chg="modSp add">
        <pc:chgData name="박민호[ 학부재학 / 전기전자공학부 ]" userId="2c146e76-2a19-429a-8bcb-06e43b5ff066" providerId="ADAL" clId="{8C27BAB6-C5B4-4EC6-BA21-2B18920955E1}" dt="2020-05-08T08:45:07.787" v="2461" actId="20577"/>
        <pc:sldMkLst>
          <pc:docMk/>
          <pc:sldMk cId="2828049591" sldId="313"/>
        </pc:sldMkLst>
        <pc:spChg chg="mod">
          <ac:chgData name="박민호[ 학부재학 / 전기전자공학부 ]" userId="2c146e76-2a19-429a-8bcb-06e43b5ff066" providerId="ADAL" clId="{8C27BAB6-C5B4-4EC6-BA21-2B18920955E1}" dt="2020-05-08T08:44:59.230" v="2448" actId="20577"/>
          <ac:spMkLst>
            <pc:docMk/>
            <pc:sldMk cId="2828049591" sldId="313"/>
            <ac:spMk id="4" creationId="{3D1B942A-953B-413A-BE03-656C6A3C8924}"/>
          </ac:spMkLst>
        </pc:spChg>
        <pc:spChg chg="mod">
          <ac:chgData name="박민호[ 학부재학 / 전기전자공학부 ]" userId="2c146e76-2a19-429a-8bcb-06e43b5ff066" providerId="ADAL" clId="{8C27BAB6-C5B4-4EC6-BA21-2B18920955E1}" dt="2020-05-08T08:45:07.787" v="2461" actId="20577"/>
          <ac:spMkLst>
            <pc:docMk/>
            <pc:sldMk cId="2828049591" sldId="313"/>
            <ac:spMk id="5" creationId="{DF0C89D0-3F14-413F-AF48-255B1EA483EA}"/>
          </ac:spMkLst>
        </pc:spChg>
      </pc:sldChg>
      <pc:sldChg chg="add del">
        <pc:chgData name="박민호[ 학부재학 / 전기전자공학부 ]" userId="2c146e76-2a19-429a-8bcb-06e43b5ff066" providerId="ADAL" clId="{8C27BAB6-C5B4-4EC6-BA21-2B18920955E1}" dt="2020-05-08T08:20:38.709" v="1980" actId="2696"/>
        <pc:sldMkLst>
          <pc:docMk/>
          <pc:sldMk cId="3530697054" sldId="313"/>
        </pc:sldMkLst>
      </pc:sldChg>
      <pc:sldChg chg="addSp delSp modSp add del">
        <pc:chgData name="박민호[ 학부재학 / 전기전자공학부 ]" userId="2c146e76-2a19-429a-8bcb-06e43b5ff066" providerId="ADAL" clId="{8C27BAB6-C5B4-4EC6-BA21-2B18920955E1}" dt="2020-05-08T08:20:09.566" v="1978" actId="2696"/>
        <pc:sldMkLst>
          <pc:docMk/>
          <pc:sldMk cId="3973446787" sldId="313"/>
        </pc:sldMkLst>
        <pc:spChg chg="del">
          <ac:chgData name="박민호[ 학부재학 / 전기전자공학부 ]" userId="2c146e76-2a19-429a-8bcb-06e43b5ff066" providerId="ADAL" clId="{8C27BAB6-C5B4-4EC6-BA21-2B18920955E1}" dt="2020-05-08T07:49:46.312" v="1010"/>
          <ac:spMkLst>
            <pc:docMk/>
            <pc:sldMk cId="3973446787" sldId="313"/>
            <ac:spMk id="3" creationId="{244D1428-808A-4E7D-80C0-2D60F3C5CBEA}"/>
          </ac:spMkLst>
        </pc:spChg>
        <pc:spChg chg="mod">
          <ac:chgData name="박민호[ 학부재학 / 전기전자공학부 ]" userId="2c146e76-2a19-429a-8bcb-06e43b5ff066" providerId="ADAL" clId="{8C27BAB6-C5B4-4EC6-BA21-2B18920955E1}" dt="2020-05-08T07:49:44.146" v="1009"/>
          <ac:spMkLst>
            <pc:docMk/>
            <pc:sldMk cId="3973446787" sldId="313"/>
            <ac:spMk id="4" creationId="{3D1B942A-953B-413A-BE03-656C6A3C8924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7:59:47.277" v="1357"/>
          <ac:spMkLst>
            <pc:docMk/>
            <pc:sldMk cId="3973446787" sldId="313"/>
            <ac:spMk id="5" creationId="{DF0C89D0-3F14-413F-AF48-255B1EA483EA}"/>
          </ac:spMkLst>
        </pc:spChg>
      </pc:sldChg>
      <pc:sldChg chg="modSp add modNotesTx">
        <pc:chgData name="박민호[ 학부재학 / 전기전자공학부 ]" userId="2c146e76-2a19-429a-8bcb-06e43b5ff066" providerId="ADAL" clId="{8C27BAB6-C5B4-4EC6-BA21-2B18920955E1}" dt="2020-05-08T08:36:34.123" v="2281" actId="6549"/>
        <pc:sldMkLst>
          <pc:docMk/>
          <pc:sldMk cId="1069577767" sldId="314"/>
        </pc:sldMkLst>
        <pc:spChg chg="mod">
          <ac:chgData name="박민호[ 학부재학 / 전기전자공학부 ]" userId="2c146e76-2a19-429a-8bcb-06e43b5ff066" providerId="ADAL" clId="{8C27BAB6-C5B4-4EC6-BA21-2B18920955E1}" dt="2020-05-08T08:36:34.123" v="2281" actId="6549"/>
          <ac:spMkLst>
            <pc:docMk/>
            <pc:sldMk cId="1069577767" sldId="314"/>
            <ac:spMk id="3" creationId="{94656514-AE4C-4BAB-9668-AC9EACDDF7AE}"/>
          </ac:spMkLst>
        </pc:spChg>
        <pc:spChg chg="mod">
          <ac:chgData name="박민호[ 학부재학 / 전기전자공학부 ]" userId="2c146e76-2a19-429a-8bcb-06e43b5ff066" providerId="ADAL" clId="{8C27BAB6-C5B4-4EC6-BA21-2B18920955E1}" dt="2020-05-08T08:20:49.110" v="2007"/>
          <ac:spMkLst>
            <pc:docMk/>
            <pc:sldMk cId="1069577767" sldId="314"/>
            <ac:spMk id="4" creationId="{76C46B93-E34F-43F4-A66E-15750DADC7D1}"/>
          </ac:spMkLst>
        </pc:spChg>
      </pc:sldChg>
      <pc:sldChg chg="add">
        <pc:chgData name="박민호[ 학부재학 / 전기전자공학부 ]" userId="2c146e76-2a19-429a-8bcb-06e43b5ff066" providerId="ADAL" clId="{8C27BAB6-C5B4-4EC6-BA21-2B18920955E1}" dt="2020-05-08T08:19:54.403" v="1977"/>
        <pc:sldMkLst>
          <pc:docMk/>
          <pc:sldMk cId="332781272" sldId="315"/>
        </pc:sldMkLst>
      </pc:sldChg>
      <pc:sldChg chg="addSp delSp modSp add del">
        <pc:chgData name="박민호[ 학부재학 / 전기전자공학부 ]" userId="2c146e76-2a19-429a-8bcb-06e43b5ff066" providerId="ADAL" clId="{8C27BAB6-C5B4-4EC6-BA21-2B18920955E1}" dt="2020-05-08T08:19:47.593" v="1972" actId="2696"/>
        <pc:sldMkLst>
          <pc:docMk/>
          <pc:sldMk cId="1349621631" sldId="315"/>
        </pc:sldMkLst>
        <pc:spChg chg="del">
          <ac:chgData name="박민호[ 학부재학 / 전기전자공학부 ]" userId="2c146e76-2a19-429a-8bcb-06e43b5ff066" providerId="ADAL" clId="{8C27BAB6-C5B4-4EC6-BA21-2B18920955E1}" dt="2020-05-08T08:02:38.366" v="1388"/>
          <ac:spMkLst>
            <pc:docMk/>
            <pc:sldMk cId="1349621631" sldId="315"/>
            <ac:spMk id="3" creationId="{0F9BF606-9A88-437C-B22A-E9371EE2ED25}"/>
          </ac:spMkLst>
        </pc:spChg>
        <pc:spChg chg="mod">
          <ac:chgData name="박민호[ 학부재학 / 전기전자공학부 ]" userId="2c146e76-2a19-429a-8bcb-06e43b5ff066" providerId="ADAL" clId="{8C27BAB6-C5B4-4EC6-BA21-2B18920955E1}" dt="2020-05-08T08:03:02.791" v="1436"/>
          <ac:spMkLst>
            <pc:docMk/>
            <pc:sldMk cId="1349621631" sldId="315"/>
            <ac:spMk id="4" creationId="{A0BCC7A6-889B-45DD-9CD1-AC9D256D96E2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8:19:15.763" v="1970" actId="20577"/>
          <ac:spMkLst>
            <pc:docMk/>
            <pc:sldMk cId="1349621631" sldId="315"/>
            <ac:spMk id="5" creationId="{D7F1A655-D9BB-440D-84FE-BEAA91589A59}"/>
          </ac:spMkLst>
        </pc:spChg>
      </pc:sldChg>
      <pc:sldChg chg="add">
        <pc:chgData name="박민호[ 학부재학 / 전기전자공학부 ]" userId="2c146e76-2a19-429a-8bcb-06e43b5ff066" providerId="ADAL" clId="{8C27BAB6-C5B4-4EC6-BA21-2B18920955E1}" dt="2020-05-08T08:19:54.403" v="1977"/>
        <pc:sldMkLst>
          <pc:docMk/>
          <pc:sldMk cId="288103259" sldId="316"/>
        </pc:sldMkLst>
      </pc:sldChg>
      <pc:sldChg chg="addSp delSp modSp add del">
        <pc:chgData name="박민호[ 학부재학 / 전기전자공학부 ]" userId="2c146e76-2a19-429a-8bcb-06e43b5ff066" providerId="ADAL" clId="{8C27BAB6-C5B4-4EC6-BA21-2B18920955E1}" dt="2020-05-08T08:19:47.597" v="1974" actId="2696"/>
        <pc:sldMkLst>
          <pc:docMk/>
          <pc:sldMk cId="2269118409" sldId="316"/>
        </pc:sldMkLst>
        <pc:spChg chg="del">
          <ac:chgData name="박민호[ 학부재학 / 전기전자공학부 ]" userId="2c146e76-2a19-429a-8bcb-06e43b5ff066" providerId="ADAL" clId="{8C27BAB6-C5B4-4EC6-BA21-2B18920955E1}" dt="2020-05-08T08:09:57.645" v="1439"/>
          <ac:spMkLst>
            <pc:docMk/>
            <pc:sldMk cId="2269118409" sldId="316"/>
            <ac:spMk id="3" creationId="{F51B5446-0EDF-4317-AE5E-43468E4451A2}"/>
          </ac:spMkLst>
        </pc:spChg>
        <pc:spChg chg="del">
          <ac:chgData name="박민호[ 학부재학 / 전기전자공학부 ]" userId="2c146e76-2a19-429a-8bcb-06e43b5ff066" providerId="ADAL" clId="{8C27BAB6-C5B4-4EC6-BA21-2B18920955E1}" dt="2020-05-08T08:09:57.645" v="1439"/>
          <ac:spMkLst>
            <pc:docMk/>
            <pc:sldMk cId="2269118409" sldId="316"/>
            <ac:spMk id="4" creationId="{E5CF62FD-BA44-4919-A72F-5A8BFE1EB714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8:10:07.676" v="1460"/>
          <ac:spMkLst>
            <pc:docMk/>
            <pc:sldMk cId="2269118409" sldId="316"/>
            <ac:spMk id="5" creationId="{EE1875D0-3FC4-4349-8F09-F14F4A5C941D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8:13:19.759" v="1575" actId="20577"/>
          <ac:spMkLst>
            <pc:docMk/>
            <pc:sldMk cId="2269118409" sldId="316"/>
            <ac:spMk id="6" creationId="{B4205464-5E65-494C-8B03-7B3240EF1DD3}"/>
          </ac:spMkLst>
        </pc:spChg>
      </pc:sldChg>
      <pc:sldChg chg="add">
        <pc:chgData name="박민호[ 학부재학 / 전기전자공학부 ]" userId="2c146e76-2a19-429a-8bcb-06e43b5ff066" providerId="ADAL" clId="{8C27BAB6-C5B4-4EC6-BA21-2B18920955E1}" dt="2020-05-08T08:19:54.403" v="1977"/>
        <pc:sldMkLst>
          <pc:docMk/>
          <pc:sldMk cId="55726683" sldId="317"/>
        </pc:sldMkLst>
      </pc:sldChg>
      <pc:sldChg chg="modSp add del ord">
        <pc:chgData name="박민호[ 학부재학 / 전기전자공학부 ]" userId="2c146e76-2a19-429a-8bcb-06e43b5ff066" providerId="ADAL" clId="{8C27BAB6-C5B4-4EC6-BA21-2B18920955E1}" dt="2020-05-08T08:19:47.595" v="1973" actId="2696"/>
        <pc:sldMkLst>
          <pc:docMk/>
          <pc:sldMk cId="2329005213" sldId="317"/>
        </pc:sldMkLst>
        <pc:spChg chg="mod">
          <ac:chgData name="박민호[ 학부재학 / 전기전자공학부 ]" userId="2c146e76-2a19-429a-8bcb-06e43b5ff066" providerId="ADAL" clId="{8C27BAB6-C5B4-4EC6-BA21-2B18920955E1}" dt="2020-05-08T08:13:31.947" v="1578"/>
          <ac:spMkLst>
            <pc:docMk/>
            <pc:sldMk cId="2329005213" sldId="317"/>
            <ac:spMk id="6" creationId="{B4205464-5E65-494C-8B03-7B3240EF1DD3}"/>
          </ac:spMkLst>
        </pc:spChg>
      </pc:sldChg>
      <pc:sldChg chg="add del">
        <pc:chgData name="박민호[ 학부재학 / 전기전자공학부 ]" userId="2c146e76-2a19-429a-8bcb-06e43b5ff066" providerId="ADAL" clId="{8C27BAB6-C5B4-4EC6-BA21-2B18920955E1}" dt="2020-05-08T08:10:18.730" v="1464" actId="2696"/>
        <pc:sldMkLst>
          <pc:docMk/>
          <pc:sldMk cId="2360532067" sldId="317"/>
        </pc:sldMkLst>
      </pc:sldChg>
      <pc:sldChg chg="modSp add del">
        <pc:chgData name="박민호[ 학부재학 / 전기전자공학부 ]" userId="2c146e76-2a19-429a-8bcb-06e43b5ff066" providerId="ADAL" clId="{8C27BAB6-C5B4-4EC6-BA21-2B18920955E1}" dt="2020-05-08T08:13:42.962" v="1580" actId="2696"/>
        <pc:sldMkLst>
          <pc:docMk/>
          <pc:sldMk cId="3694788258" sldId="318"/>
        </pc:sldMkLst>
        <pc:spChg chg="mod">
          <ac:chgData name="박민호[ 학부재학 / 전기전자공학부 ]" userId="2c146e76-2a19-429a-8bcb-06e43b5ff066" providerId="ADAL" clId="{8C27BAB6-C5B4-4EC6-BA21-2B18920955E1}" dt="2020-05-08T08:10:48.783" v="1472" actId="20577"/>
          <ac:spMkLst>
            <pc:docMk/>
            <pc:sldMk cId="3694788258" sldId="318"/>
            <ac:spMk id="6" creationId="{B4205464-5E65-494C-8B03-7B3240EF1DD3}"/>
          </ac:spMkLst>
        </pc:spChg>
      </pc:sldChg>
      <pc:sldChg chg="modSp add del">
        <pc:chgData name="박민호[ 학부재학 / 전기전자공학부 ]" userId="2c146e76-2a19-429a-8bcb-06e43b5ff066" providerId="ADAL" clId="{8C27BAB6-C5B4-4EC6-BA21-2B18920955E1}" dt="2020-05-08T08:14:15.034" v="1616" actId="2696"/>
        <pc:sldMkLst>
          <pc:docMk/>
          <pc:sldMk cId="1525219043" sldId="319"/>
        </pc:sldMkLst>
        <pc:spChg chg="mod">
          <ac:chgData name="박민호[ 학부재학 / 전기전자공학부 ]" userId="2c146e76-2a19-429a-8bcb-06e43b5ff066" providerId="ADAL" clId="{8C27BAB6-C5B4-4EC6-BA21-2B18920955E1}" dt="2020-05-08T08:11:02.309" v="1475"/>
          <ac:spMkLst>
            <pc:docMk/>
            <pc:sldMk cId="1525219043" sldId="319"/>
            <ac:spMk id="3" creationId="{C1CA2E50-E6FF-4394-95FA-F3D99C6992A1}"/>
          </ac:spMkLst>
        </pc:spChg>
        <pc:spChg chg="mod">
          <ac:chgData name="박민호[ 학부재학 / 전기전자공학부 ]" userId="2c146e76-2a19-429a-8bcb-06e43b5ff066" providerId="ADAL" clId="{8C27BAB6-C5B4-4EC6-BA21-2B18920955E1}" dt="2020-05-08T08:11:06.455" v="1490"/>
          <ac:spMkLst>
            <pc:docMk/>
            <pc:sldMk cId="1525219043" sldId="319"/>
            <ac:spMk id="4" creationId="{8B78B065-A701-47C0-83AC-A061C3424030}"/>
          </ac:spMkLst>
        </pc:spChg>
      </pc:sldChg>
      <pc:sldChg chg="add del">
        <pc:chgData name="박민호[ 학부재학 / 전기전자공학부 ]" userId="2c146e76-2a19-429a-8bcb-06e43b5ff066" providerId="ADAL" clId="{8C27BAB6-C5B4-4EC6-BA21-2B18920955E1}" dt="2020-05-08T09:57:02.505" v="2703" actId="2696"/>
        <pc:sldMkLst>
          <pc:docMk/>
          <pc:sldMk cId="40768085" sldId="320"/>
        </pc:sldMkLst>
      </pc:sldChg>
      <pc:sldChg chg="add del">
        <pc:chgData name="박민호[ 학부재학 / 전기전자공학부 ]" userId="2c146e76-2a19-429a-8bcb-06e43b5ff066" providerId="ADAL" clId="{8C27BAB6-C5B4-4EC6-BA21-2B18920955E1}" dt="2020-05-08T08:19:47.600" v="1975" actId="2696"/>
        <pc:sldMkLst>
          <pc:docMk/>
          <pc:sldMk cId="1362772930" sldId="320"/>
        </pc:sldMkLst>
      </pc:sldChg>
      <pc:sldChg chg="modSp add del">
        <pc:chgData name="박민호[ 학부재학 / 전기전자공학부 ]" userId="2c146e76-2a19-429a-8bcb-06e43b5ff066" providerId="ADAL" clId="{8C27BAB6-C5B4-4EC6-BA21-2B18920955E1}" dt="2020-05-08T08:19:47.602" v="1976" actId="2696"/>
        <pc:sldMkLst>
          <pc:docMk/>
          <pc:sldMk cId="959715523" sldId="321"/>
        </pc:sldMkLst>
        <pc:spChg chg="mod">
          <ac:chgData name="박민호[ 학부재학 / 전기전자공학부 ]" userId="2c146e76-2a19-429a-8bcb-06e43b5ff066" providerId="ADAL" clId="{8C27BAB6-C5B4-4EC6-BA21-2B18920955E1}" dt="2020-05-08T08:14:28.372" v="1633"/>
          <ac:spMkLst>
            <pc:docMk/>
            <pc:sldMk cId="959715523" sldId="321"/>
            <ac:spMk id="6" creationId="{B4205464-5E65-494C-8B03-7B3240EF1DD3}"/>
          </ac:spMkLst>
        </pc:spChg>
      </pc:sldChg>
      <pc:sldChg chg="add">
        <pc:chgData name="박민호[ 학부재학 / 전기전자공학부 ]" userId="2c146e76-2a19-429a-8bcb-06e43b5ff066" providerId="ADAL" clId="{8C27BAB6-C5B4-4EC6-BA21-2B18920955E1}" dt="2020-05-08T08:19:54.403" v="1977"/>
        <pc:sldMkLst>
          <pc:docMk/>
          <pc:sldMk cId="1113023795" sldId="321"/>
        </pc:sldMkLst>
      </pc:sldChg>
      <pc:sldChg chg="add">
        <pc:chgData name="박민호[ 학부재학 / 전기전자공학부 ]" userId="2c146e76-2a19-429a-8bcb-06e43b5ff066" providerId="ADAL" clId="{8C27BAB6-C5B4-4EC6-BA21-2B18920955E1}" dt="2020-05-08T08:19:54.403" v="1977"/>
        <pc:sldMkLst>
          <pc:docMk/>
          <pc:sldMk cId="885431217" sldId="322"/>
        </pc:sldMkLst>
      </pc:sldChg>
      <pc:sldChg chg="modSp add del">
        <pc:chgData name="박민호[ 학부재학 / 전기전자공학부 ]" userId="2c146e76-2a19-429a-8bcb-06e43b5ff066" providerId="ADAL" clId="{8C27BAB6-C5B4-4EC6-BA21-2B18920955E1}" dt="2020-05-08T08:19:47.581" v="1971" actId="2696"/>
        <pc:sldMkLst>
          <pc:docMk/>
          <pc:sldMk cId="3780743288" sldId="322"/>
        </pc:sldMkLst>
        <pc:spChg chg="mod">
          <ac:chgData name="박민호[ 학부재학 / 전기전자공학부 ]" userId="2c146e76-2a19-429a-8bcb-06e43b5ff066" providerId="ADAL" clId="{8C27BAB6-C5B4-4EC6-BA21-2B18920955E1}" dt="2020-05-08T08:15:24.153" v="1692"/>
          <ac:spMkLst>
            <pc:docMk/>
            <pc:sldMk cId="3780743288" sldId="322"/>
            <ac:spMk id="6" creationId="{B4205464-5E65-494C-8B03-7B3240EF1DD3}"/>
          </ac:spMkLst>
        </pc:spChg>
      </pc:sldChg>
      <pc:sldChg chg="addSp delSp modSp add">
        <pc:chgData name="박민호[ 학부재학 / 전기전자공학부 ]" userId="2c146e76-2a19-429a-8bcb-06e43b5ff066" providerId="ADAL" clId="{8C27BAB6-C5B4-4EC6-BA21-2B18920955E1}" dt="2020-05-08T08:43:52.838" v="2425" actId="14100"/>
        <pc:sldMkLst>
          <pc:docMk/>
          <pc:sldMk cId="4203654115" sldId="323"/>
        </pc:sldMkLst>
        <pc:spChg chg="del mod">
          <ac:chgData name="박민호[ 학부재학 / 전기전자공학부 ]" userId="2c146e76-2a19-429a-8bcb-06e43b5ff066" providerId="ADAL" clId="{8C27BAB6-C5B4-4EC6-BA21-2B18920955E1}" dt="2020-05-08T08:35:09.038" v="2196"/>
          <ac:spMkLst>
            <pc:docMk/>
            <pc:sldMk cId="4203654115" sldId="323"/>
            <ac:spMk id="3" creationId="{23D03DB1-FBCC-487C-BC03-09222B490FA1}"/>
          </ac:spMkLst>
        </pc:spChg>
        <pc:spChg chg="del">
          <ac:chgData name="박민호[ 학부재학 / 전기전자공학부 ]" userId="2c146e76-2a19-429a-8bcb-06e43b5ff066" providerId="ADAL" clId="{8C27BAB6-C5B4-4EC6-BA21-2B18920955E1}" dt="2020-05-08T08:35:09.038" v="2196"/>
          <ac:spMkLst>
            <pc:docMk/>
            <pc:sldMk cId="4203654115" sldId="323"/>
            <ac:spMk id="4" creationId="{067B7C35-75A3-4A9B-B419-C973C4613DD5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8:36:17.211" v="2259"/>
          <ac:spMkLst>
            <pc:docMk/>
            <pc:sldMk cId="4203654115" sldId="323"/>
            <ac:spMk id="5" creationId="{7736ECD1-F99C-4F4C-AD4A-A8C9FA3B19E6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8:36:10.850" v="2239" actId="27636"/>
          <ac:spMkLst>
            <pc:docMk/>
            <pc:sldMk cId="4203654115" sldId="323"/>
            <ac:spMk id="6" creationId="{2CDA8F47-0CE0-4F70-AA22-44AA11DFA868}"/>
          </ac:spMkLst>
        </pc:spChg>
        <pc:spChg chg="add del mod">
          <ac:chgData name="박민호[ 학부재학 / 전기전자공학부 ]" userId="2c146e76-2a19-429a-8bcb-06e43b5ff066" providerId="ADAL" clId="{8C27BAB6-C5B4-4EC6-BA21-2B18920955E1}" dt="2020-05-08T08:42:08.809" v="2394" actId="478"/>
          <ac:spMkLst>
            <pc:docMk/>
            <pc:sldMk cId="4203654115" sldId="323"/>
            <ac:spMk id="8" creationId="{91D239F2-81E1-4BE3-B057-EDA5565153B4}"/>
          </ac:spMkLst>
        </pc:spChg>
        <pc:spChg chg="add del mod">
          <ac:chgData name="박민호[ 학부재학 / 전기전자공학부 ]" userId="2c146e76-2a19-429a-8bcb-06e43b5ff066" providerId="ADAL" clId="{8C27BAB6-C5B4-4EC6-BA21-2B18920955E1}" dt="2020-05-08T08:42:10.276" v="2395" actId="478"/>
          <ac:spMkLst>
            <pc:docMk/>
            <pc:sldMk cId="4203654115" sldId="323"/>
            <ac:spMk id="9" creationId="{803EC65A-8C48-46B3-946A-415691E46BF6}"/>
          </ac:spMkLst>
        </pc:spChg>
        <pc:picChg chg="add del mod">
          <ac:chgData name="박민호[ 학부재학 / 전기전자공학부 ]" userId="2c146e76-2a19-429a-8bcb-06e43b5ff066" providerId="ADAL" clId="{8C27BAB6-C5B4-4EC6-BA21-2B18920955E1}" dt="2020-05-08T08:37:16.366" v="2287"/>
          <ac:picMkLst>
            <pc:docMk/>
            <pc:sldMk cId="4203654115" sldId="323"/>
            <ac:picMk id="7" creationId="{7FC30A98-4D92-4D24-B5F5-E5D7C43E97B3}"/>
          </ac:picMkLst>
        </pc:picChg>
        <pc:cxnChg chg="add del mod">
          <ac:chgData name="박민호[ 학부재학 / 전기전자공학부 ]" userId="2c146e76-2a19-429a-8bcb-06e43b5ff066" providerId="ADAL" clId="{8C27BAB6-C5B4-4EC6-BA21-2B18920955E1}" dt="2020-05-08T08:43:34.017" v="2421" actId="478"/>
          <ac:cxnSpMkLst>
            <pc:docMk/>
            <pc:sldMk cId="4203654115" sldId="323"/>
            <ac:cxnSpMk id="10" creationId="{49448776-A1D3-439F-A1BB-C0855DA7FF83}"/>
          </ac:cxnSpMkLst>
        </pc:cxnChg>
        <pc:cxnChg chg="add del mod">
          <ac:chgData name="박민호[ 학부재학 / 전기전자공학부 ]" userId="2c146e76-2a19-429a-8bcb-06e43b5ff066" providerId="ADAL" clId="{8C27BAB6-C5B4-4EC6-BA21-2B18920955E1}" dt="2020-05-08T08:43:34.017" v="2421" actId="478"/>
          <ac:cxnSpMkLst>
            <pc:docMk/>
            <pc:sldMk cId="4203654115" sldId="323"/>
            <ac:cxnSpMk id="12" creationId="{361CB56C-0407-49C4-91DD-3A676DF7DC4C}"/>
          </ac:cxnSpMkLst>
        </pc:cxnChg>
        <pc:cxnChg chg="add mod">
          <ac:chgData name="박민호[ 학부재학 / 전기전자공학부 ]" userId="2c146e76-2a19-429a-8bcb-06e43b5ff066" providerId="ADAL" clId="{8C27BAB6-C5B4-4EC6-BA21-2B18920955E1}" dt="2020-05-08T08:43:52.838" v="2425" actId="14100"/>
          <ac:cxnSpMkLst>
            <pc:docMk/>
            <pc:sldMk cId="4203654115" sldId="323"/>
            <ac:cxnSpMk id="13" creationId="{E588831A-E940-48FA-86F7-B89CB478F466}"/>
          </ac:cxnSpMkLst>
        </pc:cxnChg>
        <pc:cxnChg chg="add del">
          <ac:chgData name="박민호[ 학부재학 / 전기전자공학부 ]" userId="2c146e76-2a19-429a-8bcb-06e43b5ff066" providerId="ADAL" clId="{8C27BAB6-C5B4-4EC6-BA21-2B18920955E1}" dt="2020-05-08T08:43:44.357" v="2423" actId="478"/>
          <ac:cxnSpMkLst>
            <pc:docMk/>
            <pc:sldMk cId="4203654115" sldId="323"/>
            <ac:cxnSpMk id="14" creationId="{5BDCB2DD-8D95-4B50-916B-0B386DC9A718}"/>
          </ac:cxnSpMkLst>
        </pc:cxnChg>
      </pc:sldChg>
      <pc:sldChg chg="addSp delSp modSp add">
        <pc:chgData name="박민호[ 학부재학 / 전기전자공학부 ]" userId="2c146e76-2a19-429a-8bcb-06e43b5ff066" providerId="ADAL" clId="{8C27BAB6-C5B4-4EC6-BA21-2B18920955E1}" dt="2020-05-08T08:44:47.754" v="2433" actId="1076"/>
        <pc:sldMkLst>
          <pc:docMk/>
          <pc:sldMk cId="1667322597" sldId="324"/>
        </pc:sldMkLst>
        <pc:spChg chg="mod">
          <ac:chgData name="박민호[ 학부재학 / 전기전자공학부 ]" userId="2c146e76-2a19-429a-8bcb-06e43b5ff066" providerId="ADAL" clId="{8C27BAB6-C5B4-4EC6-BA21-2B18920955E1}" dt="2020-05-08T08:40:34.498" v="2359" actId="1076"/>
          <ac:spMkLst>
            <pc:docMk/>
            <pc:sldMk cId="1667322597" sldId="324"/>
            <ac:spMk id="5" creationId="{7736ECD1-F99C-4F4C-AD4A-A8C9FA3B19E6}"/>
          </ac:spMkLst>
        </pc:spChg>
        <pc:spChg chg="add del">
          <ac:chgData name="박민호[ 학부재학 / 전기전자공학부 ]" userId="2c146e76-2a19-429a-8bcb-06e43b5ff066" providerId="ADAL" clId="{8C27BAB6-C5B4-4EC6-BA21-2B18920955E1}" dt="2020-05-08T08:42:17.620" v="2396" actId="478"/>
          <ac:spMkLst>
            <pc:docMk/>
            <pc:sldMk cId="1667322597" sldId="324"/>
            <ac:spMk id="8" creationId="{91D239F2-81E1-4BE3-B057-EDA5565153B4}"/>
          </ac:spMkLst>
        </pc:spChg>
        <pc:spChg chg="del">
          <ac:chgData name="박민호[ 학부재학 / 전기전자공학부 ]" userId="2c146e76-2a19-429a-8bcb-06e43b5ff066" providerId="ADAL" clId="{8C27BAB6-C5B4-4EC6-BA21-2B18920955E1}" dt="2020-05-08T08:42:18.610" v="2397" actId="478"/>
          <ac:spMkLst>
            <pc:docMk/>
            <pc:sldMk cId="1667322597" sldId="324"/>
            <ac:spMk id="9" creationId="{803EC65A-8C48-46B3-946A-415691E46BF6}"/>
          </ac:spMkLst>
        </pc:spChg>
        <pc:graphicFrameChg chg="add mod modGraphic">
          <ac:chgData name="박민호[ 학부재학 / 전기전자공학부 ]" userId="2c146e76-2a19-429a-8bcb-06e43b5ff066" providerId="ADAL" clId="{8C27BAB6-C5B4-4EC6-BA21-2B18920955E1}" dt="2020-05-08T08:44:47.754" v="2433" actId="1076"/>
          <ac:graphicFrameMkLst>
            <pc:docMk/>
            <pc:sldMk cId="1667322597" sldId="324"/>
            <ac:graphicFrameMk id="3" creationId="{00BB104A-F08D-46F4-9373-4BFAE8338E3F}"/>
          </ac:graphicFrameMkLst>
        </pc:graphicFrameChg>
        <pc:cxnChg chg="add del">
          <ac:chgData name="박민호[ 학부재학 / 전기전자공학부 ]" userId="2c146e76-2a19-429a-8bcb-06e43b5ff066" providerId="ADAL" clId="{8C27BAB6-C5B4-4EC6-BA21-2B18920955E1}" dt="2020-05-08T08:43:29.693" v="2419"/>
          <ac:cxnSpMkLst>
            <pc:docMk/>
            <pc:sldMk cId="1667322597" sldId="324"/>
            <ac:cxnSpMk id="10" creationId="{E060C305-A698-43E2-82E4-824E84227720}"/>
          </ac:cxnSpMkLst>
        </pc:cxnChg>
        <pc:cxnChg chg="add del">
          <ac:chgData name="박민호[ 학부재학 / 전기전자공학부 ]" userId="2c146e76-2a19-429a-8bcb-06e43b5ff066" providerId="ADAL" clId="{8C27BAB6-C5B4-4EC6-BA21-2B18920955E1}" dt="2020-05-08T08:43:29.693" v="2419"/>
          <ac:cxnSpMkLst>
            <pc:docMk/>
            <pc:sldMk cId="1667322597" sldId="324"/>
            <ac:cxnSpMk id="11" creationId="{4118A1BA-326B-41C0-8690-1861B544C9CD}"/>
          </ac:cxnSpMkLst>
        </pc:cxnChg>
        <pc:cxnChg chg="add">
          <ac:chgData name="박민호[ 학부재학 / 전기전자공학부 ]" userId="2c146e76-2a19-429a-8bcb-06e43b5ff066" providerId="ADAL" clId="{8C27BAB6-C5B4-4EC6-BA21-2B18920955E1}" dt="2020-05-08T08:43:31.687" v="2420"/>
          <ac:cxnSpMkLst>
            <pc:docMk/>
            <pc:sldMk cId="1667322597" sldId="324"/>
            <ac:cxnSpMk id="12" creationId="{DB474FF7-70CF-46AC-AB1C-398620345537}"/>
          </ac:cxnSpMkLst>
        </pc:cxnChg>
        <pc:cxnChg chg="add">
          <ac:chgData name="박민호[ 학부재학 / 전기전자공학부 ]" userId="2c146e76-2a19-429a-8bcb-06e43b5ff066" providerId="ADAL" clId="{8C27BAB6-C5B4-4EC6-BA21-2B18920955E1}" dt="2020-05-08T08:43:31.687" v="2420"/>
          <ac:cxnSpMkLst>
            <pc:docMk/>
            <pc:sldMk cId="1667322597" sldId="324"/>
            <ac:cxnSpMk id="13" creationId="{FE0ACD29-38C1-45CA-9478-AD578A1DA2EE}"/>
          </ac:cxnSpMkLst>
        </pc:cxnChg>
      </pc:sldChg>
      <pc:sldChg chg="add del">
        <pc:chgData name="박민호[ 학부재학 / 전기전자공학부 ]" userId="2c146e76-2a19-429a-8bcb-06e43b5ff066" providerId="ADAL" clId="{8C27BAB6-C5B4-4EC6-BA21-2B18920955E1}" dt="2020-05-08T08:36:57.087" v="2283" actId="2696"/>
        <pc:sldMkLst>
          <pc:docMk/>
          <pc:sldMk cId="2259187954" sldId="324"/>
        </pc:sldMkLst>
      </pc:sldChg>
      <pc:sldChg chg="add del">
        <pc:chgData name="박민호[ 학부재학 / 전기전자공학부 ]" userId="2c146e76-2a19-429a-8bcb-06e43b5ff066" providerId="ADAL" clId="{8C27BAB6-C5B4-4EC6-BA21-2B18920955E1}" dt="2020-05-08T08:42:26.260" v="2400" actId="2696"/>
        <pc:sldMkLst>
          <pc:docMk/>
          <pc:sldMk cId="1692935243" sldId="325"/>
        </pc:sldMkLst>
      </pc:sldChg>
      <pc:sldChg chg="addSp delSp modSp add del ord">
        <pc:chgData name="박민호[ 학부재학 / 전기전자공학부 ]" userId="2c146e76-2a19-429a-8bcb-06e43b5ff066" providerId="ADAL" clId="{8C27BAB6-C5B4-4EC6-BA21-2B18920955E1}" dt="2020-05-08T08:52:06.987" v="2700" actId="2696"/>
        <pc:sldMkLst>
          <pc:docMk/>
          <pc:sldMk cId="2405248816" sldId="326"/>
        </pc:sldMkLst>
        <pc:spChg chg="add del mod">
          <ac:chgData name="박민호[ 학부재학 / 전기전자공학부 ]" userId="2c146e76-2a19-429a-8bcb-06e43b5ff066" providerId="ADAL" clId="{8C27BAB6-C5B4-4EC6-BA21-2B18920955E1}" dt="2020-05-08T08:42:38.221" v="2404" actId="478"/>
          <ac:spMkLst>
            <pc:docMk/>
            <pc:sldMk cId="2405248816" sldId="326"/>
            <ac:spMk id="4" creationId="{5DA94BB1-B7E9-4197-8964-B1802A9BA632}"/>
          </ac:spMkLst>
        </pc:spChg>
        <pc:spChg chg="del">
          <ac:chgData name="박민호[ 학부재학 / 전기전자공학부 ]" userId="2c146e76-2a19-429a-8bcb-06e43b5ff066" providerId="ADAL" clId="{8C27BAB6-C5B4-4EC6-BA21-2B18920955E1}" dt="2020-05-08T08:42:30.782" v="2402" actId="478"/>
          <ac:spMkLst>
            <pc:docMk/>
            <pc:sldMk cId="2405248816" sldId="326"/>
            <ac:spMk id="5" creationId="{7736ECD1-F99C-4F4C-AD4A-A8C9FA3B19E6}"/>
          </ac:spMkLst>
        </pc:spChg>
        <pc:spChg chg="del">
          <ac:chgData name="박민호[ 학부재학 / 전기전자공학부 ]" userId="2c146e76-2a19-429a-8bcb-06e43b5ff066" providerId="ADAL" clId="{8C27BAB6-C5B4-4EC6-BA21-2B18920955E1}" dt="2020-05-08T08:42:28.456" v="2401" actId="478"/>
          <ac:spMkLst>
            <pc:docMk/>
            <pc:sldMk cId="2405248816" sldId="326"/>
            <ac:spMk id="6" creationId="{2CDA8F47-0CE0-4F70-AA22-44AA11DFA868}"/>
          </ac:spMkLst>
        </pc:spChg>
        <pc:spChg chg="mod">
          <ac:chgData name="박민호[ 학부재학 / 전기전자공학부 ]" userId="2c146e76-2a19-429a-8bcb-06e43b5ff066" providerId="ADAL" clId="{8C27BAB6-C5B4-4EC6-BA21-2B18920955E1}" dt="2020-05-08T08:42:41.069" v="2407" actId="14100"/>
          <ac:spMkLst>
            <pc:docMk/>
            <pc:sldMk cId="2405248816" sldId="326"/>
            <ac:spMk id="8" creationId="{91D239F2-81E1-4BE3-B057-EDA5565153B4}"/>
          </ac:spMkLst>
        </pc:spChg>
        <pc:spChg chg="del mod">
          <ac:chgData name="박민호[ 학부재학 / 전기전자공학부 ]" userId="2c146e76-2a19-429a-8bcb-06e43b5ff066" providerId="ADAL" clId="{8C27BAB6-C5B4-4EC6-BA21-2B18920955E1}" dt="2020-05-08T08:42:42.004" v="2408" actId="478"/>
          <ac:spMkLst>
            <pc:docMk/>
            <pc:sldMk cId="2405248816" sldId="326"/>
            <ac:spMk id="9" creationId="{803EC65A-8C48-46B3-946A-415691E46BF6}"/>
          </ac:spMkLst>
        </pc:spChg>
        <pc:spChg chg="add del mod">
          <ac:chgData name="박민호[ 학부재학 / 전기전자공학부 ]" userId="2c146e76-2a19-429a-8bcb-06e43b5ff066" providerId="ADAL" clId="{8C27BAB6-C5B4-4EC6-BA21-2B18920955E1}" dt="2020-05-08T08:42:38.843" v="2405" actId="478"/>
          <ac:spMkLst>
            <pc:docMk/>
            <pc:sldMk cId="2405248816" sldId="326"/>
            <ac:spMk id="10" creationId="{4CC94339-60DC-4AAD-8EA6-5E8B68291C18}"/>
          </ac:spMkLst>
        </pc:spChg>
        <pc:cxnChg chg="add">
          <ac:chgData name="박민호[ 학부재학 / 전기전자공학부 ]" userId="2c146e76-2a19-429a-8bcb-06e43b5ff066" providerId="ADAL" clId="{8C27BAB6-C5B4-4EC6-BA21-2B18920955E1}" dt="2020-05-08T08:42:48.574" v="2409"/>
          <ac:cxnSpMkLst>
            <pc:docMk/>
            <pc:sldMk cId="2405248816" sldId="326"/>
            <ac:cxnSpMk id="11" creationId="{58DBF2B8-20C7-40AB-AEBF-C12D24A89C45}"/>
          </ac:cxnSpMkLst>
        </pc:cxnChg>
      </pc:sldChg>
      <pc:sldChg chg="addSp delSp modSp add">
        <pc:chgData name="박민호[ 학부재학 / 전기전자공학부 ]" userId="2c146e76-2a19-429a-8bcb-06e43b5ff066" providerId="ADAL" clId="{8C27BAB6-C5B4-4EC6-BA21-2B18920955E1}" dt="2020-05-08T08:51:00.905" v="2698" actId="14100"/>
        <pc:sldMkLst>
          <pc:docMk/>
          <pc:sldMk cId="158329938" sldId="327"/>
        </pc:sldMkLst>
        <pc:spChg chg="del">
          <ac:chgData name="박민호[ 학부재학 / 전기전자공학부 ]" userId="2c146e76-2a19-429a-8bcb-06e43b5ff066" providerId="ADAL" clId="{8C27BAB6-C5B4-4EC6-BA21-2B18920955E1}" dt="2020-05-08T08:45:36.993" v="2483"/>
          <ac:spMkLst>
            <pc:docMk/>
            <pc:sldMk cId="158329938" sldId="327"/>
            <ac:spMk id="3" creationId="{C6215308-3BB9-42CA-9BBA-2829535C3F8D}"/>
          </ac:spMkLst>
        </pc:spChg>
        <pc:spChg chg="mod">
          <ac:chgData name="박민호[ 학부재학 / 전기전자공학부 ]" userId="2c146e76-2a19-429a-8bcb-06e43b5ff066" providerId="ADAL" clId="{8C27BAB6-C5B4-4EC6-BA21-2B18920955E1}" dt="2020-05-08T08:48:29.384" v="2603" actId="20577"/>
          <ac:spMkLst>
            <pc:docMk/>
            <pc:sldMk cId="158329938" sldId="327"/>
            <ac:spMk id="4" creationId="{D13AD03B-7A99-4773-A641-433E065BD90C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8:48:06.026" v="2563" actId="27636"/>
          <ac:spMkLst>
            <pc:docMk/>
            <pc:sldMk cId="158329938" sldId="327"/>
            <ac:spMk id="5" creationId="{A84B78EF-1D94-44CC-AACA-61136189601D}"/>
          </ac:spMkLst>
        </pc:spChg>
        <pc:spChg chg="add mod">
          <ac:chgData name="박민호[ 학부재학 / 전기전자공학부 ]" userId="2c146e76-2a19-429a-8bcb-06e43b5ff066" providerId="ADAL" clId="{8C27BAB6-C5B4-4EC6-BA21-2B18920955E1}" dt="2020-05-08T08:50:46.824" v="2695" actId="1076"/>
          <ac:spMkLst>
            <pc:docMk/>
            <pc:sldMk cId="158329938" sldId="327"/>
            <ac:spMk id="6" creationId="{4E0667B0-80CE-41AC-B519-B2D2D4048E0C}"/>
          </ac:spMkLst>
        </pc:spChg>
        <pc:cxnChg chg="add mod">
          <ac:chgData name="박민호[ 학부재학 / 전기전자공학부 ]" userId="2c146e76-2a19-429a-8bcb-06e43b5ff066" providerId="ADAL" clId="{8C27BAB6-C5B4-4EC6-BA21-2B18920955E1}" dt="2020-05-08T08:51:00.905" v="2698" actId="14100"/>
          <ac:cxnSpMkLst>
            <pc:docMk/>
            <pc:sldMk cId="158329938" sldId="327"/>
            <ac:cxnSpMk id="7" creationId="{3719D277-193C-4010-AC58-44560406981B}"/>
          </ac:cxnSpMkLst>
        </pc:cxnChg>
      </pc:sldChg>
      <pc:sldChg chg="addSp delSp modSp add del">
        <pc:chgData name="박민호[ 학부재학 / 전기전자공학부 ]" userId="2c146e76-2a19-429a-8bcb-06e43b5ff066" providerId="ADAL" clId="{8C27BAB6-C5B4-4EC6-BA21-2B18920955E1}" dt="2020-05-08T08:51:03.454" v="2699" actId="2696"/>
        <pc:sldMkLst>
          <pc:docMk/>
          <pc:sldMk cId="4168471024" sldId="328"/>
        </pc:sldMkLst>
        <pc:spChg chg="mod">
          <ac:chgData name="박민호[ 학부재학 / 전기전자공학부 ]" userId="2c146e76-2a19-429a-8bcb-06e43b5ff066" providerId="ADAL" clId="{8C27BAB6-C5B4-4EC6-BA21-2B18920955E1}" dt="2020-05-08T08:49:45.756" v="2669" actId="14100"/>
          <ac:spMkLst>
            <pc:docMk/>
            <pc:sldMk cId="4168471024" sldId="328"/>
            <ac:spMk id="3" creationId="{F73AF782-C190-415C-9E10-E04E011E5967}"/>
          </ac:spMkLst>
        </pc:spChg>
        <pc:spChg chg="mod">
          <ac:chgData name="박민호[ 학부재학 / 전기전자공학부 ]" userId="2c146e76-2a19-429a-8bcb-06e43b5ff066" providerId="ADAL" clId="{8C27BAB6-C5B4-4EC6-BA21-2B18920955E1}" dt="2020-05-08T08:48:40.522" v="2613"/>
          <ac:spMkLst>
            <pc:docMk/>
            <pc:sldMk cId="4168471024" sldId="328"/>
            <ac:spMk id="4" creationId="{C52629AB-9877-4498-818E-C6DC8D0E949D}"/>
          </ac:spMkLst>
        </pc:spChg>
        <pc:spChg chg="add del">
          <ac:chgData name="박민호[ 학부재학 / 전기전자공학부 ]" userId="2c146e76-2a19-429a-8bcb-06e43b5ff066" providerId="ADAL" clId="{8C27BAB6-C5B4-4EC6-BA21-2B18920955E1}" dt="2020-05-08T08:49:39.337" v="2665"/>
          <ac:spMkLst>
            <pc:docMk/>
            <pc:sldMk cId="4168471024" sldId="328"/>
            <ac:spMk id="6" creationId="{27AD3F9F-458B-41F9-8881-882830A08A52}"/>
          </ac:spMkLst>
        </pc:spChg>
        <pc:picChg chg="add del">
          <ac:chgData name="박민호[ 학부재학 / 전기전자공학부 ]" userId="2c146e76-2a19-429a-8bcb-06e43b5ff066" providerId="ADAL" clId="{8C27BAB6-C5B4-4EC6-BA21-2B18920955E1}" dt="2020-05-08T08:49:32.932" v="2663"/>
          <ac:picMkLst>
            <pc:docMk/>
            <pc:sldMk cId="4168471024" sldId="328"/>
            <ac:picMk id="5" creationId="{C39032F8-2219-4BBB-9DD7-5FD1448F4404}"/>
          </ac:picMkLst>
        </pc:picChg>
      </pc:sldChg>
      <pc:sldMasterChg chg="modSldLayout">
        <pc:chgData name="박민호[ 학부재학 / 전기전자공학부 ]" userId="2c146e76-2a19-429a-8bcb-06e43b5ff066" providerId="ADAL" clId="{8C27BAB6-C5B4-4EC6-BA21-2B18920955E1}" dt="2020-05-08T07:28:25.171" v="626" actId="12"/>
        <pc:sldMasterMkLst>
          <pc:docMk/>
          <pc:sldMasterMk cId="3168002694" sldId="2147483648"/>
        </pc:sldMasterMkLst>
        <pc:sldLayoutChg chg="modSp">
          <pc:chgData name="박민호[ 학부재학 / 전기전자공학부 ]" userId="2c146e76-2a19-429a-8bcb-06e43b5ff066" providerId="ADAL" clId="{8C27BAB6-C5B4-4EC6-BA21-2B18920955E1}" dt="2020-05-08T06:54:39.753" v="32" actId="242"/>
          <pc:sldLayoutMkLst>
            <pc:docMk/>
            <pc:sldMasterMk cId="3168002694" sldId="2147483648"/>
            <pc:sldLayoutMk cId="3504017314" sldId="2147483650"/>
          </pc:sldLayoutMkLst>
          <pc:spChg chg="mod">
            <ac:chgData name="박민호[ 학부재학 / 전기전자공학부 ]" userId="2c146e76-2a19-429a-8bcb-06e43b5ff066" providerId="ADAL" clId="{8C27BAB6-C5B4-4EC6-BA21-2B18920955E1}" dt="2020-05-08T06:54:39.753" v="32" actId="242"/>
            <ac:spMkLst>
              <pc:docMk/>
              <pc:sldMasterMk cId="3168002694" sldId="2147483648"/>
              <pc:sldLayoutMk cId="3504017314" sldId="2147483650"/>
              <ac:spMk id="24" creationId="{F90F3581-5D2F-448B-991D-DB0ED6CC2F42}"/>
            </ac:spMkLst>
          </pc:spChg>
        </pc:sldLayoutChg>
        <pc:sldLayoutChg chg="modSp">
          <pc:chgData name="박민호[ 학부재학 / 전기전자공학부 ]" userId="2c146e76-2a19-429a-8bcb-06e43b5ff066" providerId="ADAL" clId="{8C27BAB6-C5B4-4EC6-BA21-2B18920955E1}" dt="2020-05-08T07:28:25.171" v="626" actId="12"/>
          <pc:sldLayoutMkLst>
            <pc:docMk/>
            <pc:sldMasterMk cId="3168002694" sldId="2147483648"/>
            <pc:sldLayoutMk cId="897101622" sldId="2147483660"/>
          </pc:sldLayoutMkLst>
          <pc:spChg chg="mod">
            <ac:chgData name="박민호[ 학부재학 / 전기전자공학부 ]" userId="2c146e76-2a19-429a-8bcb-06e43b5ff066" providerId="ADAL" clId="{8C27BAB6-C5B4-4EC6-BA21-2B18920955E1}" dt="2020-05-08T07:28:25.171" v="626" actId="12"/>
            <ac:spMkLst>
              <pc:docMk/>
              <pc:sldMasterMk cId="3168002694" sldId="2147483648"/>
              <pc:sldLayoutMk cId="897101622" sldId="2147483660"/>
              <ac:spMk id="10" creationId="{69A88A16-19F4-440D-BB16-A721F4F44D68}"/>
            </ac:spMkLst>
          </pc:spChg>
        </pc:sldLayoutChg>
      </pc:sldMasterChg>
    </pc:docChg>
  </pc:docChgLst>
  <pc:docChgLst>
    <pc:chgData name="박민호[ 학부재학 / 전기전자공학부 ]" userId="2c146e76-2a19-429a-8bcb-06e43b5ff066" providerId="ADAL" clId="{59612438-BACC-4306-A65F-0C0D85111B9A}"/>
    <pc:docChg chg="undo custSel addSld delSld modSld sldOrd">
      <pc:chgData name="박민호[ 학부재학 / 전기전자공학부 ]" userId="2c146e76-2a19-429a-8bcb-06e43b5ff066" providerId="ADAL" clId="{59612438-BACC-4306-A65F-0C0D85111B9A}" dt="2020-03-18T13:45:10.506" v="647" actId="20577"/>
      <pc:docMkLst>
        <pc:docMk/>
      </pc:docMkLst>
      <pc:sldChg chg="addSp delSp modSp add">
        <pc:chgData name="박민호[ 학부재학 / 전기전자공학부 ]" userId="2c146e76-2a19-429a-8bcb-06e43b5ff066" providerId="ADAL" clId="{59612438-BACC-4306-A65F-0C0D85111B9A}" dt="2020-03-18T13:31:47.458" v="111" actId="27636"/>
        <pc:sldMkLst>
          <pc:docMk/>
          <pc:sldMk cId="3912813695" sldId="299"/>
        </pc:sldMkLst>
        <pc:spChg chg="del">
          <ac:chgData name="박민호[ 학부재학 / 전기전자공학부 ]" userId="2c146e76-2a19-429a-8bcb-06e43b5ff066" providerId="ADAL" clId="{59612438-BACC-4306-A65F-0C0D85111B9A}" dt="2020-03-18T13:21:02.017" v="20"/>
          <ac:spMkLst>
            <pc:docMk/>
            <pc:sldMk cId="3912813695" sldId="299"/>
            <ac:spMk id="3" creationId="{F0736580-41F4-4B03-8926-7A7414B0BE75}"/>
          </ac:spMkLst>
        </pc:spChg>
        <pc:spChg chg="mod">
          <ac:chgData name="박민호[ 학부재학 / 전기전자공학부 ]" userId="2c146e76-2a19-429a-8bcb-06e43b5ff066" providerId="ADAL" clId="{59612438-BACC-4306-A65F-0C0D85111B9A}" dt="2020-03-18T13:07:23.477" v="19"/>
          <ac:spMkLst>
            <pc:docMk/>
            <pc:sldMk cId="3912813695" sldId="299"/>
            <ac:spMk id="4" creationId="{FAD429FC-9339-48AD-B3B4-DCBF1D77A746}"/>
          </ac:spMkLst>
        </pc:spChg>
        <pc:spChg chg="add mod">
          <ac:chgData name="박민호[ 학부재학 / 전기전자공학부 ]" userId="2c146e76-2a19-429a-8bcb-06e43b5ff066" providerId="ADAL" clId="{59612438-BACC-4306-A65F-0C0D85111B9A}" dt="2020-03-18T13:31:47.458" v="111" actId="27636"/>
          <ac:spMkLst>
            <pc:docMk/>
            <pc:sldMk cId="3912813695" sldId="299"/>
            <ac:spMk id="5" creationId="{4A969716-D554-4154-BFE5-D18A9243A98E}"/>
          </ac:spMkLst>
        </pc:spChg>
      </pc:sldChg>
      <pc:sldChg chg="add del">
        <pc:chgData name="박민호[ 학부재학 / 전기전자공학부 ]" userId="2c146e76-2a19-429a-8bcb-06e43b5ff066" providerId="ADAL" clId="{59612438-BACC-4306-A65F-0C0D85111B9A}" dt="2020-03-18T13:29:00.831" v="48" actId="2696"/>
        <pc:sldMkLst>
          <pc:docMk/>
          <pc:sldMk cId="596969971" sldId="300"/>
        </pc:sldMkLst>
      </pc:sldChg>
      <pc:sldChg chg="modSp add">
        <pc:chgData name="박민호[ 학부재학 / 전기전자공학부 ]" userId="2c146e76-2a19-429a-8bcb-06e43b5ff066" providerId="ADAL" clId="{59612438-BACC-4306-A65F-0C0D85111B9A}" dt="2020-03-18T13:45:10.506" v="647" actId="20577"/>
        <pc:sldMkLst>
          <pc:docMk/>
          <pc:sldMk cId="20113790" sldId="301"/>
        </pc:sldMkLst>
        <pc:spChg chg="mod">
          <ac:chgData name="박민호[ 학부재학 / 전기전자공학부 ]" userId="2c146e76-2a19-429a-8bcb-06e43b5ff066" providerId="ADAL" clId="{59612438-BACC-4306-A65F-0C0D85111B9A}" dt="2020-03-18T13:45:10.506" v="647" actId="20577"/>
          <ac:spMkLst>
            <pc:docMk/>
            <pc:sldMk cId="20113790" sldId="301"/>
            <ac:spMk id="3" creationId="{6690132A-524C-48DD-849A-BB64E5FCCADE}"/>
          </ac:spMkLst>
        </pc:spChg>
        <pc:spChg chg="mod">
          <ac:chgData name="박민호[ 학부재학 / 전기전자공학부 ]" userId="2c146e76-2a19-429a-8bcb-06e43b5ff066" providerId="ADAL" clId="{59612438-BACC-4306-A65F-0C0D85111B9A}" dt="2020-03-18T13:22:11.883" v="45"/>
          <ac:spMkLst>
            <pc:docMk/>
            <pc:sldMk cId="20113790" sldId="301"/>
            <ac:spMk id="4" creationId="{7261A110-ACBD-426A-8D65-59F6C723C879}"/>
          </ac:spMkLst>
        </pc:spChg>
      </pc:sldChg>
      <pc:sldChg chg="modSp add ord">
        <pc:chgData name="박민호[ 학부재학 / 전기전자공학부 ]" userId="2c146e76-2a19-429a-8bcb-06e43b5ff066" providerId="ADAL" clId="{59612438-BACC-4306-A65F-0C0D85111B9A}" dt="2020-03-18T13:31:57.489" v="115"/>
        <pc:sldMkLst>
          <pc:docMk/>
          <pc:sldMk cId="2349089719" sldId="302"/>
        </pc:sldMkLst>
        <pc:spChg chg="mod">
          <ac:chgData name="박민호[ 학부재학 / 전기전자공학부 ]" userId="2c146e76-2a19-429a-8bcb-06e43b5ff066" providerId="ADAL" clId="{59612438-BACC-4306-A65F-0C0D85111B9A}" dt="2020-03-18T13:31:53.324" v="114" actId="20577"/>
          <ac:spMkLst>
            <pc:docMk/>
            <pc:sldMk cId="2349089719" sldId="302"/>
            <ac:spMk id="5" creationId="{4A969716-D554-4154-BFE5-D18A9243A98E}"/>
          </ac:spMkLst>
        </pc:spChg>
      </pc:sldChg>
      <pc:sldChg chg="modSp add">
        <pc:chgData name="박민호[ 학부재학 / 전기전자공학부 ]" userId="2c146e76-2a19-429a-8bcb-06e43b5ff066" providerId="ADAL" clId="{59612438-BACC-4306-A65F-0C0D85111B9A}" dt="2020-03-18T13:33:20.974" v="171"/>
        <pc:sldMkLst>
          <pc:docMk/>
          <pc:sldMk cId="2761835352" sldId="303"/>
        </pc:sldMkLst>
        <pc:spChg chg="mod">
          <ac:chgData name="박민호[ 학부재학 / 전기전자공학부 ]" userId="2c146e76-2a19-429a-8bcb-06e43b5ff066" providerId="ADAL" clId="{59612438-BACC-4306-A65F-0C0D85111B9A}" dt="2020-03-18T13:33:20.974" v="171"/>
          <ac:spMkLst>
            <pc:docMk/>
            <pc:sldMk cId="2761835352" sldId="303"/>
            <ac:spMk id="3" creationId="{41142B2E-7A89-4D86-A09E-CD52084F9DC0}"/>
          </ac:spMkLst>
        </pc:spChg>
        <pc:spChg chg="mod">
          <ac:chgData name="박민호[ 학부재학 / 전기전자공학부 ]" userId="2c146e76-2a19-429a-8bcb-06e43b5ff066" providerId="ADAL" clId="{59612438-BACC-4306-A65F-0C0D85111B9A}" dt="2020-03-18T13:33:18.483" v="169" actId="20577"/>
          <ac:spMkLst>
            <pc:docMk/>
            <pc:sldMk cId="2761835352" sldId="303"/>
            <ac:spMk id="4" creationId="{FC9ADFD5-6938-4D5C-BFFF-E29EA3317BF6}"/>
          </ac:spMkLst>
        </pc:spChg>
      </pc:sldChg>
      <pc:sldChg chg="modSp add del">
        <pc:chgData name="박민호[ 학부재학 / 전기전자공학부 ]" userId="2c146e76-2a19-429a-8bcb-06e43b5ff066" providerId="ADAL" clId="{59612438-BACC-4306-A65F-0C0D85111B9A}" dt="2020-03-18T13:39:24.238" v="434" actId="2696"/>
        <pc:sldMkLst>
          <pc:docMk/>
          <pc:sldMk cId="368895658" sldId="304"/>
        </pc:sldMkLst>
        <pc:spChg chg="mod">
          <ac:chgData name="박민호[ 학부재학 / 전기전자공학부 ]" userId="2c146e76-2a19-429a-8bcb-06e43b5ff066" providerId="ADAL" clId="{59612438-BACC-4306-A65F-0C0D85111B9A}" dt="2020-03-18T13:38:43.537" v="426" actId="20577"/>
          <ac:spMkLst>
            <pc:docMk/>
            <pc:sldMk cId="368895658" sldId="304"/>
            <ac:spMk id="3" creationId="{2545FF1A-BBAB-4FC8-8A83-DC5CA8063F01}"/>
          </ac:spMkLst>
        </pc:spChg>
        <pc:spChg chg="mod">
          <ac:chgData name="박민호[ 학부재학 / 전기전자공학부 ]" userId="2c146e76-2a19-429a-8bcb-06e43b5ff066" providerId="ADAL" clId="{59612438-BACC-4306-A65F-0C0D85111B9A}" dt="2020-03-18T13:33:44.630" v="191"/>
          <ac:spMkLst>
            <pc:docMk/>
            <pc:sldMk cId="368895658" sldId="304"/>
            <ac:spMk id="4" creationId="{FC256A30-9F1C-4CA5-B7C1-014991A07DF0}"/>
          </ac:spMkLst>
        </pc:spChg>
      </pc:sldChg>
      <pc:sldChg chg="modSp add">
        <pc:chgData name="박민호[ 학부재학 / 전기전자공학부 ]" userId="2c146e76-2a19-429a-8bcb-06e43b5ff066" providerId="ADAL" clId="{59612438-BACC-4306-A65F-0C0D85111B9A}" dt="2020-03-18T13:39:09.906" v="433" actId="2710"/>
        <pc:sldMkLst>
          <pc:docMk/>
          <pc:sldMk cId="2188040791" sldId="305"/>
        </pc:sldMkLst>
        <pc:spChg chg="mod">
          <ac:chgData name="박민호[ 학부재학 / 전기전자공학부 ]" userId="2c146e76-2a19-429a-8bcb-06e43b5ff066" providerId="ADAL" clId="{59612438-BACC-4306-A65F-0C0D85111B9A}" dt="2020-03-18T13:39:09.906" v="433" actId="2710"/>
          <ac:spMkLst>
            <pc:docMk/>
            <pc:sldMk cId="2188040791" sldId="305"/>
            <ac:spMk id="3" creationId="{2545FF1A-BBAB-4FC8-8A83-DC5CA8063F01}"/>
          </ac:spMkLst>
        </pc:spChg>
      </pc:sldChg>
      <pc:sldChg chg="addSp delSp modSp add">
        <pc:chgData name="박민호[ 학부재학 / 전기전자공학부 ]" userId="2c146e76-2a19-429a-8bcb-06e43b5ff066" providerId="ADAL" clId="{59612438-BACC-4306-A65F-0C0D85111B9A}" dt="2020-03-18T13:44:29.066" v="601" actId="478"/>
        <pc:sldMkLst>
          <pc:docMk/>
          <pc:sldMk cId="3675390553" sldId="306"/>
        </pc:sldMkLst>
        <pc:spChg chg="mod">
          <ac:chgData name="박민호[ 학부재학 / 전기전자공학부 ]" userId="2c146e76-2a19-429a-8bcb-06e43b5ff066" providerId="ADAL" clId="{59612438-BACC-4306-A65F-0C0D85111B9A}" dt="2020-03-18T13:39:47.202" v="500" actId="242"/>
          <ac:spMkLst>
            <pc:docMk/>
            <pc:sldMk cId="3675390553" sldId="306"/>
            <ac:spMk id="3" creationId="{F98AE5EF-19DA-4F9E-968B-B747B915C7FD}"/>
          </ac:spMkLst>
        </pc:spChg>
        <pc:spChg chg="mod">
          <ac:chgData name="박민호[ 학부재학 / 전기전자공학부 ]" userId="2c146e76-2a19-429a-8bcb-06e43b5ff066" providerId="ADAL" clId="{59612438-BACC-4306-A65F-0C0D85111B9A}" dt="2020-03-18T13:39:34.390" v="458"/>
          <ac:spMkLst>
            <pc:docMk/>
            <pc:sldMk cId="3675390553" sldId="306"/>
            <ac:spMk id="4" creationId="{C99E907C-18BD-4278-A83D-6A36D7728F89}"/>
          </ac:spMkLst>
        </pc:spChg>
        <pc:spChg chg="add del mod">
          <ac:chgData name="박민호[ 학부재학 / 전기전자공학부 ]" userId="2c146e76-2a19-429a-8bcb-06e43b5ff066" providerId="ADAL" clId="{59612438-BACC-4306-A65F-0C0D85111B9A}" dt="2020-03-18T13:43:05.930" v="560" actId="478"/>
          <ac:spMkLst>
            <pc:docMk/>
            <pc:sldMk cId="3675390553" sldId="306"/>
            <ac:spMk id="14" creationId="{DCC7EEB0-F60A-44DE-9683-FC613C362ECC}"/>
          </ac:spMkLst>
        </pc:spChg>
        <pc:graphicFrameChg chg="add mod modGraphic">
          <ac:chgData name="박민호[ 학부재학 / 전기전자공학부 ]" userId="2c146e76-2a19-429a-8bcb-06e43b5ff066" providerId="ADAL" clId="{59612438-BACC-4306-A65F-0C0D85111B9A}" dt="2020-03-18T13:44:23.285" v="600" actId="5793"/>
          <ac:graphicFrameMkLst>
            <pc:docMk/>
            <pc:sldMk cId="3675390553" sldId="306"/>
            <ac:graphicFrameMk id="5" creationId="{59504922-3E7A-4B18-A0DE-DB255943988D}"/>
          </ac:graphicFrameMkLst>
        </pc:graphicFrameChg>
        <pc:graphicFrameChg chg="add mod modGraphic">
          <ac:chgData name="박민호[ 학부재학 / 전기전자공학부 ]" userId="2c146e76-2a19-429a-8bcb-06e43b5ff066" providerId="ADAL" clId="{59612438-BACC-4306-A65F-0C0D85111B9A}" dt="2020-03-18T13:44:12.968" v="596" actId="1076"/>
          <ac:graphicFrameMkLst>
            <pc:docMk/>
            <pc:sldMk cId="3675390553" sldId="306"/>
            <ac:graphicFrameMk id="15" creationId="{657D3E5A-40F6-40C1-88FA-2D935840B1B8}"/>
          </ac:graphicFrameMkLst>
        </pc:graphicFrameChg>
        <pc:cxnChg chg="add mod">
          <ac:chgData name="박민호[ 학부재학 / 전기전자공학부 ]" userId="2c146e76-2a19-429a-8bcb-06e43b5ff066" providerId="ADAL" clId="{59612438-BACC-4306-A65F-0C0D85111B9A}" dt="2020-03-18T13:42:12.120" v="535" actId="14100"/>
          <ac:cxnSpMkLst>
            <pc:docMk/>
            <pc:sldMk cId="3675390553" sldId="306"/>
            <ac:cxnSpMk id="8" creationId="{96586822-5911-4634-8A04-DC315323097E}"/>
          </ac:cxnSpMkLst>
        </pc:cxnChg>
        <pc:cxnChg chg="add mod">
          <ac:chgData name="박민호[ 학부재학 / 전기전자공학부 ]" userId="2c146e76-2a19-429a-8bcb-06e43b5ff066" providerId="ADAL" clId="{59612438-BACC-4306-A65F-0C0D85111B9A}" dt="2020-03-18T13:42:33.675" v="543" actId="1037"/>
          <ac:cxnSpMkLst>
            <pc:docMk/>
            <pc:sldMk cId="3675390553" sldId="306"/>
            <ac:cxnSpMk id="10" creationId="{79AD44F3-3DCD-4855-B877-42EA8304BEE1}"/>
          </ac:cxnSpMkLst>
        </pc:cxnChg>
        <pc:cxnChg chg="add mod">
          <ac:chgData name="박민호[ 학부재학 / 전기전자공학부 ]" userId="2c146e76-2a19-429a-8bcb-06e43b5ff066" providerId="ADAL" clId="{59612438-BACC-4306-A65F-0C0D85111B9A}" dt="2020-03-18T13:42:21.230" v="537" actId="571"/>
          <ac:cxnSpMkLst>
            <pc:docMk/>
            <pc:sldMk cId="3675390553" sldId="306"/>
            <ac:cxnSpMk id="11" creationId="{CFDF032C-4099-4FFA-B982-3CA0AA67BB26}"/>
          </ac:cxnSpMkLst>
        </pc:cxnChg>
        <pc:cxnChg chg="add mod">
          <ac:chgData name="박민호[ 학부재학 / 전기전자공학부 ]" userId="2c146e76-2a19-429a-8bcb-06e43b5ff066" providerId="ADAL" clId="{59612438-BACC-4306-A65F-0C0D85111B9A}" dt="2020-03-18T13:42:23.853" v="538" actId="571"/>
          <ac:cxnSpMkLst>
            <pc:docMk/>
            <pc:sldMk cId="3675390553" sldId="306"/>
            <ac:cxnSpMk id="12" creationId="{07204D58-DD83-45BE-9D39-078DB1D01900}"/>
          </ac:cxnSpMkLst>
        </pc:cxnChg>
        <pc:cxnChg chg="add del mod">
          <ac:chgData name="박민호[ 학부재학 / 전기전자공학부 ]" userId="2c146e76-2a19-429a-8bcb-06e43b5ff066" providerId="ADAL" clId="{59612438-BACC-4306-A65F-0C0D85111B9A}" dt="2020-03-18T13:44:29.066" v="601" actId="478"/>
          <ac:cxnSpMkLst>
            <pc:docMk/>
            <pc:sldMk cId="3675390553" sldId="306"/>
            <ac:cxnSpMk id="13" creationId="{A0C62485-3FAB-42D5-BDF4-7AE6EF6355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53400-30AA-486C-B3D1-31E8596B90FD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EB075-9FF1-480D-AEB3-9D70A2A40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1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American Standard Code for Information Interchange</a:t>
            </a:r>
          </a:p>
          <a:p>
            <a:r>
              <a:rPr lang="en-US" altLang="ko-KR" dirty="0"/>
              <a:t>Unicode </a:t>
            </a:r>
            <a:r>
              <a:rPr lang="ko-KR" altLang="en-US" dirty="0"/>
              <a:t>는 충분히 많아서 모든 국가 문자들을 표현하고도 </a:t>
            </a:r>
            <a:r>
              <a:rPr lang="en-US" altLang="ko-KR" dirty="0"/>
              <a:t>2</a:t>
            </a:r>
            <a:r>
              <a:rPr lang="ko-KR" altLang="en-US" dirty="0"/>
              <a:t>만개가 남음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2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까지는 거의 모든 </a:t>
            </a:r>
            <a:r>
              <a:rPr lang="en-US" altLang="ko-KR" dirty="0"/>
              <a:t>C</a:t>
            </a:r>
            <a:r>
              <a:rPr lang="ko-KR" altLang="en-US" dirty="0"/>
              <a:t>에서의 자료형을 배웠고 이제는 알고리즘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5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7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A3FB-12C1-4593-9C4B-64EAB40B9A39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79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B344-511A-4FE8-A670-933FFEDD290A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29F-D487-4BD2-9979-317BF0301EF2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0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3036-521F-446F-A17D-A6EB38250522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2">
            <a:extLst>
              <a:ext uri="{FF2B5EF4-FFF2-40B4-BE49-F238E27FC236}">
                <a16:creationId xmlns:a16="http://schemas.microsoft.com/office/drawing/2014/main" id="{4B856250-AA65-4C15-B39F-4835E771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957E00-75EB-4463-B45F-BB586DA5FE0D}" type="datetime1">
              <a:rPr lang="ko-KR" altLang="en-US" smtClean="0"/>
              <a:pPr/>
              <a:t>2020-05-08</a:t>
            </a:fld>
            <a:endParaRPr lang="ko-KR" altLang="en-US" dirty="0"/>
          </a:p>
        </p:txBody>
      </p:sp>
      <p:sp>
        <p:nvSpPr>
          <p:cNvPr id="13" name="바닥글 개체 틀 3">
            <a:extLst>
              <a:ext uri="{FF2B5EF4-FFF2-40B4-BE49-F238E27FC236}">
                <a16:creationId xmlns:a16="http://schemas.microsoft.com/office/drawing/2014/main" id="{42586598-C761-4FF5-9D3B-20CE546E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7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C4CDEC6E-D10E-479E-9432-C0967F3B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90F3581-5D2F-448B-991D-DB0ED6CC2F4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7407" y="2152650"/>
            <a:ext cx="11000233" cy="4063093"/>
          </a:xfrm>
        </p:spPr>
        <p:txBody>
          <a:bodyPr anchor="t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6" name="제목 13">
            <a:extLst>
              <a:ext uri="{FF2B5EF4-FFF2-40B4-BE49-F238E27FC236}">
                <a16:creationId xmlns:a16="http://schemas.microsoft.com/office/drawing/2014/main" id="{0E1018F7-12EC-4583-879F-87FEE932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0232" cy="161989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40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C0D283-EA24-4932-B533-ECFF4F9E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957E00-75EB-4463-B45F-BB586DA5FE0D}" type="datetime1">
              <a:rPr lang="ko-KR" altLang="en-US" smtClean="0"/>
              <a:pPr/>
              <a:t>2020-05-08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261DA4-AC62-4206-B593-FD53D603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7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F200F-6607-42BE-9F86-5CEE781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A88A16-19F4-440D-BB16-A721F4F44D6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7407" y="2152650"/>
            <a:ext cx="11000233" cy="406309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/>
            </a:lvl1pPr>
            <a:lvl2pPr marL="457200" indent="0">
              <a:lnSpc>
                <a:spcPct val="100000"/>
              </a:lnSpc>
              <a:buNone/>
              <a:defRPr sz="2800"/>
            </a:lvl2pPr>
            <a:lvl3pPr marL="914400" indent="0">
              <a:lnSpc>
                <a:spcPct val="100000"/>
              </a:lnSpc>
              <a:buNone/>
              <a:defRPr sz="2800"/>
            </a:lvl3pPr>
            <a:lvl4pPr marL="1371600" indent="0">
              <a:lnSpc>
                <a:spcPct val="100000"/>
              </a:lnSpc>
              <a:buNone/>
              <a:defRPr sz="2800"/>
            </a:lvl4pPr>
            <a:lvl5pPr marL="1828800" indent="0">
              <a:lnSpc>
                <a:spcPct val="100000"/>
              </a:lnSpc>
              <a:buNone/>
              <a:defRPr sz="2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제목 13">
            <a:extLst>
              <a:ext uri="{FF2B5EF4-FFF2-40B4-BE49-F238E27FC236}">
                <a16:creationId xmlns:a16="http://schemas.microsoft.com/office/drawing/2014/main" id="{8E4BEF43-99D7-45F1-9D9A-9D761E6C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0232" cy="161989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971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BAC-E70A-4A57-83DB-342356465F71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27AF-B506-467F-B5F6-84C6C038D7D7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3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1D39-BBD7-479F-A4AA-D25E0CA8991B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1CD5-74AE-4EA6-A72F-CA9EBA378053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0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BEEC-777C-4588-8728-050FD67D3056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7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894D-783D-4BEB-8515-37156D2984EF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0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7E00-75EB-4463-B45F-BB586DA5FE0D}" type="datetime1">
              <a:rPr lang="ko-KR" altLang="en-US" smtClean="0"/>
              <a:t>2020-05-08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002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1" hangingPunct="1">
        <a:lnSpc>
          <a:spcPct val="150000"/>
        </a:lnSpc>
        <a:spcBef>
          <a:spcPts val="500"/>
        </a:spcBef>
        <a:buFont typeface="맑은 고딕" panose="020B0503020000020004" pitchFamily="50" charset="-127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7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Freeform: Shape 7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4" name="Freeform: Shape 7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/>
              <a:t>C</a:t>
            </a:r>
            <a:endParaRPr lang="ko-KR" altLang="en-US" sz="7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800"/>
              <a:t>2018171047 </a:t>
            </a:r>
            <a:r>
              <a:rPr lang="ko-KR" altLang="en-US" sz="2800"/>
              <a:t>박민호</a:t>
            </a:r>
          </a:p>
        </p:txBody>
      </p:sp>
      <p:sp>
        <p:nvSpPr>
          <p:cNvPr id="145" name="Rectangle 7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3A9F89-AC3A-47F0-B4DC-45036630800F}"/>
              </a:ext>
            </a:extLst>
          </p:cNvPr>
          <p:cNvCxnSpPr/>
          <p:nvPr/>
        </p:nvCxnSpPr>
        <p:spPr>
          <a:xfrm>
            <a:off x="3718560" y="5541585"/>
            <a:ext cx="47548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9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A8413B-E37E-49E3-BB8B-B6D10C64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4B908-6EC7-4163-9807-EDB7DFF8F9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문자 </a:t>
            </a:r>
            <a:r>
              <a:rPr lang="en-US" altLang="ko-KR" dirty="0"/>
              <a:t>(‘\0’ or 0)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65277B-68F8-4577-913C-E98F49B9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CE3398-8D98-43FC-A71B-AD7393059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177459"/>
              </p:ext>
            </p:extLst>
          </p:nvPr>
        </p:nvGraphicFramePr>
        <p:xfrm>
          <a:off x="1352366" y="3669145"/>
          <a:ext cx="9487268" cy="1179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5324">
                  <a:extLst>
                    <a:ext uri="{9D8B030D-6E8A-4147-A177-3AD203B41FA5}">
                      <a16:colId xmlns:a16="http://schemas.microsoft.com/office/drawing/2014/main" val="1648871431"/>
                    </a:ext>
                  </a:extLst>
                </a:gridCol>
                <a:gridCol w="1355324">
                  <a:extLst>
                    <a:ext uri="{9D8B030D-6E8A-4147-A177-3AD203B41FA5}">
                      <a16:colId xmlns:a16="http://schemas.microsoft.com/office/drawing/2014/main" val="3256402446"/>
                    </a:ext>
                  </a:extLst>
                </a:gridCol>
                <a:gridCol w="1355324">
                  <a:extLst>
                    <a:ext uri="{9D8B030D-6E8A-4147-A177-3AD203B41FA5}">
                      <a16:colId xmlns:a16="http://schemas.microsoft.com/office/drawing/2014/main" val="3462612587"/>
                    </a:ext>
                  </a:extLst>
                </a:gridCol>
                <a:gridCol w="1355324">
                  <a:extLst>
                    <a:ext uri="{9D8B030D-6E8A-4147-A177-3AD203B41FA5}">
                      <a16:colId xmlns:a16="http://schemas.microsoft.com/office/drawing/2014/main" val="4165426245"/>
                    </a:ext>
                  </a:extLst>
                </a:gridCol>
                <a:gridCol w="1355324">
                  <a:extLst>
                    <a:ext uri="{9D8B030D-6E8A-4147-A177-3AD203B41FA5}">
                      <a16:colId xmlns:a16="http://schemas.microsoft.com/office/drawing/2014/main" val="1486637412"/>
                    </a:ext>
                  </a:extLst>
                </a:gridCol>
                <a:gridCol w="1355324">
                  <a:extLst>
                    <a:ext uri="{9D8B030D-6E8A-4147-A177-3AD203B41FA5}">
                      <a16:colId xmlns:a16="http://schemas.microsoft.com/office/drawing/2014/main" val="1288366232"/>
                    </a:ext>
                  </a:extLst>
                </a:gridCol>
                <a:gridCol w="1355324">
                  <a:extLst>
                    <a:ext uri="{9D8B030D-6E8A-4147-A177-3AD203B41FA5}">
                      <a16:colId xmlns:a16="http://schemas.microsoft.com/office/drawing/2014/main" val="145002837"/>
                    </a:ext>
                  </a:extLst>
                </a:gridCol>
              </a:tblGrid>
              <a:tr h="1179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72</a:t>
                      </a:r>
                      <a:endParaRPr lang="ko-KR" alt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101</a:t>
                      </a:r>
                      <a:endParaRPr lang="ko-KR" alt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108</a:t>
                      </a:r>
                      <a:endParaRPr lang="ko-KR" alt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108</a:t>
                      </a:r>
                      <a:endParaRPr lang="ko-KR" alt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500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DAC256-6380-4B6C-8C93-E08EC366BA90}"/>
              </a:ext>
            </a:extLst>
          </p:cNvPr>
          <p:cNvCxnSpPr>
            <a:cxnSpLocks/>
          </p:cNvCxnSpPr>
          <p:nvPr/>
        </p:nvCxnSpPr>
        <p:spPr>
          <a:xfrm flipV="1">
            <a:off x="2037379" y="4848556"/>
            <a:ext cx="0" cy="503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DE5DB614-49D2-440F-965E-E8B2DED8A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28984"/>
              </p:ext>
            </p:extLst>
          </p:nvPr>
        </p:nvGraphicFramePr>
        <p:xfrm>
          <a:off x="1352365" y="5352472"/>
          <a:ext cx="8128002" cy="660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488714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6402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626125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121598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654262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6637412"/>
                    </a:ext>
                  </a:extLst>
                </a:gridCol>
              </a:tblGrid>
              <a:tr h="6600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str[0]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str[1]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str[2]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str[3]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str[4]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str[5]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775006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6B4A31-0452-4DA7-A27D-034AA8AAD4B6}"/>
              </a:ext>
            </a:extLst>
          </p:cNvPr>
          <p:cNvCxnSpPr>
            <a:cxnSpLocks/>
          </p:cNvCxnSpPr>
          <p:nvPr/>
        </p:nvCxnSpPr>
        <p:spPr>
          <a:xfrm flipV="1">
            <a:off x="3404361" y="4848556"/>
            <a:ext cx="0" cy="503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9EAEA28-4795-45CC-B043-2D5160FBD547}"/>
              </a:ext>
            </a:extLst>
          </p:cNvPr>
          <p:cNvCxnSpPr>
            <a:cxnSpLocks/>
          </p:cNvCxnSpPr>
          <p:nvPr/>
        </p:nvCxnSpPr>
        <p:spPr>
          <a:xfrm flipV="1">
            <a:off x="4752870" y="4848556"/>
            <a:ext cx="0" cy="503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24886C-4B06-4651-A27B-000AD1CF9826}"/>
              </a:ext>
            </a:extLst>
          </p:cNvPr>
          <p:cNvCxnSpPr>
            <a:cxnSpLocks/>
          </p:cNvCxnSpPr>
          <p:nvPr/>
        </p:nvCxnSpPr>
        <p:spPr>
          <a:xfrm flipV="1">
            <a:off x="6119852" y="4848556"/>
            <a:ext cx="0" cy="503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DF95BAD-6C52-4863-96D5-60942630DBEF}"/>
              </a:ext>
            </a:extLst>
          </p:cNvPr>
          <p:cNvCxnSpPr>
            <a:cxnSpLocks/>
          </p:cNvCxnSpPr>
          <p:nvPr/>
        </p:nvCxnSpPr>
        <p:spPr>
          <a:xfrm flipV="1">
            <a:off x="7505306" y="4848556"/>
            <a:ext cx="0" cy="503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7E1453-584F-4FBB-BB8F-50EC9E137C75}"/>
              </a:ext>
            </a:extLst>
          </p:cNvPr>
          <p:cNvCxnSpPr>
            <a:cxnSpLocks/>
          </p:cNvCxnSpPr>
          <p:nvPr/>
        </p:nvCxnSpPr>
        <p:spPr>
          <a:xfrm flipV="1">
            <a:off x="8872288" y="4848556"/>
            <a:ext cx="0" cy="503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B1550FAE-040F-45EF-8D98-85CFA6D1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91003"/>
              </p:ext>
            </p:extLst>
          </p:nvPr>
        </p:nvGraphicFramePr>
        <p:xfrm>
          <a:off x="1352365" y="3061627"/>
          <a:ext cx="8128002" cy="660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488714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6402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626125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121598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654262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6637412"/>
                    </a:ext>
                  </a:extLst>
                </a:gridCol>
              </a:tblGrid>
              <a:tr h="6600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H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\0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77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7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202A10-A03C-4801-9253-1B1D462E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2E0B29-2009-4D7F-9EE1-1AD0FB76FCC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'L'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'L'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'O’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			  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\0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'W'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'O'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'L'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'!’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ko-K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"%s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str2);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HELLO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A728CD9-4E13-44B6-B248-14DCB324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370BE-DF87-4B05-B5C7-8B92E39AD055}"/>
              </a:ext>
            </a:extLst>
          </p:cNvPr>
          <p:cNvSpPr/>
          <p:nvPr/>
        </p:nvSpPr>
        <p:spPr>
          <a:xfrm>
            <a:off x="3947037" y="2688235"/>
            <a:ext cx="914212" cy="5774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14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7D433E-71A1-4485-86A9-2DCF782C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DD24DF-A316-47F0-A685-BFE9E2BE9A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numCol="2"/>
          <a:lstStyle/>
          <a:p>
            <a:pPr marL="230400" indent="-230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str3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&amp;str3); </a:t>
            </a:r>
          </a:p>
          <a:p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"%s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str3);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str3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str3); </a:t>
            </a:r>
          </a:p>
          <a:p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"%s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str3);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0468ED-2AB7-4D05-8FDE-1FFD22A7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43BE64-D361-4A9A-A4F0-2197045673BE}"/>
              </a:ext>
            </a:extLst>
          </p:cNvPr>
          <p:cNvSpPr/>
          <p:nvPr/>
        </p:nvSpPr>
        <p:spPr>
          <a:xfrm>
            <a:off x="8405090" y="3519508"/>
            <a:ext cx="880377" cy="470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7EEA661-8D17-46C7-B568-CF854765EB2D}"/>
              </a:ext>
            </a:extLst>
          </p:cNvPr>
          <p:cNvCxnSpPr>
            <a:cxnSpLocks/>
          </p:cNvCxnSpPr>
          <p:nvPr/>
        </p:nvCxnSpPr>
        <p:spPr>
          <a:xfrm>
            <a:off x="3011055" y="3990109"/>
            <a:ext cx="10529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0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7EE15F-C50D-4E11-BB84-24F45850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F1A655-D9BB-440D-84FE-BEAA91589A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변수가 얼마의 메모리를 할당 받는지 확인하는 함수</a:t>
            </a:r>
            <a:endParaRPr lang="en-US" altLang="ko-KR" dirty="0"/>
          </a:p>
          <a:p>
            <a:pPr lvl="1"/>
            <a:r>
              <a:rPr lang="en-US" altLang="ko-KR" dirty="0"/>
              <a:t>byte </a:t>
            </a:r>
            <a:r>
              <a:rPr lang="ko-KR" altLang="en-US" dirty="0"/>
              <a:t>수로 출력</a:t>
            </a:r>
            <a:endParaRPr lang="en-US" altLang="ko-KR" dirty="0"/>
          </a:p>
          <a:p>
            <a:r>
              <a:rPr lang="ko-KR" altLang="en-US" dirty="0"/>
              <a:t>모든 자료형에 사용 가능</a:t>
            </a:r>
            <a:endParaRPr lang="en-US" altLang="ko-KR" dirty="0"/>
          </a:p>
          <a:p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or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자료형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0BCC7A6-889B-45DD-9CD1-AC9D256D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3278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8EBA70-DEDB-4FFF-B59C-C16B6E3E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205464-5E65-494C-8B03-7B3240EF1DD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f;</a:t>
            </a:r>
          </a:p>
          <a:p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"size of char : %d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(c));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1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"size of int : %d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)); 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4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"size of float : %d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(f));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4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E1875D0-3FC4-4349-8F09-F14F4A5C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5572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8EBA70-DEDB-4FFF-B59C-C16B6E3E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205464-5E65-494C-8B03-7B3240EF1DD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ko-KR" altLang="en-US" dirty="0"/>
              <a:t>자료형을 바로 넣어도 됨</a:t>
            </a:r>
            <a:endParaRPr lang="en-US" altLang="ko-KR" dirty="0"/>
          </a:p>
          <a:p>
            <a:endParaRPr lang="en-US" altLang="ko-K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"long 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 : %d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8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"double : %d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));     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8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E1875D0-3FC4-4349-8F09-F14F4A5C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8810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8EBA70-DEDB-4FFF-B59C-C16B6E3E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205464-5E65-494C-8B03-7B3240EF1DD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ko-KR" altLang="en-US" dirty="0">
                <a:latin typeface="Consolas" panose="020B0609020204030204" pitchFamily="49" charset="0"/>
              </a:rPr>
              <a:t>배열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문자열도 가능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30400" indent="-230400">
              <a:buFont typeface="Arial" panose="020B0604020202020204" pitchFamily="34" charset="0"/>
              <a:buChar char="•"/>
            </a:pP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str1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 World!"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"size of str1 : %d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(str1));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13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E1875D0-3FC4-4349-8F09-F14F4A5C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11302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8EBA70-DEDB-4FFF-B59C-C16B6E3E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205464-5E65-494C-8B03-7B3240EF1DD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ko-KR" altLang="en-US" dirty="0">
                <a:latin typeface="Consolas" panose="020B0609020204030204" pitchFamily="49" charset="0"/>
              </a:rPr>
              <a:t>응용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배열 길이 구하기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 str2</a:t>
            </a:r>
            <a:r>
              <a:rPr lang="en-US" altLang="ko-KR" sz="22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123451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CE9178"/>
                </a:solidFill>
                <a:latin typeface="Consolas" panose="020B0609020204030204" pitchFamily="49" charset="0"/>
              </a:rPr>
              <a:t>"size of str2 : %d</a:t>
            </a:r>
            <a:r>
              <a:rPr lang="en-US" altLang="ko-KR" sz="2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2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(str2));                     </a:t>
            </a:r>
            <a:r>
              <a:rPr lang="en-US" altLang="ko-KR" sz="2200" dirty="0">
                <a:solidFill>
                  <a:srgbClr val="6A9955"/>
                </a:solidFill>
                <a:latin typeface="Consolas" panose="020B0609020204030204" pitchFamily="49" charset="0"/>
              </a:rPr>
              <a:t>// 28</a:t>
            </a:r>
            <a:endParaRPr lang="en-US" altLang="ko-K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CE9178"/>
                </a:solidFill>
                <a:latin typeface="Consolas" panose="020B0609020204030204" pitchFamily="49" charset="0"/>
              </a:rPr>
              <a:t>"length of str2 : %d</a:t>
            </a:r>
            <a:r>
              <a:rPr lang="en-US" altLang="ko-KR" sz="2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2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(str2) / </a:t>
            </a:r>
            <a:r>
              <a:rPr lang="en-US" altLang="ko-KR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])); </a:t>
            </a:r>
            <a:r>
              <a:rPr lang="en-US" altLang="ko-KR" sz="2200" dirty="0">
                <a:solidFill>
                  <a:srgbClr val="6A9955"/>
                </a:solidFill>
                <a:latin typeface="Consolas" panose="020B0609020204030204" pitchFamily="49" charset="0"/>
              </a:rPr>
              <a:t>// 7</a:t>
            </a:r>
            <a:endParaRPr lang="en-US" altLang="ko-K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CE9178"/>
                </a:solidFill>
                <a:latin typeface="Consolas" panose="020B0609020204030204" pitchFamily="49" charset="0"/>
              </a:rPr>
              <a:t>"length of str2 : %d</a:t>
            </a:r>
            <a:r>
              <a:rPr lang="en-US" altLang="ko-KR" sz="2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2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(str2) / </a:t>
            </a:r>
            <a:r>
              <a:rPr lang="en-US" altLang="ko-KR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));     </a:t>
            </a:r>
            <a:r>
              <a:rPr lang="en-US" altLang="ko-KR" sz="2200" dirty="0">
                <a:solidFill>
                  <a:srgbClr val="6A9955"/>
                </a:solidFill>
                <a:latin typeface="Consolas" panose="020B0609020204030204" pitchFamily="49" charset="0"/>
              </a:rPr>
              <a:t>// 7</a:t>
            </a:r>
            <a:endParaRPr lang="en-US" altLang="ko-K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E1875D0-3FC4-4349-8F09-F14F4A5C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88543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A0F585-5D5C-4A7A-94C4-158A3954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56514-AE4C-4BAB-9668-AC9EACDDF7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속의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for loop </a:t>
            </a:r>
            <a:r>
              <a:rPr lang="ko-KR" altLang="en-US" dirty="0"/>
              <a:t>사용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6C46B93-E34F-43F4-A66E-15750DAD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57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BB2A9-5B6A-4C49-A8DA-49C2995D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A8F47-0CE0-4F70-AA22-44AA11DFA8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j;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(j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j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 = %d, j = %d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j);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736ECD1-F99C-4F4C-AD4A-A8C9FA3B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88831A-E940-48FA-86F7-B89CB478F466}"/>
              </a:ext>
            </a:extLst>
          </p:cNvPr>
          <p:cNvCxnSpPr>
            <a:cxnSpLocks/>
          </p:cNvCxnSpPr>
          <p:nvPr/>
        </p:nvCxnSpPr>
        <p:spPr>
          <a:xfrm>
            <a:off x="692727" y="2650836"/>
            <a:ext cx="172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5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294185-3A30-41C9-B1A8-F74DA081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5FF1A-BBAB-4FC8-8A83-DC5CA8063F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a, b, c, d, e</a:t>
            </a:r>
            <a:r>
              <a:rPr lang="ko-KR" altLang="en-US" dirty="0"/>
              <a:t>의 값을 저장하려면 </a:t>
            </a:r>
            <a:r>
              <a:rPr lang="en-US" altLang="ko-KR" dirty="0"/>
              <a:t>… (</a:t>
            </a:r>
            <a:r>
              <a:rPr lang="ko-KR" altLang="en-US" dirty="0"/>
              <a:t>또는 더 많이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ex) 5, 22, 7, 2, 30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altLang="ko-KR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altLang="ko-KR" sz="2400" dirty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 c = </a:t>
            </a:r>
            <a:r>
              <a:rPr lang="en-US" altLang="ko-KR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 d = </a:t>
            </a:r>
            <a:r>
              <a:rPr lang="en-US" altLang="ko-KR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 e = </a:t>
            </a:r>
            <a:r>
              <a:rPr lang="en-US" altLang="ko-KR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24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C256A30-9F1C-4CA5-B7C1-014991A0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일차원</a:t>
            </a:r>
            <a:r>
              <a:rPr lang="ko-KR" altLang="en-US" dirty="0"/>
              <a:t> 배열</a:t>
            </a:r>
          </a:p>
        </p:txBody>
      </p:sp>
    </p:spTree>
    <p:extLst>
      <p:ext uri="{BB962C8B-B14F-4D97-AF65-F5344CB8AC3E}">
        <p14:creationId xmlns:p14="http://schemas.microsoft.com/office/powerpoint/2010/main" val="2188040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BB2A9-5B6A-4C49-A8DA-49C2995D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A8F47-0CE0-4F70-AA22-44AA11DFA8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j;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(j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j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 = %d, j = %d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j);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736ECD1-F99C-4F4C-AD4A-A8C9FA3B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0BB104A-F08D-46F4-9373-4BFAE8338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8942"/>
              </p:ext>
            </p:extLst>
          </p:nvPr>
        </p:nvGraphicFramePr>
        <p:xfrm>
          <a:off x="9286886" y="2152650"/>
          <a:ext cx="2359892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946">
                  <a:extLst>
                    <a:ext uri="{9D8B030D-6E8A-4147-A177-3AD203B41FA5}">
                      <a16:colId xmlns:a16="http://schemas.microsoft.com/office/drawing/2014/main" val="2886434237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1996207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Consolas" panose="020B0609020204030204" pitchFamily="49" charset="0"/>
                        </a:rPr>
                        <a:t>j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48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110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9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0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948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9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84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699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12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57895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B474FF7-70CF-46AC-AB1C-398620345537}"/>
              </a:ext>
            </a:extLst>
          </p:cNvPr>
          <p:cNvCxnSpPr>
            <a:cxnSpLocks/>
          </p:cNvCxnSpPr>
          <p:nvPr/>
        </p:nvCxnSpPr>
        <p:spPr>
          <a:xfrm>
            <a:off x="692727" y="3140364"/>
            <a:ext cx="44796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0ACD29-38C1-45CA-9478-AD578A1DA2EE}"/>
              </a:ext>
            </a:extLst>
          </p:cNvPr>
          <p:cNvCxnSpPr>
            <a:cxnSpLocks/>
          </p:cNvCxnSpPr>
          <p:nvPr/>
        </p:nvCxnSpPr>
        <p:spPr>
          <a:xfrm>
            <a:off x="1468582" y="4156364"/>
            <a:ext cx="44796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22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8F130E-5B52-416C-B506-A6A9EFF4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84B78EF-1D94-44CC-AACA-6113618960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(j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j &lt;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13AD03B-7A99-4773-A641-433E065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별찍기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0667B0-80CE-41AC-B519-B2D2D4048E0C}"/>
              </a:ext>
            </a:extLst>
          </p:cNvPr>
          <p:cNvSpPr/>
          <p:nvPr/>
        </p:nvSpPr>
        <p:spPr>
          <a:xfrm>
            <a:off x="8871528" y="2036771"/>
            <a:ext cx="19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답 </a:t>
            </a:r>
            <a:r>
              <a:rPr lang="en-US" altLang="ko-KR" sz="2400" dirty="0"/>
              <a:t>: </a:t>
            </a:r>
          </a:p>
          <a:p>
            <a:endParaRPr lang="en-US" altLang="ko-KR" sz="2400" dirty="0"/>
          </a:p>
          <a:p>
            <a:r>
              <a:rPr lang="ko-KR" altLang="en-US" sz="2400" dirty="0"/>
              <a:t>*</a:t>
            </a:r>
          </a:p>
          <a:p>
            <a:r>
              <a:rPr lang="ko-KR" altLang="en-US" sz="2400" dirty="0"/>
              <a:t>**</a:t>
            </a:r>
          </a:p>
          <a:p>
            <a:r>
              <a:rPr lang="ko-KR" altLang="en-US" sz="2400" dirty="0"/>
              <a:t>***</a:t>
            </a:r>
          </a:p>
          <a:p>
            <a:r>
              <a:rPr lang="ko-KR" altLang="en-US" sz="2400" dirty="0"/>
              <a:t>****</a:t>
            </a:r>
          </a:p>
          <a:p>
            <a:r>
              <a:rPr lang="ko-KR" altLang="en-US" sz="2400" dirty="0"/>
              <a:t>*****</a:t>
            </a:r>
          </a:p>
          <a:p>
            <a:r>
              <a:rPr lang="ko-KR" altLang="en-US" sz="2400" dirty="0"/>
              <a:t>******</a:t>
            </a:r>
          </a:p>
          <a:p>
            <a:r>
              <a:rPr lang="ko-KR" altLang="en-US" sz="2400" dirty="0"/>
              <a:t>*******</a:t>
            </a:r>
          </a:p>
          <a:p>
            <a:r>
              <a:rPr lang="ko-KR" altLang="en-US" sz="2400" dirty="0"/>
              <a:t>********</a:t>
            </a:r>
          </a:p>
          <a:p>
            <a:r>
              <a:rPr lang="ko-KR" altLang="en-US" sz="2400" dirty="0"/>
              <a:t>*********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19D277-193C-4010-AC58-44560406981B}"/>
              </a:ext>
            </a:extLst>
          </p:cNvPr>
          <p:cNvCxnSpPr>
            <a:cxnSpLocks/>
          </p:cNvCxnSpPr>
          <p:nvPr/>
        </p:nvCxnSpPr>
        <p:spPr>
          <a:xfrm>
            <a:off x="3759200" y="3666836"/>
            <a:ext cx="11453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F6558C-308B-4650-A11F-317CD911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0C89D0-3F14-413F-AF48-255B1EA483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소문자로 이루어진 문자열을 입력 받아 대문자로 출력</a:t>
            </a:r>
            <a:endParaRPr lang="en-US" altLang="ko-KR" dirty="0"/>
          </a:p>
          <a:p>
            <a:pPr lvl="1"/>
            <a:r>
              <a:rPr lang="en-US" altLang="ko-KR" dirty="0"/>
              <a:t>ASCII code </a:t>
            </a:r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a</a:t>
            </a:r>
            <a:r>
              <a:rPr lang="ko-KR" altLang="en-US" dirty="0"/>
              <a:t>의 차이</a:t>
            </a:r>
            <a:r>
              <a:rPr lang="en-US" altLang="ko-KR" dirty="0"/>
              <a:t>, B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차이 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공백을 포함한 문장 입출력</a:t>
            </a:r>
            <a:r>
              <a:rPr lang="en-US" altLang="ko-KR" dirty="0"/>
              <a:t>? (Optional)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D1B942A-953B-413A-BE03-656C6A3C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04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94D4E-11F1-4ADA-88E6-675D117A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D74CEB-1415-4F07-BCE0-26BC20141F8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t"/>
          <a:lstStyle/>
          <a:p>
            <a:r>
              <a:rPr lang="ko-KR" altLang="en-US" dirty="0"/>
              <a:t>이중 </a:t>
            </a:r>
            <a:r>
              <a:rPr lang="en-US" altLang="ko-KR" dirty="0"/>
              <a:t>for </a:t>
            </a:r>
            <a:r>
              <a:rPr lang="ko-KR" altLang="en-US" dirty="0"/>
              <a:t>문을 이용한 별</a:t>
            </a:r>
            <a:r>
              <a:rPr lang="en-US" altLang="ko-KR" dirty="0"/>
              <a:t>(*) </a:t>
            </a:r>
            <a:r>
              <a:rPr lang="ko-KR" altLang="en-US" dirty="0"/>
              <a:t>찍기</a:t>
            </a:r>
            <a:endParaRPr lang="en-US" altLang="ko-KR" dirty="0"/>
          </a:p>
          <a:p>
            <a:pPr lvl="1"/>
            <a:r>
              <a:rPr lang="ko-KR" altLang="en-US" dirty="0"/>
              <a:t>정사각형 </a:t>
            </a:r>
            <a:r>
              <a:rPr lang="en-US" altLang="ko-KR" dirty="0"/>
              <a:t>(7 * 7), </a:t>
            </a:r>
            <a:r>
              <a:rPr lang="ko-KR" altLang="en-US" dirty="0"/>
              <a:t>직사각형 </a:t>
            </a:r>
            <a:r>
              <a:rPr lang="en-US" altLang="ko-KR" dirty="0"/>
              <a:t>(10 * 5)</a:t>
            </a:r>
          </a:p>
          <a:p>
            <a:pPr lvl="1"/>
            <a:r>
              <a:rPr lang="ko-KR" altLang="en-US" dirty="0" err="1"/>
              <a:t>직각이등변삼각형</a:t>
            </a:r>
            <a:r>
              <a:rPr lang="ko-KR" altLang="en-US" dirty="0"/>
              <a:t> </a:t>
            </a:r>
            <a:r>
              <a:rPr lang="en-US" altLang="ko-KR" dirty="0"/>
              <a:t>(2 </a:t>
            </a:r>
            <a:r>
              <a:rPr lang="ko-KR" altLang="en-US" dirty="0"/>
              <a:t>종류 </a:t>
            </a:r>
            <a:r>
              <a:rPr lang="en-US" altLang="ko-KR" dirty="0"/>
              <a:t>7*7, </a:t>
            </a:r>
            <a:r>
              <a:rPr lang="ko-KR" altLang="en-US" dirty="0"/>
              <a:t>◣</a:t>
            </a:r>
            <a:r>
              <a:rPr lang="en-US" altLang="ko-KR" dirty="0"/>
              <a:t>, </a:t>
            </a:r>
            <a:r>
              <a:rPr lang="ko-KR" altLang="en-US" dirty="0"/>
              <a:t>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마름모 </a:t>
            </a:r>
            <a:r>
              <a:rPr lang="en-US" altLang="ko-KR" dirty="0"/>
              <a:t>(</a:t>
            </a:r>
            <a:r>
              <a:rPr lang="ko-KR" altLang="en-US" dirty="0"/>
              <a:t>대각선의 길이가 </a:t>
            </a:r>
            <a:r>
              <a:rPr lang="en-US" altLang="ko-KR" dirty="0"/>
              <a:t>7 * 7, ◆)</a:t>
            </a:r>
          </a:p>
          <a:p>
            <a:r>
              <a:rPr lang="en-US" altLang="ko-KR" dirty="0"/>
              <a:t>pmh9960@korea.ac.kr / 010-9968-9143</a:t>
            </a:r>
          </a:p>
          <a:p>
            <a:pPr lvl="1"/>
            <a:r>
              <a:rPr lang="en-US" altLang="ko-KR" dirty="0"/>
              <a:t>.c</a:t>
            </a:r>
            <a:r>
              <a:rPr lang="ko-KR" altLang="en-US" dirty="0"/>
              <a:t>로 된 파일들만 </a:t>
            </a:r>
            <a:r>
              <a:rPr lang="en-US" altLang="ko-KR" dirty="0"/>
              <a:t>.zip</a:t>
            </a:r>
            <a:r>
              <a:rPr lang="ko-KR" altLang="en-US" dirty="0"/>
              <a:t>으로 묶어 보낼 것 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.zip)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2D88D31-6B00-41CF-9C4D-B9C1DEB4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97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9A1446-D914-49CA-A9F3-EE570240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DA9E627-20B4-46BF-A602-9F0DBC3D2C3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472" t="404"/>
          <a:stretch/>
        </p:blipFill>
        <p:spPr>
          <a:xfrm>
            <a:off x="3418526" y="1959007"/>
            <a:ext cx="5351899" cy="404602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92B012AA-7029-4F5A-B8F7-25B83494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 예시</a:t>
            </a:r>
          </a:p>
        </p:txBody>
      </p:sp>
    </p:spTree>
    <p:extLst>
      <p:ext uri="{BB962C8B-B14F-4D97-AF65-F5344CB8AC3E}">
        <p14:creationId xmlns:p14="http://schemas.microsoft.com/office/powerpoint/2010/main" val="184012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AE0745-AEB9-4F9B-BE18-654AB2AA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AE5EF-19DA-4F9E-968B-B747B915C7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t"/>
          <a:lstStyle/>
          <a:p>
            <a:r>
              <a:rPr lang="ko-KR" altLang="en-US" dirty="0"/>
              <a:t>하나의 변수</a:t>
            </a:r>
            <a:r>
              <a:rPr lang="en-US" altLang="ko-KR" dirty="0"/>
              <a:t>, </a:t>
            </a:r>
            <a:r>
              <a:rPr lang="ko-KR" altLang="en-US" dirty="0"/>
              <a:t>여러 개의 값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99E907C-18BD-4278-A83D-6A36D772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일차원</a:t>
            </a:r>
            <a:r>
              <a:rPr lang="ko-KR" altLang="en-US" dirty="0"/>
              <a:t> 배열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9504922-3E7A-4B18-A0DE-DB2559439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67181"/>
              </p:ext>
            </p:extLst>
          </p:nvPr>
        </p:nvGraphicFramePr>
        <p:xfrm>
          <a:off x="2030476" y="3429000"/>
          <a:ext cx="8128000" cy="1179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48871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6402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2612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5426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6637412"/>
                    </a:ext>
                  </a:extLst>
                </a:gridCol>
              </a:tblGrid>
              <a:tr h="1179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22</a:t>
                      </a:r>
                      <a:endParaRPr lang="ko-KR" alt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…</a:t>
                      </a:r>
                      <a:endParaRPr lang="ko-KR" altLang="en-US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5006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6586822-5911-4634-8A04-DC315323097E}"/>
              </a:ext>
            </a:extLst>
          </p:cNvPr>
          <p:cNvCxnSpPr>
            <a:cxnSpLocks/>
          </p:cNvCxnSpPr>
          <p:nvPr/>
        </p:nvCxnSpPr>
        <p:spPr>
          <a:xfrm flipV="1">
            <a:off x="2854036" y="4608411"/>
            <a:ext cx="0" cy="503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AD44F3-3DCD-4855-B877-42EA8304BEE1}"/>
              </a:ext>
            </a:extLst>
          </p:cNvPr>
          <p:cNvCxnSpPr>
            <a:cxnSpLocks/>
          </p:cNvCxnSpPr>
          <p:nvPr/>
        </p:nvCxnSpPr>
        <p:spPr>
          <a:xfrm flipV="1">
            <a:off x="4447307" y="4608411"/>
            <a:ext cx="0" cy="503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FDF032C-4099-4FFA-B982-3CA0AA67BB26}"/>
              </a:ext>
            </a:extLst>
          </p:cNvPr>
          <p:cNvCxnSpPr>
            <a:cxnSpLocks/>
          </p:cNvCxnSpPr>
          <p:nvPr/>
        </p:nvCxnSpPr>
        <p:spPr>
          <a:xfrm flipV="1">
            <a:off x="6094476" y="4608411"/>
            <a:ext cx="0" cy="503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204D58-DD83-45BE-9D39-078DB1D01900}"/>
              </a:ext>
            </a:extLst>
          </p:cNvPr>
          <p:cNvCxnSpPr>
            <a:cxnSpLocks/>
          </p:cNvCxnSpPr>
          <p:nvPr/>
        </p:nvCxnSpPr>
        <p:spPr>
          <a:xfrm flipV="1">
            <a:off x="7729312" y="4608411"/>
            <a:ext cx="0" cy="503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657D3E5A-40F6-40C1-88FA-2D935840B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39605"/>
              </p:ext>
            </p:extLst>
          </p:nvPr>
        </p:nvGraphicFramePr>
        <p:xfrm>
          <a:off x="2030476" y="5112327"/>
          <a:ext cx="8128000" cy="660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48871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6402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2612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5426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6637412"/>
                    </a:ext>
                  </a:extLst>
                </a:gridCol>
              </a:tblGrid>
              <a:tr h="6600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arr[0]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[1]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77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39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C0E924-7703-4F5E-A572-6ECC96DC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969716-D554-4154-BFE5-D18A9243A98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= {};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pt-BR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arr1); </a:t>
            </a:r>
            <a:r>
              <a:rPr lang="pt-BR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6422204 ???</a:t>
            </a:r>
            <a:endParaRPr lang="pt-BR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D429FC-9339-48AD-B3B4-DCBF1D77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일차원</a:t>
            </a:r>
            <a:r>
              <a:rPr lang="ko-KR" altLang="en-US" dirty="0"/>
              <a:t> 배열</a:t>
            </a:r>
          </a:p>
        </p:txBody>
      </p:sp>
    </p:spTree>
    <p:extLst>
      <p:ext uri="{BB962C8B-B14F-4D97-AF65-F5344CB8AC3E}">
        <p14:creationId xmlns:p14="http://schemas.microsoft.com/office/powerpoint/2010/main" val="391281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342B2A-B123-46B3-B899-3D81E207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0132A-524C-48DD-849A-BB64E5FCCA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Loop</a:t>
            </a:r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 사용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"%d 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261A110-ACBD-426A-8D65-59F6C723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일차원</a:t>
            </a:r>
            <a:r>
              <a:rPr lang="ko-KR" altLang="en-US" dirty="0"/>
              <a:t> 배열</a:t>
            </a:r>
          </a:p>
        </p:txBody>
      </p:sp>
    </p:spTree>
    <p:extLst>
      <p:ext uri="{BB962C8B-B14F-4D97-AF65-F5344CB8AC3E}">
        <p14:creationId xmlns:p14="http://schemas.microsoft.com/office/powerpoint/2010/main" val="2011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C0E924-7703-4F5E-A572-6ECC96DC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969716-D554-4154-BFE5-D18A9243A98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= {};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57 7083364 6422376 4200299 4200192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0 0 0 0 0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5 22 7 2 30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D429FC-9339-48AD-B3B4-DCBF1D77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일차원</a:t>
            </a:r>
            <a:r>
              <a:rPr lang="ko-KR" altLang="en-US" dirty="0"/>
              <a:t> 배열</a:t>
            </a:r>
          </a:p>
        </p:txBody>
      </p:sp>
    </p:spTree>
    <p:extLst>
      <p:ext uri="{BB962C8B-B14F-4D97-AF65-F5344CB8AC3E}">
        <p14:creationId xmlns:p14="http://schemas.microsoft.com/office/powerpoint/2010/main" val="234908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3E1926-3EC2-4ECD-9489-2F2FCF74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42B2E-7A89-4D86-A09E-CD52084F9DC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"%p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arr3);   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0061FEB0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"%p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0061FEB0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"%p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0061FEB4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"%p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0061FEB8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C9ADFD5-6938-4D5C-BFFF-E29EA331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일차원</a:t>
            </a:r>
            <a:r>
              <a:rPr lang="ko-KR" altLang="en-US" dirty="0"/>
              <a:t> 배열</a:t>
            </a:r>
          </a:p>
        </p:txBody>
      </p:sp>
    </p:spTree>
    <p:extLst>
      <p:ext uri="{BB962C8B-B14F-4D97-AF65-F5344CB8AC3E}">
        <p14:creationId xmlns:p14="http://schemas.microsoft.com/office/powerpoint/2010/main" val="276183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5CF65C-9391-4B4E-8D08-0F09CE47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4CB5EC-6044-4430-AD6C-3B1963F173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아스키 코드 </a:t>
            </a:r>
            <a:r>
              <a:rPr lang="en-US" altLang="ko-KR" dirty="0"/>
              <a:t>(ASCII code)</a:t>
            </a:r>
          </a:p>
          <a:p>
            <a:pPr lvl="1"/>
            <a:r>
              <a:rPr lang="ko-KR" altLang="en-US" dirty="0"/>
              <a:t>숫자 </a:t>
            </a:r>
            <a:r>
              <a:rPr lang="en-US" altLang="ko-KR" dirty="0"/>
              <a:t>– </a:t>
            </a:r>
            <a:r>
              <a:rPr lang="ko-KR" altLang="en-US" dirty="0"/>
              <a:t>문자 대응 표 </a:t>
            </a:r>
            <a:r>
              <a:rPr lang="en-US" altLang="ko-KR" dirty="0"/>
              <a:t>(or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128</a:t>
            </a:r>
            <a:r>
              <a:rPr lang="ko-KR" altLang="en-US" dirty="0"/>
              <a:t>개 </a:t>
            </a:r>
            <a:r>
              <a:rPr lang="en-US" altLang="ko-KR" dirty="0"/>
              <a:t>(1-byte)</a:t>
            </a:r>
          </a:p>
          <a:p>
            <a:pPr lvl="1"/>
            <a:r>
              <a:rPr lang="en-US" altLang="ko-KR" dirty="0"/>
              <a:t>UNICODE (2-byte) : 65,536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FDF6991-439C-4365-A08D-16925440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494F093A-B37A-4F1C-8550-9C85C26E6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7" b="765"/>
          <a:stretch/>
        </p:blipFill>
        <p:spPr>
          <a:xfrm>
            <a:off x="7395634" y="738909"/>
            <a:ext cx="4106331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C6BD1C-88AA-4E98-872D-67158C46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ECEE7-DF5D-4BCC-A077-62F95499BE6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30400" indent="-230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Char </a:t>
            </a:r>
            <a:r>
              <a:rPr lang="ko-KR" altLang="en-US" dirty="0"/>
              <a:t>자료구조를 가진</a:t>
            </a:r>
            <a:r>
              <a:rPr lang="en-US" altLang="ko-KR" dirty="0"/>
              <a:t> 1</a:t>
            </a:r>
            <a:r>
              <a:rPr lang="ko-KR" altLang="en-US" dirty="0"/>
              <a:t>차원 </a:t>
            </a:r>
            <a:r>
              <a:rPr lang="en-US" altLang="ko-KR" dirty="0"/>
              <a:t>array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"%s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str);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Hello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"Hello!"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"%s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str1);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Hello!Hello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8813242-4F26-49D5-8AA3-D2FD26AA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1C7FD7-C9DB-4BCB-A9F7-16B0555F2D90}"/>
              </a:ext>
            </a:extLst>
          </p:cNvPr>
          <p:cNvCxnSpPr>
            <a:cxnSpLocks/>
          </p:cNvCxnSpPr>
          <p:nvPr/>
        </p:nvCxnSpPr>
        <p:spPr>
          <a:xfrm>
            <a:off x="6714836" y="5467928"/>
            <a:ext cx="10529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90E532-F51D-4F5B-8296-A16DCC22B03E}"/>
              </a:ext>
            </a:extLst>
          </p:cNvPr>
          <p:cNvCxnSpPr>
            <a:cxnSpLocks/>
          </p:cNvCxnSpPr>
          <p:nvPr/>
        </p:nvCxnSpPr>
        <p:spPr>
          <a:xfrm>
            <a:off x="2165927" y="3985491"/>
            <a:ext cx="4849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CBE65C-6737-4816-B234-33118BBB0634}"/>
              </a:ext>
            </a:extLst>
          </p:cNvPr>
          <p:cNvCxnSpPr>
            <a:cxnSpLocks/>
          </p:cNvCxnSpPr>
          <p:nvPr/>
        </p:nvCxnSpPr>
        <p:spPr>
          <a:xfrm>
            <a:off x="3634508" y="3985491"/>
            <a:ext cx="5957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1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0F0BC3F706A1543B10828B714DE0275" ma:contentTypeVersion="2" ma:contentTypeDescription="새 문서를 만듭니다." ma:contentTypeScope="" ma:versionID="e8d58cf782ccc55524832c3747a336dd">
  <xsd:schema xmlns:xsd="http://www.w3.org/2001/XMLSchema" xmlns:xs="http://www.w3.org/2001/XMLSchema" xmlns:p="http://schemas.microsoft.com/office/2006/metadata/properties" xmlns:ns3="da3993a7-4a7d-4b4c-a125-1314bed3f4a1" targetNamespace="http://schemas.microsoft.com/office/2006/metadata/properties" ma:root="true" ma:fieldsID="8d0f11fb18b4915d3906173e95d75a2d" ns3:_="">
    <xsd:import namespace="da3993a7-4a7d-4b4c-a125-1314bed3f4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993a7-4a7d-4b4c-a125-1314bed3f4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4CEBB2-5D02-486B-98B7-8384BE9A83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3993a7-4a7d-4b4c-a125-1314bed3f4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4C5339-0BE2-4437-AAEB-1A589EEAB1A3}">
  <ds:schemaRefs>
    <ds:schemaRef ds:uri="da3993a7-4a7d-4b4c-a125-1314bed3f4a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DCFC793-3B7A-4591-A5E3-7ED07CA100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1162</Words>
  <Application>Microsoft Office PowerPoint</Application>
  <PresentationFormat>와이드스크린</PresentationFormat>
  <Paragraphs>220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Office 테마</vt:lpstr>
      <vt:lpstr>C</vt:lpstr>
      <vt:lpstr>일차원 배열</vt:lpstr>
      <vt:lpstr>일차원 배열</vt:lpstr>
      <vt:lpstr>일차원 배열</vt:lpstr>
      <vt:lpstr>일차원 배열</vt:lpstr>
      <vt:lpstr>일차원 배열</vt:lpstr>
      <vt:lpstr>일차원 배열</vt:lpstr>
      <vt:lpstr>문자열</vt:lpstr>
      <vt:lpstr>문자열</vt:lpstr>
      <vt:lpstr>문자열</vt:lpstr>
      <vt:lpstr>문자열</vt:lpstr>
      <vt:lpstr>문자열</vt:lpstr>
      <vt:lpstr>sizeof 함수</vt:lpstr>
      <vt:lpstr>sizeof 함수</vt:lpstr>
      <vt:lpstr>sizeof 함수</vt:lpstr>
      <vt:lpstr>sizeof 함수</vt:lpstr>
      <vt:lpstr>sizeof 함수</vt:lpstr>
      <vt:lpstr>이중 반복문</vt:lpstr>
      <vt:lpstr>이중 반복문</vt:lpstr>
      <vt:lpstr>이중 반복문</vt:lpstr>
      <vt:lpstr>별찍기</vt:lpstr>
      <vt:lpstr>과제 1</vt:lpstr>
      <vt:lpstr>과제 2</vt:lpstr>
      <vt:lpstr>답안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박민호[ 학부재학 / 전기전자공학부 ]</dc:creator>
  <cp:lastModifiedBy>박민호[ 학부재학 / 전기전자공학부 ]</cp:lastModifiedBy>
  <cp:revision>16</cp:revision>
  <dcterms:created xsi:type="dcterms:W3CDTF">2020-03-14T23:53:20Z</dcterms:created>
  <dcterms:modified xsi:type="dcterms:W3CDTF">2020-05-08T09:57:12Z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0x01010020F0BC3F706A1543B10828B714DE0275</vt:lpwstr>
  </property>
</Properties>
</file>