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256" r:id="rId5"/>
    <p:sldId id="287" r:id="rId6"/>
    <p:sldId id="257" r:id="rId7"/>
    <p:sldId id="258" r:id="rId8"/>
    <p:sldId id="259" r:id="rId9"/>
    <p:sldId id="262" r:id="rId10"/>
    <p:sldId id="260" r:id="rId11"/>
    <p:sldId id="263" r:id="rId12"/>
    <p:sldId id="264" r:id="rId13"/>
    <p:sldId id="267" r:id="rId14"/>
    <p:sldId id="266" r:id="rId15"/>
    <p:sldId id="265" r:id="rId16"/>
    <p:sldId id="268" r:id="rId17"/>
    <p:sldId id="269" r:id="rId18"/>
    <p:sldId id="271" r:id="rId19"/>
    <p:sldId id="275" r:id="rId20"/>
    <p:sldId id="272" r:id="rId21"/>
    <p:sldId id="273" r:id="rId22"/>
    <p:sldId id="274" r:id="rId23"/>
    <p:sldId id="276" r:id="rId24"/>
    <p:sldId id="277" r:id="rId25"/>
    <p:sldId id="278" r:id="rId26"/>
    <p:sldId id="280" r:id="rId27"/>
    <p:sldId id="281" r:id="rId28"/>
    <p:sldId id="279" r:id="rId29"/>
    <p:sldId id="282" r:id="rId30"/>
    <p:sldId id="284" r:id="rId31"/>
    <p:sldId id="285" r:id="rId32"/>
    <p:sldId id="283" r:id="rId33"/>
    <p:sldId id="28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호[ 학부재학 / 전기전자공학부 ]" initials="박학/전]" lastIdx="1" clrIdx="0">
    <p:extLst>
      <p:ext uri="{19B8F6BF-5375-455C-9EA6-DF929625EA0E}">
        <p15:presenceInfo xmlns:p15="http://schemas.microsoft.com/office/powerpoint/2012/main" userId="박민호[ 학부재학 / 전기전자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4A8E-4859-3C4E-8563-487BF72A41FD}" v="326" dt="2020-05-20T10:54:57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호[ 학부재학 / 전기전자공학부 ]" userId="2c146e76-2a19-429a-8bcb-06e43b5ff066" providerId="ADAL" clId="{B1704A8E-4859-3C4E-8563-487BF72A41FD}"/>
    <pc:docChg chg="undo redo custSel addSld delSld modSld sldOrd">
      <pc:chgData name="박민호[ 학부재학 / 전기전자공학부 ]" userId="2c146e76-2a19-429a-8bcb-06e43b5ff066" providerId="ADAL" clId="{B1704A8E-4859-3C4E-8563-487BF72A41FD}" dt="2020-05-26T19:51:10.022" v="5504" actId="478"/>
      <pc:docMkLst>
        <pc:docMk/>
      </pc:docMkLst>
      <pc:sldChg chg="addSp modSp">
        <pc:chgData name="박민호[ 학부재학 / 전기전자공학부 ]" userId="2c146e76-2a19-429a-8bcb-06e43b5ff066" providerId="ADAL" clId="{B1704A8E-4859-3C4E-8563-487BF72A41FD}" dt="2020-05-19T14:09:37.902" v="72" actId="571"/>
        <pc:sldMkLst>
          <pc:docMk/>
          <pc:sldMk cId="3647832561" sldId="258"/>
        </pc:sldMkLst>
        <pc:graphicFrameChg chg="add mod modGraphic">
          <ac:chgData name="박민호[ 학부재학 / 전기전자공학부 ]" userId="2c146e76-2a19-429a-8bcb-06e43b5ff066" providerId="ADAL" clId="{B1704A8E-4859-3C4E-8563-487BF72A41FD}" dt="2020-05-19T14:08:55.443" v="68" actId="20577"/>
          <ac:graphicFrameMkLst>
            <pc:docMk/>
            <pc:sldMk cId="3647832561" sldId="258"/>
            <ac:graphicFrameMk id="6" creationId="{8079E881-1621-8A4A-BFA0-0FC24C6CFCE8}"/>
          </ac:graphicFrameMkLst>
        </pc:graphicFrameChg>
        <pc:cxnChg chg="add mod">
          <ac:chgData name="박민호[ 학부재학 / 전기전자공학부 ]" userId="2c146e76-2a19-429a-8bcb-06e43b5ff066" providerId="ADAL" clId="{B1704A8E-4859-3C4E-8563-487BF72A41FD}" dt="2020-05-19T14:09:26.058" v="71" actId="14100"/>
          <ac:cxnSpMkLst>
            <pc:docMk/>
            <pc:sldMk cId="3647832561" sldId="258"/>
            <ac:cxnSpMk id="7" creationId="{FFF218FF-2869-C240-BBAB-48A88E266775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4:09:37.902" v="72" actId="571"/>
          <ac:cxnSpMkLst>
            <pc:docMk/>
            <pc:sldMk cId="3647832561" sldId="258"/>
            <ac:cxnSpMk id="9" creationId="{24F5A861-BAA2-B74E-872B-0D49149D487F}"/>
          </ac:cxnSpMkLst>
        </pc:cxn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14:13:27.650" v="165" actId="403"/>
        <pc:sldMkLst>
          <pc:docMk/>
          <pc:sldMk cId="191412699" sldId="259"/>
        </pc:sldMkLst>
        <pc:spChg chg="mod ord">
          <ac:chgData name="박민호[ 학부재학 / 전기전자공학부 ]" userId="2c146e76-2a19-429a-8bcb-06e43b5ff066" providerId="ADAL" clId="{B1704A8E-4859-3C4E-8563-487BF72A41FD}" dt="2020-05-19T14:10:37.616" v="108" actId="700"/>
          <ac:spMkLst>
            <pc:docMk/>
            <pc:sldMk cId="191412699" sldId="259"/>
            <ac:spMk id="2" creationId="{C7212EC0-E0E4-704F-BC9F-80A9CE0708F7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4:09:53.420" v="74" actId="700"/>
          <ac:spMkLst>
            <pc:docMk/>
            <pc:sldMk cId="191412699" sldId="259"/>
            <ac:spMk id="3" creationId="{326DBAAD-C626-A546-8DCB-D505A7701052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4:09:53.420" v="74" actId="700"/>
          <ac:spMkLst>
            <pc:docMk/>
            <pc:sldMk cId="191412699" sldId="259"/>
            <ac:spMk id="4" creationId="{B70926E5-67F7-BE4F-A07D-C08404C74D38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4:10:37.616" v="108" actId="700"/>
          <ac:spMkLst>
            <pc:docMk/>
            <pc:sldMk cId="191412699" sldId="259"/>
            <ac:spMk id="5" creationId="{2E3CD49A-C543-D44B-AAC4-8561F959526D}"/>
          </ac:spMkLst>
        </pc:spChg>
        <pc:spChg chg="add del mod ord">
          <ac:chgData name="박민호[ 학부재학 / 전기전자공학부 ]" userId="2c146e76-2a19-429a-8bcb-06e43b5ff066" providerId="ADAL" clId="{B1704A8E-4859-3C4E-8563-487BF72A41FD}" dt="2020-05-19T14:10:37.616" v="108" actId="700"/>
          <ac:spMkLst>
            <pc:docMk/>
            <pc:sldMk cId="191412699" sldId="259"/>
            <ac:spMk id="6" creationId="{594D4098-A03A-A345-B218-562F98B98DE7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4:13:27.650" v="165" actId="403"/>
          <ac:spMkLst>
            <pc:docMk/>
            <pc:sldMk cId="191412699" sldId="259"/>
            <ac:spMk id="7" creationId="{1E781700-6185-E241-8A56-D69432249B99}"/>
          </ac:spMkLst>
        </pc:spChg>
      </pc:sldChg>
      <pc:sldChg chg="addSp modSp new">
        <pc:chgData name="박민호[ 학부재학 / 전기전자공학부 ]" userId="2c146e76-2a19-429a-8bcb-06e43b5ff066" providerId="ADAL" clId="{B1704A8E-4859-3C4E-8563-487BF72A41FD}" dt="2020-05-19T14:21:09.942" v="286" actId="20577"/>
        <pc:sldMkLst>
          <pc:docMk/>
          <pc:sldMk cId="4059015976" sldId="260"/>
        </pc:sldMkLst>
        <pc:spChg chg="mod">
          <ac:chgData name="박민호[ 학부재학 / 전기전자공학부 ]" userId="2c146e76-2a19-429a-8bcb-06e43b5ff066" providerId="ADAL" clId="{B1704A8E-4859-3C4E-8563-487BF72A41FD}" dt="2020-05-19T14:21:09.942" v="286" actId="20577"/>
          <ac:spMkLst>
            <pc:docMk/>
            <pc:sldMk cId="4059015976" sldId="260"/>
            <ac:spMk id="3" creationId="{BBFDCC4E-DBF2-AB4E-BF10-DD3031B58AD5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14:17:05.087" v="188" actId="20577"/>
          <ac:spMkLst>
            <pc:docMk/>
            <pc:sldMk cId="4059015976" sldId="260"/>
            <ac:spMk id="4" creationId="{68D416D5-481B-4F47-9C4B-28D520FDE00B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20:39.847" v="260" actId="1582"/>
          <ac:spMkLst>
            <pc:docMk/>
            <pc:sldMk cId="4059015976" sldId="260"/>
            <ac:spMk id="5" creationId="{CAB14D01-9E5F-A045-8D3C-66610897F60E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20:39.847" v="260" actId="1582"/>
          <ac:spMkLst>
            <pc:docMk/>
            <pc:sldMk cId="4059015976" sldId="260"/>
            <ac:spMk id="6" creationId="{58877486-E921-FC4F-A6E9-FC2175F02389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20:39.847" v="260" actId="1582"/>
          <ac:spMkLst>
            <pc:docMk/>
            <pc:sldMk cId="4059015976" sldId="260"/>
            <ac:spMk id="7" creationId="{8C215C9D-BD8D-FE49-A65C-6FAC9A4F07ED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20:39.847" v="260" actId="1582"/>
          <ac:spMkLst>
            <pc:docMk/>
            <pc:sldMk cId="4059015976" sldId="260"/>
            <ac:spMk id="8" creationId="{3C18F118-AA3C-B14B-A708-5D3DF0BFF983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20:18.023" v="258" actId="403"/>
          <ac:spMkLst>
            <pc:docMk/>
            <pc:sldMk cId="4059015976" sldId="260"/>
            <ac:spMk id="9" creationId="{42FB49F8-CA0C-1A42-B1C6-B6238DEEEF63}"/>
          </ac:spMkLst>
        </pc:spChg>
      </pc:sldChg>
      <pc:sldChg chg="new del">
        <pc:chgData name="박민호[ 학부재학 / 전기전자공학부 ]" userId="2c146e76-2a19-429a-8bcb-06e43b5ff066" providerId="ADAL" clId="{B1704A8E-4859-3C4E-8563-487BF72A41FD}" dt="2020-05-19T14:22:29.749" v="289" actId="2696"/>
        <pc:sldMkLst>
          <pc:docMk/>
          <pc:sldMk cId="44824286" sldId="261"/>
        </pc:sldMkLst>
      </pc:sldChg>
      <pc:sldChg chg="modSp add">
        <pc:chgData name="박민호[ 학부재학 / 전기전자공학부 ]" userId="2c146e76-2a19-429a-8bcb-06e43b5ff066" providerId="ADAL" clId="{B1704A8E-4859-3C4E-8563-487BF72A41FD}" dt="2020-05-19T14:28:03.052" v="349" actId="20577"/>
        <pc:sldMkLst>
          <pc:docMk/>
          <pc:sldMk cId="924760325" sldId="262"/>
        </pc:sldMkLst>
        <pc:spChg chg="mod">
          <ac:chgData name="박민호[ 학부재학 / 전기전자공학부 ]" userId="2c146e76-2a19-429a-8bcb-06e43b5ff066" providerId="ADAL" clId="{B1704A8E-4859-3C4E-8563-487BF72A41FD}" dt="2020-05-19T14:28:03.052" v="349" actId="20577"/>
          <ac:spMkLst>
            <pc:docMk/>
            <pc:sldMk cId="924760325" sldId="262"/>
            <ac:spMk id="7" creationId="{1E781700-6185-E241-8A56-D69432249B99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15:01:15.377" v="807" actId="1076"/>
        <pc:sldMkLst>
          <pc:docMk/>
          <pc:sldMk cId="750734263" sldId="263"/>
        </pc:sldMkLst>
        <pc:spChg chg="mod ord">
          <ac:chgData name="박민호[ 학부재학 / 전기전자공학부 ]" userId="2c146e76-2a19-429a-8bcb-06e43b5ff066" providerId="ADAL" clId="{B1704A8E-4859-3C4E-8563-487BF72A41FD}" dt="2020-05-19T14:29:50.107" v="351" actId="700"/>
          <ac:spMkLst>
            <pc:docMk/>
            <pc:sldMk cId="750734263" sldId="263"/>
            <ac:spMk id="2" creationId="{640FE08D-E4BA-D24B-9099-0CCAE9ADE5D2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4:29:50.107" v="351" actId="700"/>
          <ac:spMkLst>
            <pc:docMk/>
            <pc:sldMk cId="750734263" sldId="263"/>
            <ac:spMk id="3" creationId="{4DBCE1A6-59FC-0C4A-9775-2D82A489CEDA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4:29:50.107" v="351" actId="700"/>
          <ac:spMkLst>
            <pc:docMk/>
            <pc:sldMk cId="750734263" sldId="263"/>
            <ac:spMk id="4" creationId="{AFCB2E31-34EA-E147-9C5A-4EC47935E046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4:29:52.540" v="361" actId="20577"/>
          <ac:spMkLst>
            <pc:docMk/>
            <pc:sldMk cId="750734263" sldId="263"/>
            <ac:spMk id="5" creationId="{CD6BB322-4EA1-2047-BB53-4A2553E442B0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4:52:26.634" v="603" actId="20577"/>
          <ac:spMkLst>
            <pc:docMk/>
            <pc:sldMk cId="750734263" sldId="263"/>
            <ac:spMk id="6" creationId="{8D9271EF-9E1F-FF49-AF3A-8FDDBFFA9528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59:47.632" v="788" actId="1036"/>
          <ac:spMkLst>
            <pc:docMk/>
            <pc:sldMk cId="750734263" sldId="263"/>
            <ac:spMk id="7" creationId="{52F60962-82C8-8248-82E8-5E038AE325E3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5:00:12.824" v="800" actId="14100"/>
          <ac:spMkLst>
            <pc:docMk/>
            <pc:sldMk cId="750734263" sldId="263"/>
            <ac:spMk id="8" creationId="{B3F45527-8C23-8644-AAE5-FA0229241EF6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9:27.189" v="781" actId="478"/>
          <ac:spMkLst>
            <pc:docMk/>
            <pc:sldMk cId="750734263" sldId="263"/>
            <ac:spMk id="9" creationId="{99AD507E-3CFD-E54D-B482-5DACFC644D86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9:27.189" v="781" actId="478"/>
          <ac:spMkLst>
            <pc:docMk/>
            <pc:sldMk cId="750734263" sldId="263"/>
            <ac:spMk id="10" creationId="{D5F90BDD-42E0-A64D-BE20-4F67B0D87EFD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59:47.632" v="788" actId="1036"/>
          <ac:spMkLst>
            <pc:docMk/>
            <pc:sldMk cId="750734263" sldId="263"/>
            <ac:spMk id="11" creationId="{476CDA73-7A7A-7842-9CCB-1394E8588C87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5:00:08.631" v="799" actId="20577"/>
          <ac:spMkLst>
            <pc:docMk/>
            <pc:sldMk cId="750734263" sldId="263"/>
            <ac:spMk id="12" creationId="{BF912C06-AC82-7442-8616-3329AC062CE1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5:00:41.522" v="802" actId="478"/>
          <ac:spMkLst>
            <pc:docMk/>
            <pc:sldMk cId="750734263" sldId="263"/>
            <ac:spMk id="13" creationId="{BC2C7F2F-73D4-C049-A340-93E4C1D0305C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5:01:15.377" v="807" actId="1076"/>
          <ac:spMkLst>
            <pc:docMk/>
            <pc:sldMk cId="750734263" sldId="263"/>
            <ac:spMk id="14" creationId="{E5388345-92D5-5140-ABE6-6A95AB40808C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20T10:16:43.595" v="5254" actId="20577"/>
        <pc:sldMkLst>
          <pc:docMk/>
          <pc:sldMk cId="147746868" sldId="264"/>
        </pc:sldMkLst>
        <pc:spChg chg="mod ord">
          <ac:chgData name="박민호[ 학부재학 / 전기전자공학부 ]" userId="2c146e76-2a19-429a-8bcb-06e43b5ff066" providerId="ADAL" clId="{B1704A8E-4859-3C4E-8563-487BF72A41FD}" dt="2020-05-19T14:50:30.112" v="578" actId="700"/>
          <ac:spMkLst>
            <pc:docMk/>
            <pc:sldMk cId="147746868" sldId="264"/>
            <ac:spMk id="2" creationId="{82679FFA-4311-E943-A486-C57BF6338293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4:50:30.112" v="578" actId="700"/>
          <ac:spMkLst>
            <pc:docMk/>
            <pc:sldMk cId="147746868" sldId="264"/>
            <ac:spMk id="3" creationId="{AA685CC4-5C3A-424F-92E5-913F42389B5A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4:50:30.112" v="578" actId="700"/>
          <ac:spMkLst>
            <pc:docMk/>
            <pc:sldMk cId="147746868" sldId="264"/>
            <ac:spMk id="4" creationId="{11F25DEB-FF56-164A-8ED5-5FA4DFC443E8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4:54:42.594" v="661" actId="20577"/>
          <ac:spMkLst>
            <pc:docMk/>
            <pc:sldMk cId="147746868" sldId="264"/>
            <ac:spMk id="5" creationId="{7C6A79E2-92EE-9F47-BDF1-21B87C9392A0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20T10:16:43.595" v="5254" actId="20577"/>
          <ac:spMkLst>
            <pc:docMk/>
            <pc:sldMk cId="147746868" sldId="264"/>
            <ac:spMk id="6" creationId="{188614E1-85F8-7944-B0FC-490582AD5320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5:02:30.240" v="811" actId="11529"/>
          <ac:spMkLst>
            <pc:docMk/>
            <pc:sldMk cId="147746868" sldId="264"/>
            <ac:spMk id="7" creationId="{0E9DFF62-2656-B04C-9E67-28A1CCF7E59E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8:46:32.865" v="837" actId="478"/>
          <ac:spMkLst>
            <pc:docMk/>
            <pc:sldMk cId="147746868" sldId="264"/>
            <ac:spMk id="8" creationId="{AD353562-1C07-7549-856B-C235A9736C64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8:46:32.865" v="837" actId="478"/>
          <ac:spMkLst>
            <pc:docMk/>
            <pc:sldMk cId="147746868" sldId="264"/>
            <ac:spMk id="9" creationId="{016A2380-8288-0B4E-858D-0EDFF7C2BC8C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8:46:32.865" v="837" actId="478"/>
          <ac:spMkLst>
            <pc:docMk/>
            <pc:sldMk cId="147746868" sldId="264"/>
            <ac:spMk id="10" creationId="{85CB8220-D4A1-014F-A63D-66686222C6EB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8:51:38.495" v="894" actId="1582"/>
          <ac:spMkLst>
            <pc:docMk/>
            <pc:sldMk cId="147746868" sldId="264"/>
            <ac:spMk id="15" creationId="{3E3EB2D1-D43D-8B4F-9CCE-E0D53F3B6BDB}"/>
          </ac:spMkLst>
        </pc:spChg>
        <pc:cxnChg chg="add del mod">
          <ac:chgData name="박민호[ 학부재학 / 전기전자공학부 ]" userId="2c146e76-2a19-429a-8bcb-06e43b5ff066" providerId="ADAL" clId="{B1704A8E-4859-3C4E-8563-487BF72A41FD}" dt="2020-05-19T18:46:32.865" v="837" actId="478"/>
          <ac:cxnSpMkLst>
            <pc:docMk/>
            <pc:sldMk cId="147746868" sldId="264"/>
            <ac:cxnSpMk id="12" creationId="{BF46D117-263F-534C-BCDF-5A8D2FC12231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8:50:02.676" v="883" actId="1076"/>
          <ac:cxnSpMkLst>
            <pc:docMk/>
            <pc:sldMk cId="147746868" sldId="264"/>
            <ac:cxnSpMk id="14" creationId="{9A2C3D92-88AE-E34C-8B9B-D7CDE7205AA2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8:51:54.456" v="897" actId="14100"/>
          <ac:cxnSpMkLst>
            <pc:docMk/>
            <pc:sldMk cId="147746868" sldId="264"/>
            <ac:cxnSpMk id="16" creationId="{4E76C908-8A00-7841-A4B4-31A7F54AFEE6}"/>
          </ac:cxnSpMkLst>
        </pc:cxnChg>
      </pc:sldChg>
      <pc:sldChg chg="addSp delSp modSp new del">
        <pc:chgData name="박민호[ 학부재학 / 전기전자공학부 ]" userId="2c146e76-2a19-429a-8bcb-06e43b5ff066" providerId="ADAL" clId="{B1704A8E-4859-3C4E-8563-487BF72A41FD}" dt="2020-05-19T14:59:04.225" v="777" actId="2696"/>
        <pc:sldMkLst>
          <pc:docMk/>
          <pc:sldMk cId="1900485425" sldId="265"/>
        </pc:sldMkLst>
        <pc:spChg chg="del">
          <ac:chgData name="박민호[ 학부재학 / 전기전자공학부 ]" userId="2c146e76-2a19-429a-8bcb-06e43b5ff066" providerId="ADAL" clId="{B1704A8E-4859-3C4E-8563-487BF72A41FD}" dt="2020-05-19T14:52:38.515" v="619" actId="478"/>
          <ac:spMkLst>
            <pc:docMk/>
            <pc:sldMk cId="1900485425" sldId="265"/>
            <ac:spMk id="3" creationId="{E0BAF77D-ABBF-6C49-9EC7-4F1E90090E47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14:57:47.419" v="737" actId="1076"/>
          <ac:spMkLst>
            <pc:docMk/>
            <pc:sldMk cId="1900485425" sldId="265"/>
            <ac:spMk id="4" creationId="{97EA374D-08DF-AE45-BAFF-471642416EA7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4:19.366" v="643" actId="478"/>
          <ac:spMkLst>
            <pc:docMk/>
            <pc:sldMk cId="1900485425" sldId="265"/>
            <ac:spMk id="5" creationId="{BC762460-67E0-744A-BDA4-FF931F09A774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3:37.493" v="632" actId="478"/>
          <ac:spMkLst>
            <pc:docMk/>
            <pc:sldMk cId="1900485425" sldId="265"/>
            <ac:spMk id="6" creationId="{6E63CD81-E419-A242-B8C2-C374C2D4F5EA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58:50.462" v="774" actId="1076"/>
          <ac:spMkLst>
            <pc:docMk/>
            <pc:sldMk cId="1900485425" sldId="265"/>
            <ac:spMk id="7" creationId="{71AAC518-5A13-074D-A2F1-507907659770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4:00.434" v="638" actId="478"/>
          <ac:spMkLst>
            <pc:docMk/>
            <pc:sldMk cId="1900485425" sldId="265"/>
            <ac:spMk id="8" creationId="{DC7B8081-86E9-F448-94C9-C6F4DEB1CA06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58:50.462" v="774" actId="1076"/>
          <ac:spMkLst>
            <pc:docMk/>
            <pc:sldMk cId="1900485425" sldId="265"/>
            <ac:spMk id="9" creationId="{279F3779-0A34-BF40-ABC8-17E5033B8598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58:50.462" v="774" actId="1076"/>
          <ac:spMkLst>
            <pc:docMk/>
            <pc:sldMk cId="1900485425" sldId="265"/>
            <ac:spMk id="10" creationId="{7C03C423-BC7F-5242-A029-1032002F7F92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4:58:50.462" v="774" actId="1076"/>
          <ac:spMkLst>
            <pc:docMk/>
            <pc:sldMk cId="1900485425" sldId="265"/>
            <ac:spMk id="11" creationId="{B3D35BC5-5A11-B248-A198-3A0E76442A5A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8:28.166" v="757" actId="478"/>
          <ac:spMkLst>
            <pc:docMk/>
            <pc:sldMk cId="1900485425" sldId="265"/>
            <ac:spMk id="12" creationId="{E378937A-799E-1D4A-A1BD-C02CBA542DC6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8:28.166" v="757" actId="478"/>
          <ac:spMkLst>
            <pc:docMk/>
            <pc:sldMk cId="1900485425" sldId="265"/>
            <ac:spMk id="13" creationId="{58C3D83D-942F-F74F-AD2B-17EDF8F8007F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8:28.166" v="757" actId="478"/>
          <ac:spMkLst>
            <pc:docMk/>
            <pc:sldMk cId="1900485425" sldId="265"/>
            <ac:spMk id="14" creationId="{F5DC7F6F-6FA0-2744-B9F6-A6E1619EE97E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4:58:28.166" v="757" actId="478"/>
          <ac:spMkLst>
            <pc:docMk/>
            <pc:sldMk cId="1900485425" sldId="265"/>
            <ac:spMk id="15" creationId="{6AD4E2E7-4BCC-E441-932C-2EA39CFD3408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18:53:17.391" v="1045" actId="20577"/>
        <pc:sldMkLst>
          <pc:docMk/>
          <pc:sldMk cId="2069620685" sldId="265"/>
        </pc:sldMkLst>
        <pc:spChg chg="mod ord">
          <ac:chgData name="박민호[ 학부재학 / 전기전자공학부 ]" userId="2c146e76-2a19-429a-8bcb-06e43b5ff066" providerId="ADAL" clId="{B1704A8E-4859-3C4E-8563-487BF72A41FD}" dt="2020-05-19T18:52:29.547" v="919" actId="700"/>
          <ac:spMkLst>
            <pc:docMk/>
            <pc:sldMk cId="2069620685" sldId="265"/>
            <ac:spMk id="2" creationId="{8D819517-F57A-4C4F-A19A-1868792A2C7E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8:52:29.547" v="919" actId="700"/>
          <ac:spMkLst>
            <pc:docMk/>
            <pc:sldMk cId="2069620685" sldId="265"/>
            <ac:spMk id="3" creationId="{89D86768-69D5-1340-A74A-E055F94B71C1}"/>
          </ac:spMkLst>
        </pc:spChg>
        <pc:spChg chg="mod ord">
          <ac:chgData name="박민호[ 학부재학 / 전기전자공학부 ]" userId="2c146e76-2a19-429a-8bcb-06e43b5ff066" providerId="ADAL" clId="{B1704A8E-4859-3C4E-8563-487BF72A41FD}" dt="2020-05-19T18:52:29.547" v="919" actId="700"/>
          <ac:spMkLst>
            <pc:docMk/>
            <pc:sldMk cId="2069620685" sldId="265"/>
            <ac:spMk id="4" creationId="{4F55CD10-2913-5646-A2B9-5154B5D77D17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8:53:17.391" v="1045" actId="20577"/>
          <ac:spMkLst>
            <pc:docMk/>
            <pc:sldMk cId="2069620685" sldId="265"/>
            <ac:spMk id="5" creationId="{3EE4189E-7953-454F-9EBD-61CCC6B7DAD4}"/>
          </ac:spMkLst>
        </pc:spChg>
      </pc:sldChg>
      <pc:sldChg chg="delSp modSp add">
        <pc:chgData name="박민호[ 학부재학 / 전기전자공학부 ]" userId="2c146e76-2a19-429a-8bcb-06e43b5ff066" providerId="ADAL" clId="{B1704A8E-4859-3C4E-8563-487BF72A41FD}" dt="2020-05-20T10:21:06.441" v="5258" actId="20577"/>
        <pc:sldMkLst>
          <pc:docMk/>
          <pc:sldMk cId="4101867290" sldId="266"/>
        </pc:sldMkLst>
        <pc:spChg chg="mod">
          <ac:chgData name="박민호[ 학부재학 / 전기전자공학부 ]" userId="2c146e76-2a19-429a-8bcb-06e43b5ff066" providerId="ADAL" clId="{B1704A8E-4859-3C4E-8563-487BF72A41FD}" dt="2020-05-20T10:21:06.441" v="5258" actId="20577"/>
          <ac:spMkLst>
            <pc:docMk/>
            <pc:sldMk cId="4101867290" sldId="266"/>
            <ac:spMk id="6" creationId="{188614E1-85F8-7944-B0FC-490582AD5320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5:03:53.777" v="827" actId="478"/>
          <ac:spMkLst>
            <pc:docMk/>
            <pc:sldMk cId="4101867290" sldId="266"/>
            <ac:spMk id="8" creationId="{AD353562-1C07-7549-856B-C235A9736C64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5:03:58.775" v="828" actId="478"/>
          <ac:spMkLst>
            <pc:docMk/>
            <pc:sldMk cId="4101867290" sldId="266"/>
            <ac:spMk id="9" creationId="{016A2380-8288-0B4E-858D-0EDFF7C2BC8C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15:04:10.079" v="835" actId="1076"/>
          <ac:spMkLst>
            <pc:docMk/>
            <pc:sldMk cId="4101867290" sldId="266"/>
            <ac:spMk id="10" creationId="{85CB8220-D4A1-014F-A63D-66686222C6EB}"/>
          </ac:spMkLst>
        </pc:spChg>
        <pc:cxnChg chg="del">
          <ac:chgData name="박민호[ 학부재학 / 전기전자공학부 ]" userId="2c146e76-2a19-429a-8bcb-06e43b5ff066" providerId="ADAL" clId="{B1704A8E-4859-3C4E-8563-487BF72A41FD}" dt="2020-05-19T15:04:01.944" v="829" actId="478"/>
          <ac:cxnSpMkLst>
            <pc:docMk/>
            <pc:sldMk cId="4101867290" sldId="266"/>
            <ac:cxnSpMk id="12" creationId="{BF46D117-263F-534C-BCDF-5A8D2FC12231}"/>
          </ac:cxnSpMkLst>
        </pc:cxnChg>
      </pc:sldChg>
      <pc:sldChg chg="add">
        <pc:chgData name="박민호[ 학부재학 / 전기전자공학부 ]" userId="2c146e76-2a19-429a-8bcb-06e43b5ff066" providerId="ADAL" clId="{B1704A8E-4859-3C4E-8563-487BF72A41FD}" dt="2020-05-19T18:46:18.193" v="836"/>
        <pc:sldMkLst>
          <pc:docMk/>
          <pc:sldMk cId="727651426" sldId="267"/>
        </pc:sldMkLst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19:02:24.303" v="1147" actId="478"/>
        <pc:sldMkLst>
          <pc:docMk/>
          <pc:sldMk cId="3065167341" sldId="268"/>
        </pc:sldMkLst>
        <pc:spChg chg="mod ord">
          <ac:chgData name="박민호[ 학부재학 / 전기전자공학부 ]" userId="2c146e76-2a19-429a-8bcb-06e43b5ff066" providerId="ADAL" clId="{B1704A8E-4859-3C4E-8563-487BF72A41FD}" dt="2020-05-19T18:57:14.684" v="1047" actId="700"/>
          <ac:spMkLst>
            <pc:docMk/>
            <pc:sldMk cId="3065167341" sldId="268"/>
            <ac:spMk id="2" creationId="{B126DFDD-0485-E44A-98CB-A3551F18371A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8:57:14.684" v="1047" actId="700"/>
          <ac:spMkLst>
            <pc:docMk/>
            <pc:sldMk cId="3065167341" sldId="268"/>
            <ac:spMk id="3" creationId="{16FF7649-392C-CB48-ACDE-6862CD9D0567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8:57:14.684" v="1047" actId="700"/>
          <ac:spMkLst>
            <pc:docMk/>
            <pc:sldMk cId="3065167341" sldId="268"/>
            <ac:spMk id="4" creationId="{6845130A-9B08-BD4E-BBD0-864DEB18767F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8:57:41.957" v="1097" actId="20577"/>
          <ac:spMkLst>
            <pc:docMk/>
            <pc:sldMk cId="3065167341" sldId="268"/>
            <ac:spMk id="5" creationId="{BE925AF6-DCD5-7246-856C-6869D959A05D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8:59:42.012" v="1134" actId="1076"/>
          <ac:spMkLst>
            <pc:docMk/>
            <pc:sldMk cId="3065167341" sldId="268"/>
            <ac:spMk id="6" creationId="{CB33E6C5-3FAD-954A-93F4-80A3B541E607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8:59:56.623" v="1137" actId="478"/>
          <ac:spMkLst>
            <pc:docMk/>
            <pc:sldMk cId="3065167341" sldId="268"/>
            <ac:spMk id="7" creationId="{AC8F00E7-88C9-DF46-B2F0-0B036B733D4A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8:59:52.478" v="1136" actId="14100"/>
          <ac:spMkLst>
            <pc:docMk/>
            <pc:sldMk cId="3065167341" sldId="268"/>
            <ac:spMk id="8" creationId="{4FBCABA9-5F7D-B345-B0CE-ACAA42C628D6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00:16.053" v="1141" actId="14100"/>
          <ac:spMkLst>
            <pc:docMk/>
            <pc:sldMk cId="3065167341" sldId="268"/>
            <ac:spMk id="9" creationId="{4F31564A-08F3-C44F-99AD-EBA8CFDB94AD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02:24.303" v="1147" actId="478"/>
          <ac:spMkLst>
            <pc:docMk/>
            <pc:sldMk cId="3065167341" sldId="268"/>
            <ac:spMk id="10" creationId="{773B9CE1-2DCD-2144-B670-5CD0CB1EAFDF}"/>
          </ac:spMkLst>
        </pc:spChg>
      </pc:sldChg>
      <pc:sldChg chg="addSp delSp modSp add">
        <pc:chgData name="박민호[ 학부재학 / 전기전자공학부 ]" userId="2c146e76-2a19-429a-8bcb-06e43b5ff066" providerId="ADAL" clId="{B1704A8E-4859-3C4E-8563-487BF72A41FD}" dt="2020-05-19T19:02:34.075" v="1149" actId="14100"/>
        <pc:sldMkLst>
          <pc:docMk/>
          <pc:sldMk cId="1567521171" sldId="269"/>
        </pc:sldMkLst>
        <pc:spChg chg="mod">
          <ac:chgData name="박민호[ 학부재학 / 전기전자공학부 ]" userId="2c146e76-2a19-429a-8bcb-06e43b5ff066" providerId="ADAL" clId="{B1704A8E-4859-3C4E-8563-487BF72A41FD}" dt="2020-05-19T18:58:02.041" v="1114" actId="20577"/>
          <ac:spMkLst>
            <pc:docMk/>
            <pc:sldMk cId="1567521171" sldId="269"/>
            <ac:spMk id="6" creationId="{CB33E6C5-3FAD-954A-93F4-80A3B541E607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8:59:23.869" v="1128"/>
          <ac:spMkLst>
            <pc:docMk/>
            <pc:sldMk cId="1567521171" sldId="269"/>
            <ac:spMk id="7" creationId="{30D9042E-3417-FF4A-ABE7-99A972622F98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02:34.075" v="1149" actId="14100"/>
          <ac:spMkLst>
            <pc:docMk/>
            <pc:sldMk cId="1567521171" sldId="269"/>
            <ac:spMk id="8" creationId="{C3440D5B-4E61-CC4B-B4C3-B7106CC20001}"/>
          </ac:spMkLst>
        </pc:spChg>
      </pc:sldChg>
      <pc:sldChg chg="addSp delSp modSp new del">
        <pc:chgData name="박민호[ 학부재학 / 전기전자공학부 ]" userId="2c146e76-2a19-429a-8bcb-06e43b5ff066" providerId="ADAL" clId="{B1704A8E-4859-3C4E-8563-487BF72A41FD}" dt="2020-05-19T20:44:08.443" v="5082" actId="2696"/>
        <pc:sldMkLst>
          <pc:docMk/>
          <pc:sldMk cId="1335384161" sldId="270"/>
        </pc:sldMkLst>
        <pc:spChg chg="del mod">
          <ac:chgData name="박민호[ 학부재학 / 전기전자공학부 ]" userId="2c146e76-2a19-429a-8bcb-06e43b5ff066" providerId="ADAL" clId="{B1704A8E-4859-3C4E-8563-487BF72A41FD}" dt="2020-05-19T18:58:51.716" v="1119" actId="478"/>
          <ac:spMkLst>
            <pc:docMk/>
            <pc:sldMk cId="1335384161" sldId="270"/>
            <ac:spMk id="3" creationId="{02FC96F4-F786-E847-8876-A69160AF7C38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8:58:48.815" v="1117" actId="478"/>
          <ac:spMkLst>
            <pc:docMk/>
            <pc:sldMk cId="1335384161" sldId="270"/>
            <ac:spMk id="4" creationId="{5F565FB8-317A-C444-8887-235189008641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8:58:53.903" v="1120" actId="1076"/>
          <ac:spMkLst>
            <pc:docMk/>
            <pc:sldMk cId="1335384161" sldId="270"/>
            <ac:spMk id="6" creationId="{A0C055DE-31F3-8940-ACB2-DA7D5EB70565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8:59:06.357" v="1123" actId="1076"/>
          <ac:spMkLst>
            <pc:docMk/>
            <pc:sldMk cId="1335384161" sldId="270"/>
            <ac:spMk id="9" creationId="{B16C7E18-35D8-1F46-A86D-A65DB8CA7535}"/>
          </ac:spMkLst>
        </pc:spChg>
        <pc:cxnChg chg="add mod">
          <ac:chgData name="박민호[ 학부재학 / 전기전자공학부 ]" userId="2c146e76-2a19-429a-8bcb-06e43b5ff066" providerId="ADAL" clId="{B1704A8E-4859-3C4E-8563-487BF72A41FD}" dt="2020-05-19T18:58:40.015" v="1116"/>
          <ac:cxnSpMkLst>
            <pc:docMk/>
            <pc:sldMk cId="1335384161" sldId="270"/>
            <ac:cxnSpMk id="5" creationId="{15B0D65A-408B-B24F-8B97-B65AC9EFF5AF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8:58:40.015" v="1116"/>
          <ac:cxnSpMkLst>
            <pc:docMk/>
            <pc:sldMk cId="1335384161" sldId="270"/>
            <ac:cxnSpMk id="7" creationId="{45E89C4B-F589-FC47-8A85-D83853C5CC1A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8:59:00.406" v="1121"/>
          <ac:cxnSpMkLst>
            <pc:docMk/>
            <pc:sldMk cId="1335384161" sldId="270"/>
            <ac:cxnSpMk id="8" creationId="{AEE4A3C4-07DE-C44E-B309-889E82D064AC}"/>
          </ac:cxnSpMkLst>
        </pc:cxnChg>
      </pc:sldChg>
      <pc:sldChg chg="addSp delSp modSp add">
        <pc:chgData name="박민호[ 학부재학 / 전기전자공학부 ]" userId="2c146e76-2a19-429a-8bcb-06e43b5ff066" providerId="ADAL" clId="{B1704A8E-4859-3C4E-8563-487BF72A41FD}" dt="2020-05-19T19:19:40.963" v="1335" actId="20577"/>
        <pc:sldMkLst>
          <pc:docMk/>
          <pc:sldMk cId="3995586969" sldId="271"/>
        </pc:sldMkLst>
        <pc:spChg chg="mod">
          <ac:chgData name="박민호[ 학부재학 / 전기전자공학부 ]" userId="2c146e76-2a19-429a-8bcb-06e43b5ff066" providerId="ADAL" clId="{B1704A8E-4859-3C4E-8563-487BF72A41FD}" dt="2020-05-19T19:19:03.509" v="1331" actId="20577"/>
          <ac:spMkLst>
            <pc:docMk/>
            <pc:sldMk cId="3995586969" sldId="271"/>
            <ac:spMk id="6" creationId="{CB33E6C5-3FAD-954A-93F4-80A3B541E607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19:40.963" v="1335" actId="20577"/>
          <ac:spMkLst>
            <pc:docMk/>
            <pc:sldMk cId="3995586969" sldId="271"/>
            <ac:spMk id="7" creationId="{FFB09AF0-FFFF-0444-AAC4-FA90C827B350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9:03:08.393" v="1151" actId="478"/>
          <ac:spMkLst>
            <pc:docMk/>
            <pc:sldMk cId="3995586969" sldId="271"/>
            <ac:spMk id="8" creationId="{C3440D5B-4E61-CC4B-B4C3-B7106CC20001}"/>
          </ac:spMkLst>
        </pc:spChg>
      </pc:sldChg>
      <pc:sldChg chg="modSp add del">
        <pc:chgData name="박민호[ 학부재학 / 전기전자공학부 ]" userId="2c146e76-2a19-429a-8bcb-06e43b5ff066" providerId="ADAL" clId="{B1704A8E-4859-3C4E-8563-487BF72A41FD}" dt="2020-05-19T19:19:49.148" v="1336" actId="2696"/>
        <pc:sldMkLst>
          <pc:docMk/>
          <pc:sldMk cId="1794970774" sldId="272"/>
        </pc:sldMkLst>
        <pc:spChg chg="mod">
          <ac:chgData name="박민호[ 학부재학 / 전기전자공학부 ]" userId="2c146e76-2a19-429a-8bcb-06e43b5ff066" providerId="ADAL" clId="{B1704A8E-4859-3C4E-8563-487BF72A41FD}" dt="2020-05-19T19:06:59.744" v="1205" actId="27636"/>
          <ac:spMkLst>
            <pc:docMk/>
            <pc:sldMk cId="1794970774" sldId="272"/>
            <ac:spMk id="6" creationId="{CB33E6C5-3FAD-954A-93F4-80A3B541E607}"/>
          </ac:spMkLst>
        </pc:spChg>
      </pc:sldChg>
      <pc:sldChg chg="addSp modSp new ord">
        <pc:chgData name="박민호[ 학부재학 / 전기전자공학부 ]" userId="2c146e76-2a19-429a-8bcb-06e43b5ff066" providerId="ADAL" clId="{B1704A8E-4859-3C4E-8563-487BF72A41FD}" dt="2020-05-20T10:33:07.649" v="5260" actId="20578"/>
        <pc:sldMkLst>
          <pc:docMk/>
          <pc:sldMk cId="2759932978" sldId="272"/>
        </pc:sldMkLst>
        <pc:spChg chg="mod">
          <ac:chgData name="박민호[ 학부재학 / 전기전자공학부 ]" userId="2c146e76-2a19-429a-8bcb-06e43b5ff066" providerId="ADAL" clId="{B1704A8E-4859-3C4E-8563-487BF72A41FD}" dt="2020-05-20T10:33:07.649" v="5260" actId="20578"/>
          <ac:spMkLst>
            <pc:docMk/>
            <pc:sldMk cId="2759932978" sldId="272"/>
            <ac:spMk id="3" creationId="{FDE0F3C8-5337-A143-ABAA-8F698078C960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19:27:14.974" v="1380" actId="20577"/>
          <ac:spMkLst>
            <pc:docMk/>
            <pc:sldMk cId="2759932978" sldId="272"/>
            <ac:spMk id="4" creationId="{D5F6FF20-8C20-A648-9905-7B2ADB59B5B0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29:20.408" v="1443" actId="14100"/>
          <ac:spMkLst>
            <pc:docMk/>
            <pc:sldMk cId="2759932978" sldId="272"/>
            <ac:spMk id="5" creationId="{B615E1D5-37ED-0342-8F3C-D3302E2D324E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29:23.670" v="1444" actId="571"/>
          <ac:spMkLst>
            <pc:docMk/>
            <pc:sldMk cId="2759932978" sldId="272"/>
            <ac:spMk id="6" creationId="{9331EE8F-1506-7149-9EAF-62B0470F5AFE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32:03.356" v="1497" actId="1076"/>
          <ac:spMkLst>
            <pc:docMk/>
            <pc:sldMk cId="2759932978" sldId="272"/>
            <ac:spMk id="7" creationId="{01F7FCE8-F992-3F42-9782-5BD7376D180C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30:39.147" v="1458"/>
          <ac:spMkLst>
            <pc:docMk/>
            <pc:sldMk cId="2759932978" sldId="272"/>
            <ac:spMk id="10" creationId="{2AE8612F-5758-F140-A488-DBE16E7A0CC9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32:21.279" v="1510" actId="27636"/>
          <ac:spMkLst>
            <pc:docMk/>
            <pc:sldMk cId="2759932978" sldId="272"/>
            <ac:spMk id="11" creationId="{98E026BF-4C29-4F4B-9F7D-A13BFD909B4F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35:24.415" v="1551" actId="571"/>
          <ac:spMkLst>
            <pc:docMk/>
            <pc:sldMk cId="2759932978" sldId="272"/>
            <ac:spMk id="12" creationId="{E7162841-E906-8243-840E-D25433C98776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35:46.481" v="1558" actId="1038"/>
          <ac:spMkLst>
            <pc:docMk/>
            <pc:sldMk cId="2759932978" sldId="272"/>
            <ac:spMk id="13" creationId="{2712E4DA-AC93-E044-A7F1-74DEEC44A22A}"/>
          </ac:spMkLst>
        </pc:spChg>
        <pc:cxnChg chg="add mod">
          <ac:chgData name="박민호[ 학부재학 / 전기전자공학부 ]" userId="2c146e76-2a19-429a-8bcb-06e43b5ff066" providerId="ADAL" clId="{B1704A8E-4859-3C4E-8563-487BF72A41FD}" dt="2020-05-19T19:32:03.356" v="1497" actId="1076"/>
          <ac:cxnSpMkLst>
            <pc:docMk/>
            <pc:sldMk cId="2759932978" sldId="272"/>
            <ac:cxnSpMk id="8" creationId="{8DA11FB1-67F6-DC43-8323-DD3A0EF281E3}"/>
          </ac:cxnSpMkLst>
        </pc:cxnChg>
      </pc:sldChg>
      <pc:sldChg chg="addSp delSp modSp add">
        <pc:chgData name="박민호[ 학부재학 / 전기전자공학부 ]" userId="2c146e76-2a19-429a-8bcb-06e43b5ff066" providerId="ADAL" clId="{B1704A8E-4859-3C4E-8563-487BF72A41FD}" dt="2020-05-19T19:38:24.628" v="1796" actId="20577"/>
        <pc:sldMkLst>
          <pc:docMk/>
          <pc:sldMk cId="930026305" sldId="273"/>
        </pc:sldMkLst>
        <pc:spChg chg="mod">
          <ac:chgData name="박민호[ 학부재학 / 전기전자공학부 ]" userId="2c146e76-2a19-429a-8bcb-06e43b5ff066" providerId="ADAL" clId="{B1704A8E-4859-3C4E-8563-487BF72A41FD}" dt="2020-05-19T19:38:08.911" v="1771" actId="20577"/>
          <ac:spMkLst>
            <pc:docMk/>
            <pc:sldMk cId="930026305" sldId="273"/>
            <ac:spMk id="3" creationId="{FDE0F3C8-5337-A143-ABAA-8F698078C960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19:38:24.628" v="1796" actId="20577"/>
          <ac:spMkLst>
            <pc:docMk/>
            <pc:sldMk cId="930026305" sldId="273"/>
            <ac:spMk id="4" creationId="{D5F6FF20-8C20-A648-9905-7B2ADB59B5B0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9:30:01.592" v="1451" actId="478"/>
          <ac:spMkLst>
            <pc:docMk/>
            <pc:sldMk cId="930026305" sldId="273"/>
            <ac:spMk id="5" creationId="{B615E1D5-37ED-0342-8F3C-D3302E2D324E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9:30:01.592" v="1451" actId="478"/>
          <ac:spMkLst>
            <pc:docMk/>
            <pc:sldMk cId="930026305" sldId="273"/>
            <ac:spMk id="6" creationId="{9331EE8F-1506-7149-9EAF-62B0470F5AFE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9:30:01.592" v="1451" actId="478"/>
          <ac:spMkLst>
            <pc:docMk/>
            <pc:sldMk cId="930026305" sldId="273"/>
            <ac:spMk id="7" creationId="{01F7FCE8-F992-3F42-9782-5BD7376D180C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30:42.949" v="1459" actId="478"/>
          <ac:spMkLst>
            <pc:docMk/>
            <pc:sldMk cId="930026305" sldId="273"/>
            <ac:spMk id="9" creationId="{495D4E8B-097D-074D-87EE-7B219FF196A7}"/>
          </ac:spMkLst>
        </pc:spChg>
        <pc:cxnChg chg="del">
          <ac:chgData name="박민호[ 학부재학 / 전기전자공학부 ]" userId="2c146e76-2a19-429a-8bcb-06e43b5ff066" providerId="ADAL" clId="{B1704A8E-4859-3C4E-8563-487BF72A41FD}" dt="2020-05-19T19:30:01.592" v="1451" actId="478"/>
          <ac:cxnSpMkLst>
            <pc:docMk/>
            <pc:sldMk cId="930026305" sldId="273"/>
            <ac:cxnSpMk id="8" creationId="{8DA11FB1-67F6-DC43-8323-DD3A0EF281E3}"/>
          </ac:cxnSpMkLst>
        </pc:cxn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20T10:34:09.192" v="5262" actId="20577"/>
        <pc:sldMkLst>
          <pc:docMk/>
          <pc:sldMk cId="1027783944" sldId="274"/>
        </pc:sldMkLst>
        <pc:spChg chg="mod ord">
          <ac:chgData name="박민호[ 학부재학 / 전기전자공학부 ]" userId="2c146e76-2a19-429a-8bcb-06e43b5ff066" providerId="ADAL" clId="{B1704A8E-4859-3C4E-8563-487BF72A41FD}" dt="2020-05-19T19:46:43.947" v="1993" actId="208"/>
          <ac:spMkLst>
            <pc:docMk/>
            <pc:sldMk cId="1027783944" sldId="274"/>
            <ac:spMk id="2" creationId="{8E336653-88D8-4C4C-BA27-E0238262FCDA}"/>
          </ac:spMkLst>
        </pc:spChg>
        <pc:spChg chg="del">
          <ac:chgData name="박민호[ 학부재학 / 전기전자공학부 ]" userId="2c146e76-2a19-429a-8bcb-06e43b5ff066" providerId="ADAL" clId="{B1704A8E-4859-3C4E-8563-487BF72A41FD}" dt="2020-05-19T19:38:37.992" v="1797" actId="478"/>
          <ac:spMkLst>
            <pc:docMk/>
            <pc:sldMk cId="1027783944" sldId="274"/>
            <ac:spMk id="3" creationId="{BC38E929-187A-E348-B9D6-717B41A21C72}"/>
          </ac:spMkLst>
        </pc:spChg>
        <pc:spChg chg="mod ord">
          <ac:chgData name="박민호[ 학부재학 / 전기전자공학부 ]" userId="2c146e76-2a19-429a-8bcb-06e43b5ff066" providerId="ADAL" clId="{B1704A8E-4859-3C4E-8563-487BF72A41FD}" dt="2020-05-19T19:43:31.098" v="1869" actId="700"/>
          <ac:spMkLst>
            <pc:docMk/>
            <pc:sldMk cId="1027783944" sldId="274"/>
            <ac:spMk id="4" creationId="{066B7670-A7BC-514E-ADED-7D359CBA6C95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39:40.622" v="1821" actId="478"/>
          <ac:spMkLst>
            <pc:docMk/>
            <pc:sldMk cId="1027783944" sldId="274"/>
            <ac:spMk id="5" creationId="{1B58A5DD-EB7D-1141-B6D3-74E87BEF5DE1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49:41.999" v="2045" actId="1076"/>
          <ac:spMkLst>
            <pc:docMk/>
            <pc:sldMk cId="1027783944" sldId="274"/>
            <ac:spMk id="5" creationId="{EF5060B8-E2CA-254F-B702-B101823057BF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39:40.622" v="1821" actId="478"/>
          <ac:spMkLst>
            <pc:docMk/>
            <pc:sldMk cId="1027783944" sldId="274"/>
            <ac:spMk id="6" creationId="{76E70360-E89D-EA4A-AD73-9C4746E7D8A8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39:40.622" v="1821" actId="478"/>
          <ac:spMkLst>
            <pc:docMk/>
            <pc:sldMk cId="1027783944" sldId="274"/>
            <ac:spMk id="7" creationId="{109659CE-45B6-2A44-ACC5-98A955B6DA35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39:37.144" v="1820" actId="478"/>
          <ac:spMkLst>
            <pc:docMk/>
            <pc:sldMk cId="1027783944" sldId="274"/>
            <ac:spMk id="8" creationId="{9A020A2D-090E-514E-8D68-5B429A6CD6D6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49:32.552" v="2044" actId="1076"/>
          <ac:spMkLst>
            <pc:docMk/>
            <pc:sldMk cId="1027783944" sldId="274"/>
            <ac:spMk id="17" creationId="{37BEAE09-FE65-B844-BDD8-A5D38B4EBEF3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42:23.162" v="1839" actId="478"/>
          <ac:spMkLst>
            <pc:docMk/>
            <pc:sldMk cId="1027783944" sldId="274"/>
            <ac:spMk id="19" creationId="{F4650C32-22AE-6848-8B7C-492BA05FC9A2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20T10:34:09.192" v="5262" actId="20577"/>
          <ac:spMkLst>
            <pc:docMk/>
            <pc:sldMk cId="1027783944" sldId="274"/>
            <ac:spMk id="20" creationId="{C02FB061-8F7B-9744-9C68-12878E547F03}"/>
          </ac:spMkLst>
        </pc:spChg>
        <pc:spChg chg="add del mod ord">
          <ac:chgData name="박민호[ 학부재학 / 전기전자공학부 ]" userId="2c146e76-2a19-429a-8bcb-06e43b5ff066" providerId="ADAL" clId="{B1704A8E-4859-3C4E-8563-487BF72A41FD}" dt="2020-05-19T19:43:31.098" v="1869" actId="700"/>
          <ac:spMkLst>
            <pc:docMk/>
            <pc:sldMk cId="1027783944" sldId="274"/>
            <ac:spMk id="21" creationId="{6C2716E4-E65A-644D-8668-FA1F18A02AE6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9:48:35.067" v="2039" actId="1076"/>
          <ac:spMkLst>
            <pc:docMk/>
            <pc:sldMk cId="1027783944" sldId="274"/>
            <ac:spMk id="22" creationId="{C4F8167C-5D9E-B643-A558-4FB0D4E0D841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19:47:36.438" v="2018" actId="478"/>
          <ac:spMkLst>
            <pc:docMk/>
            <pc:sldMk cId="1027783944" sldId="274"/>
            <ac:spMk id="27" creationId="{B955265A-001D-DF4D-83C9-58B03DFDCA03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19:49:32.552" v="2044" actId="1076"/>
          <ac:spMkLst>
            <pc:docMk/>
            <pc:sldMk cId="1027783944" sldId="274"/>
            <ac:spMk id="28" creationId="{210BE5EE-FABB-8D41-8CC1-53F9DC223E94}"/>
          </ac:spMkLst>
        </pc:spChg>
        <pc:cxnChg chg="add del mod">
          <ac:chgData name="박민호[ 학부재학 / 전기전자공학부 ]" userId="2c146e76-2a19-429a-8bcb-06e43b5ff066" providerId="ADAL" clId="{B1704A8E-4859-3C4E-8563-487BF72A41FD}" dt="2020-05-19T19:41:26.660" v="1823" actId="11529"/>
          <ac:cxnSpMkLst>
            <pc:docMk/>
            <pc:sldMk cId="1027783944" sldId="274"/>
            <ac:cxnSpMk id="10" creationId="{ED228423-C7F1-BD40-94DC-1B22236F1EF5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41.999" v="2045" actId="1076"/>
          <ac:cxnSpMkLst>
            <pc:docMk/>
            <pc:sldMk cId="1027783944" sldId="274"/>
            <ac:cxnSpMk id="11" creationId="{A7F437B0-BBDA-6641-8511-782871306A0A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41.999" v="2045" actId="1076"/>
          <ac:cxnSpMkLst>
            <pc:docMk/>
            <pc:sldMk cId="1027783944" sldId="274"/>
            <ac:cxnSpMk id="13" creationId="{D84F67D7-3C7A-CF4C-BAE7-CC421334EF0D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41.999" v="2045" actId="1076"/>
          <ac:cxnSpMkLst>
            <pc:docMk/>
            <pc:sldMk cId="1027783944" sldId="274"/>
            <ac:cxnSpMk id="14" creationId="{82C9A780-3FE4-4B42-9EF2-8D98336D7AB5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41.999" v="2045" actId="1076"/>
          <ac:cxnSpMkLst>
            <pc:docMk/>
            <pc:sldMk cId="1027783944" sldId="274"/>
            <ac:cxnSpMk id="15" creationId="{7C06C91D-E011-F946-A302-94A01352AD32}"/>
          </ac:cxnSpMkLst>
        </pc:cxnChg>
        <pc:cxnChg chg="add del mod">
          <ac:chgData name="박민호[ 학부재학 / 전기전자공학부 ]" userId="2c146e76-2a19-429a-8bcb-06e43b5ff066" providerId="ADAL" clId="{B1704A8E-4859-3C4E-8563-487BF72A41FD}" dt="2020-05-19T19:48:14.910" v="2033" actId="478"/>
          <ac:cxnSpMkLst>
            <pc:docMk/>
            <pc:sldMk cId="1027783944" sldId="274"/>
            <ac:cxnSpMk id="23" creationId="{392D55CC-C7F9-5748-A137-DB0807ACA719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32.552" v="2044" actId="1076"/>
          <ac:cxnSpMkLst>
            <pc:docMk/>
            <pc:sldMk cId="1027783944" sldId="274"/>
            <ac:cxnSpMk id="24" creationId="{80EB8898-7742-564E-9DBB-09908BDC81A4}"/>
          </ac:cxnSpMkLst>
        </pc:cxnChg>
        <pc:cxnChg chg="add del mod">
          <ac:chgData name="박민호[ 학부재학 / 전기전자공학부 ]" userId="2c146e76-2a19-429a-8bcb-06e43b5ff066" providerId="ADAL" clId="{B1704A8E-4859-3C4E-8563-487BF72A41FD}" dt="2020-05-19T19:48:14.910" v="2033" actId="478"/>
          <ac:cxnSpMkLst>
            <pc:docMk/>
            <pc:sldMk cId="1027783944" sldId="274"/>
            <ac:cxnSpMk id="25" creationId="{E62AE0BA-E30A-B642-999F-AD165B96B160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32.552" v="2044" actId="1076"/>
          <ac:cxnSpMkLst>
            <pc:docMk/>
            <pc:sldMk cId="1027783944" sldId="274"/>
            <ac:cxnSpMk id="26" creationId="{5592F95A-B880-BA48-9033-2F604E2B48E5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32.552" v="2044" actId="1076"/>
          <ac:cxnSpMkLst>
            <pc:docMk/>
            <pc:sldMk cId="1027783944" sldId="274"/>
            <ac:cxnSpMk id="29" creationId="{24355A4E-3B19-9D43-BA59-DC3C3ED6CC62}"/>
          </ac:cxnSpMkLst>
        </pc:cxnChg>
        <pc:cxnChg chg="add mod">
          <ac:chgData name="박민호[ 학부재학 / 전기전자공학부 ]" userId="2c146e76-2a19-429a-8bcb-06e43b5ff066" providerId="ADAL" clId="{B1704A8E-4859-3C4E-8563-487BF72A41FD}" dt="2020-05-19T19:49:32.552" v="2044" actId="1076"/>
          <ac:cxnSpMkLst>
            <pc:docMk/>
            <pc:sldMk cId="1027783944" sldId="274"/>
            <ac:cxnSpMk id="30" creationId="{F5562AF8-EE04-8643-A9B9-B0BFB08BBEB9}"/>
          </ac:cxnSpMkLst>
        </pc:cxnChg>
      </pc:sldChg>
      <pc:sldChg chg="delSp add del">
        <pc:chgData name="박민호[ 학부재학 / 전기전자공학부 ]" userId="2c146e76-2a19-429a-8bcb-06e43b5ff066" providerId="ADAL" clId="{B1704A8E-4859-3C4E-8563-487BF72A41FD}" dt="2020-05-19T19:32:40.258" v="1511" actId="2696"/>
        <pc:sldMkLst>
          <pc:docMk/>
          <pc:sldMk cId="1750680408" sldId="274"/>
        </pc:sldMkLst>
        <pc:spChg chg="del">
          <ac:chgData name="박민호[ 학부재학 / 전기전자공학부 ]" userId="2c146e76-2a19-429a-8bcb-06e43b5ff066" providerId="ADAL" clId="{B1704A8E-4859-3C4E-8563-487BF72A41FD}" dt="2020-05-19T19:30:35.007" v="1457" actId="478"/>
          <ac:spMkLst>
            <pc:docMk/>
            <pc:sldMk cId="1750680408" sldId="274"/>
            <ac:spMk id="9" creationId="{495D4E8B-097D-074D-87EE-7B219FF196A7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19:37:56.188" v="1768" actId="20577"/>
        <pc:sldMkLst>
          <pc:docMk/>
          <pc:sldMk cId="1924364733" sldId="275"/>
        </pc:sldMkLst>
        <pc:spChg chg="mod ord">
          <ac:chgData name="박민호[ 학부재학 / 전기전자공학부 ]" userId="2c146e76-2a19-429a-8bcb-06e43b5ff066" providerId="ADAL" clId="{B1704A8E-4859-3C4E-8563-487BF72A41FD}" dt="2020-05-19T19:36:06.951" v="1561" actId="700"/>
          <ac:spMkLst>
            <pc:docMk/>
            <pc:sldMk cId="1924364733" sldId="275"/>
            <ac:spMk id="2" creationId="{BACECCF7-B65D-5D49-97AF-CBF6EBB96DA5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9:36:06.951" v="1561" actId="700"/>
          <ac:spMkLst>
            <pc:docMk/>
            <pc:sldMk cId="1924364733" sldId="275"/>
            <ac:spMk id="3" creationId="{31F90A82-7663-7545-9384-35C8D8C96FC5}"/>
          </ac:spMkLst>
        </pc:spChg>
        <pc:spChg chg="mod ord">
          <ac:chgData name="박민호[ 학부재학 / 전기전자공학부 ]" userId="2c146e76-2a19-429a-8bcb-06e43b5ff066" providerId="ADAL" clId="{B1704A8E-4859-3C4E-8563-487BF72A41FD}" dt="2020-05-19T19:36:06.951" v="1561" actId="700"/>
          <ac:spMkLst>
            <pc:docMk/>
            <pc:sldMk cId="1924364733" sldId="275"/>
            <ac:spMk id="4" creationId="{E2D6E2B8-5328-3546-BA79-0F3BE4CC756A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9:37:56.188" v="1768" actId="20577"/>
          <ac:spMkLst>
            <pc:docMk/>
            <pc:sldMk cId="1924364733" sldId="275"/>
            <ac:spMk id="5" creationId="{90EF6200-2AA1-EA47-A5E8-47752C3A9805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20:20:10.270" v="3711" actId="207"/>
        <pc:sldMkLst>
          <pc:docMk/>
          <pc:sldMk cId="4188853817" sldId="276"/>
        </pc:sldMkLst>
        <pc:spChg chg="mod ord">
          <ac:chgData name="박민호[ 학부재학 / 전기전자공학부 ]" userId="2c146e76-2a19-429a-8bcb-06e43b5ff066" providerId="ADAL" clId="{B1704A8E-4859-3C4E-8563-487BF72A41FD}" dt="2020-05-19T19:43:18.388" v="1866" actId="700"/>
          <ac:spMkLst>
            <pc:docMk/>
            <pc:sldMk cId="4188853817" sldId="276"/>
            <ac:spMk id="2" creationId="{01CB6CA4-CDD4-0744-97C6-6D708C46A77C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9:43:18.388" v="1866" actId="700"/>
          <ac:spMkLst>
            <pc:docMk/>
            <pc:sldMk cId="4188853817" sldId="276"/>
            <ac:spMk id="3" creationId="{C043E13A-E9A9-0746-9660-69A5DBAF1EB5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19:43:18.388" v="1866" actId="700"/>
          <ac:spMkLst>
            <pc:docMk/>
            <pc:sldMk cId="4188853817" sldId="276"/>
            <ac:spMk id="4" creationId="{24E33E38-6EA5-B54B-99D7-A004A2285CB5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19:52:25.997" v="2281" actId="20577"/>
          <ac:spMkLst>
            <pc:docMk/>
            <pc:sldMk cId="4188853817" sldId="276"/>
            <ac:spMk id="5" creationId="{C4702257-D21B-7649-9B10-405156522A4B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20:20:10.270" v="3711" actId="207"/>
          <ac:spMkLst>
            <pc:docMk/>
            <pc:sldMk cId="4188853817" sldId="276"/>
            <ac:spMk id="6" creationId="{DDA7590E-2A80-D746-B327-A28CA45F4884}"/>
          </ac:spMkLst>
        </pc:spChg>
      </pc:sldChg>
      <pc:sldChg chg="modSp new">
        <pc:chgData name="박민호[ 학부재학 / 전기전자공학부 ]" userId="2c146e76-2a19-429a-8bcb-06e43b5ff066" providerId="ADAL" clId="{B1704A8E-4859-3C4E-8563-487BF72A41FD}" dt="2020-05-19T20:20:36.776" v="3716" actId="207"/>
        <pc:sldMkLst>
          <pc:docMk/>
          <pc:sldMk cId="783097229" sldId="277"/>
        </pc:sldMkLst>
        <pc:spChg chg="mod">
          <ac:chgData name="박민호[ 학부재학 / 전기전자공학부 ]" userId="2c146e76-2a19-429a-8bcb-06e43b5ff066" providerId="ADAL" clId="{B1704A8E-4859-3C4E-8563-487BF72A41FD}" dt="2020-05-19T20:20:36.776" v="3716" actId="207"/>
          <ac:spMkLst>
            <pc:docMk/>
            <pc:sldMk cId="783097229" sldId="277"/>
            <ac:spMk id="3" creationId="{D8E8D1BD-79E2-404F-A46D-D0B97A269425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20:01:33.479" v="2772" actId="20577"/>
          <ac:spMkLst>
            <pc:docMk/>
            <pc:sldMk cId="783097229" sldId="277"/>
            <ac:spMk id="4" creationId="{7C5ADAE1-C99D-3847-8541-4C196CC4BFFC}"/>
          </ac:spMkLst>
        </pc:sp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20:04:06.994" v="2885" actId="14100"/>
        <pc:sldMkLst>
          <pc:docMk/>
          <pc:sldMk cId="2194821145" sldId="278"/>
        </pc:sldMkLst>
        <pc:spChg chg="mod ord">
          <ac:chgData name="박민호[ 학부재학 / 전기전자공학부 ]" userId="2c146e76-2a19-429a-8bcb-06e43b5ff066" providerId="ADAL" clId="{B1704A8E-4859-3C4E-8563-487BF72A41FD}" dt="2020-05-19T20:01:50.075" v="2774" actId="700"/>
          <ac:spMkLst>
            <pc:docMk/>
            <pc:sldMk cId="2194821145" sldId="278"/>
            <ac:spMk id="2" creationId="{67FB9171-FDDD-9D4C-888A-5C2B19A2C6EB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20:01:50.075" v="2774" actId="700"/>
          <ac:spMkLst>
            <pc:docMk/>
            <pc:sldMk cId="2194821145" sldId="278"/>
            <ac:spMk id="3" creationId="{8E7195B8-E307-9D43-A091-1CD6C5500BA6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20:01:50.075" v="2774" actId="700"/>
          <ac:spMkLst>
            <pc:docMk/>
            <pc:sldMk cId="2194821145" sldId="278"/>
            <ac:spMk id="4" creationId="{416A3EEA-E4B4-F54C-B9E7-86B3588D55EB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20:02:12.235" v="2850" actId="20577"/>
          <ac:spMkLst>
            <pc:docMk/>
            <pc:sldMk cId="2194821145" sldId="278"/>
            <ac:spMk id="5" creationId="{C5116C81-8859-F34D-BB94-FD39DDC7D77B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20:03:07.817" v="2866"/>
          <ac:spMkLst>
            <pc:docMk/>
            <pc:sldMk cId="2194821145" sldId="278"/>
            <ac:spMk id="6" creationId="{90DB4E43-5F91-8440-BE71-113BC395F671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20:02:25.981" v="2852" actId="478"/>
          <ac:spMkLst>
            <pc:docMk/>
            <pc:sldMk cId="2194821145" sldId="278"/>
            <ac:spMk id="7" creationId="{20EB1D73-24F6-3048-8B56-A76614DD81A3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20:03:31.492" v="2877" actId="14100"/>
          <ac:spMkLst>
            <pc:docMk/>
            <pc:sldMk cId="2194821145" sldId="278"/>
            <ac:spMk id="8" creationId="{FAA69634-7827-5948-9117-9A7E9B7DAACF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20:04:06.994" v="2885" actId="14100"/>
          <ac:spMkLst>
            <pc:docMk/>
            <pc:sldMk cId="2194821145" sldId="278"/>
            <ac:spMk id="13" creationId="{2196FBE2-623F-1A46-A6F6-A296D6F90E67}"/>
          </ac:spMkLst>
        </pc:spChg>
        <pc:cxnChg chg="add mod">
          <ac:chgData name="박민호[ 학부재학 / 전기전자공학부 ]" userId="2c146e76-2a19-429a-8bcb-06e43b5ff066" providerId="ADAL" clId="{B1704A8E-4859-3C4E-8563-487BF72A41FD}" dt="2020-05-19T20:03:48.001" v="2882" actId="14100"/>
          <ac:cxnSpMkLst>
            <pc:docMk/>
            <pc:sldMk cId="2194821145" sldId="278"/>
            <ac:cxnSpMk id="9" creationId="{83D3268F-7FA5-5D41-8D55-62FFE4D65860}"/>
          </ac:cxnSpMkLst>
        </pc:cxnChg>
      </pc:sldChg>
      <pc:sldChg chg="addSp delSp modSp new mod modClrScheme chgLayout">
        <pc:chgData name="박민호[ 학부재학 / 전기전자공학부 ]" userId="2c146e76-2a19-429a-8bcb-06e43b5ff066" providerId="ADAL" clId="{B1704A8E-4859-3C4E-8563-487BF72A41FD}" dt="2020-05-19T20:07:35.229" v="3439" actId="15"/>
        <pc:sldMkLst>
          <pc:docMk/>
          <pc:sldMk cId="849356960" sldId="279"/>
        </pc:sldMkLst>
        <pc:spChg chg="mod ord">
          <ac:chgData name="박민호[ 학부재학 / 전기전자공학부 ]" userId="2c146e76-2a19-429a-8bcb-06e43b5ff066" providerId="ADAL" clId="{B1704A8E-4859-3C4E-8563-487BF72A41FD}" dt="2020-05-19T20:04:20.683" v="2887" actId="700"/>
          <ac:spMkLst>
            <pc:docMk/>
            <pc:sldMk cId="849356960" sldId="279"/>
            <ac:spMk id="2" creationId="{00FDD37B-1CC4-834D-A7E4-F3EF8B48A84F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20:04:20.683" v="2887" actId="700"/>
          <ac:spMkLst>
            <pc:docMk/>
            <pc:sldMk cId="849356960" sldId="279"/>
            <ac:spMk id="3" creationId="{13546941-0203-5A43-B8D5-D7D1DB5438C3}"/>
          </ac:spMkLst>
        </pc:spChg>
        <pc:spChg chg="del mod ord">
          <ac:chgData name="박민호[ 학부재학 / 전기전자공학부 ]" userId="2c146e76-2a19-429a-8bcb-06e43b5ff066" providerId="ADAL" clId="{B1704A8E-4859-3C4E-8563-487BF72A41FD}" dt="2020-05-19T20:04:20.683" v="2887" actId="700"/>
          <ac:spMkLst>
            <pc:docMk/>
            <pc:sldMk cId="849356960" sldId="279"/>
            <ac:spMk id="4" creationId="{9A690519-8634-7C4B-9A96-43AF324A288E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20:05:05.820" v="2944" actId="20577"/>
          <ac:spMkLst>
            <pc:docMk/>
            <pc:sldMk cId="849356960" sldId="279"/>
            <ac:spMk id="5" creationId="{77A5DCD9-BFD1-0649-ACA5-6E1E208A463D}"/>
          </ac:spMkLst>
        </pc:spChg>
        <pc:spChg chg="add mod ord">
          <ac:chgData name="박민호[ 학부재학 / 전기전자공학부 ]" userId="2c146e76-2a19-429a-8bcb-06e43b5ff066" providerId="ADAL" clId="{B1704A8E-4859-3C4E-8563-487BF72A41FD}" dt="2020-05-19T20:07:35.229" v="3439" actId="15"/>
          <ac:spMkLst>
            <pc:docMk/>
            <pc:sldMk cId="849356960" sldId="279"/>
            <ac:spMk id="6" creationId="{A32BC65B-8298-6540-8EFF-FB8F4372CC73}"/>
          </ac:spMkLst>
        </pc:spChg>
      </pc:sldChg>
      <pc:sldChg chg="modSp new">
        <pc:chgData name="박민호[ 학부재학 / 전기전자공학부 ]" userId="2c146e76-2a19-429a-8bcb-06e43b5ff066" providerId="ADAL" clId="{B1704A8E-4859-3C4E-8563-487BF72A41FD}" dt="2020-05-20T10:39:13.624" v="5264" actId="14100"/>
        <pc:sldMkLst>
          <pc:docMk/>
          <pc:sldMk cId="1890199442" sldId="280"/>
        </pc:sldMkLst>
        <pc:spChg chg="mod">
          <ac:chgData name="박민호[ 학부재학 / 전기전자공학부 ]" userId="2c146e76-2a19-429a-8bcb-06e43b5ff066" providerId="ADAL" clId="{B1704A8E-4859-3C4E-8563-487BF72A41FD}" dt="2020-05-20T10:39:13.624" v="5264" actId="14100"/>
          <ac:spMkLst>
            <pc:docMk/>
            <pc:sldMk cId="1890199442" sldId="280"/>
            <ac:spMk id="3" creationId="{F9230B55-F0E6-6D4D-9F21-0E71FD050844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20:15:31.270" v="3488" actId="20577"/>
          <ac:spMkLst>
            <pc:docMk/>
            <pc:sldMk cId="1890199442" sldId="280"/>
            <ac:spMk id="4" creationId="{8A696ED4-F73F-D744-9927-AFC8A3D78730}"/>
          </ac:spMkLst>
        </pc:spChg>
      </pc:sldChg>
      <pc:sldChg chg="modSp add">
        <pc:chgData name="박민호[ 학부재학 / 전기전자공학부 ]" userId="2c146e76-2a19-429a-8bcb-06e43b5ff066" providerId="ADAL" clId="{B1704A8E-4859-3C4E-8563-487BF72A41FD}" dt="2020-05-19T20:20:59.879" v="3726" actId="20577"/>
        <pc:sldMkLst>
          <pc:docMk/>
          <pc:sldMk cId="756555269" sldId="281"/>
        </pc:sldMkLst>
        <pc:spChg chg="mod">
          <ac:chgData name="박민호[ 학부재학 / 전기전자공학부 ]" userId="2c146e76-2a19-429a-8bcb-06e43b5ff066" providerId="ADAL" clId="{B1704A8E-4859-3C4E-8563-487BF72A41FD}" dt="2020-05-19T20:20:59.879" v="3726" actId="20577"/>
          <ac:spMkLst>
            <pc:docMk/>
            <pc:sldMk cId="756555269" sldId="281"/>
            <ac:spMk id="3" creationId="{F9230B55-F0E6-6D4D-9F21-0E71FD050844}"/>
          </ac:spMkLst>
        </pc:spChg>
      </pc:sldChg>
      <pc:sldChg chg="modSp new">
        <pc:chgData name="박민호[ 학부재학 / 전기전자공학부 ]" userId="2c146e76-2a19-429a-8bcb-06e43b5ff066" providerId="ADAL" clId="{B1704A8E-4859-3C4E-8563-487BF72A41FD}" dt="2020-05-19T20:37:06.221" v="4391" actId="20577"/>
        <pc:sldMkLst>
          <pc:docMk/>
          <pc:sldMk cId="3854121437" sldId="282"/>
        </pc:sldMkLst>
        <pc:spChg chg="mod">
          <ac:chgData name="박민호[ 학부재학 / 전기전자공학부 ]" userId="2c146e76-2a19-429a-8bcb-06e43b5ff066" providerId="ADAL" clId="{B1704A8E-4859-3C4E-8563-487BF72A41FD}" dt="2020-05-19T20:37:06.221" v="4391" actId="20577"/>
          <ac:spMkLst>
            <pc:docMk/>
            <pc:sldMk cId="3854121437" sldId="282"/>
            <ac:spMk id="3" creationId="{C7566D50-7834-5044-8B11-3201E9498941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20:18:24.094" v="3568" actId="20577"/>
          <ac:spMkLst>
            <pc:docMk/>
            <pc:sldMk cId="3854121437" sldId="282"/>
            <ac:spMk id="4" creationId="{450779C8-9D83-684D-AB71-CF34323EE7C7}"/>
          </ac:spMkLst>
        </pc:spChg>
      </pc:sldChg>
      <pc:sldChg chg="addSp delSp modSp add">
        <pc:chgData name="박민호[ 학부재학 / 전기전자공학부 ]" userId="2c146e76-2a19-429a-8bcb-06e43b5ff066" providerId="ADAL" clId="{B1704A8E-4859-3C4E-8563-487BF72A41FD}" dt="2020-05-26T19:50:58.851" v="5498" actId="478"/>
        <pc:sldMkLst>
          <pc:docMk/>
          <pc:sldMk cId="1593616266" sldId="283"/>
        </pc:sldMkLst>
        <pc:spChg chg="mod">
          <ac:chgData name="박민호[ 학부재학 / 전기전자공학부 ]" userId="2c146e76-2a19-429a-8bcb-06e43b5ff066" providerId="ADAL" clId="{B1704A8E-4859-3C4E-8563-487BF72A41FD}" dt="2020-05-19T20:30:46.629" v="4372" actId="207"/>
          <ac:spMkLst>
            <pc:docMk/>
            <pc:sldMk cId="1593616266" sldId="283"/>
            <ac:spMk id="3" creationId="{C7566D50-7834-5044-8B11-3201E9498941}"/>
          </ac:spMkLst>
        </pc:spChg>
        <pc:grpChg chg="del mod">
          <ac:chgData name="박민호[ 학부재학 / 전기전자공학부 ]" userId="2c146e76-2a19-429a-8bcb-06e43b5ff066" providerId="ADAL" clId="{B1704A8E-4859-3C4E-8563-487BF72A41FD}" dt="2020-05-20T10:54:40.498" v="5481"/>
          <ac:grpSpMkLst>
            <pc:docMk/>
            <pc:sldMk cId="1593616266" sldId="283"/>
            <ac:grpSpMk id="7" creationId="{517C17F4-C714-1644-92D8-B1CE700D9162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6T19:50:58.851" v="5498" actId="478"/>
          <ac:grpSpMkLst>
            <pc:docMk/>
            <pc:sldMk cId="1593616266" sldId="283"/>
            <ac:grpSpMk id="12" creationId="{5C947F1D-7B2F-9549-A550-DC7392CB778F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4:49.647" v="5489"/>
          <ac:grpSpMkLst>
            <pc:docMk/>
            <pc:sldMk cId="1593616266" sldId="283"/>
            <ac:grpSpMk id="18" creationId="{DBAB1ADA-84D0-9242-ADB3-35098B99256C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4:50.595" v="5491"/>
          <ac:grpSpMkLst>
            <pc:docMk/>
            <pc:sldMk cId="1593616266" sldId="283"/>
            <ac:grpSpMk id="20" creationId="{2B1E759F-19B4-F942-8829-97A28ED4460F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6T19:50:58.851" v="5498" actId="478"/>
          <ac:grpSpMkLst>
            <pc:docMk/>
            <pc:sldMk cId="1593616266" sldId="283"/>
            <ac:grpSpMk id="22" creationId="{937C8AF7-CBC6-CD41-8852-37F54F3BDA54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6T19:50:58.851" v="5498" actId="478"/>
          <ac:grpSpMkLst>
            <pc:docMk/>
            <pc:sldMk cId="1593616266" sldId="283"/>
            <ac:grpSpMk id="27" creationId="{0841B61A-20FB-E549-AD15-1370B7F06AB3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6T19:50:58.851" v="5498" actId="478"/>
          <ac:grpSpMkLst>
            <pc:docMk/>
            <pc:sldMk cId="1593616266" sldId="283"/>
            <ac:grpSpMk id="28" creationId="{701AD17F-7C5D-D04E-80C6-D5EC9D50F4AC}"/>
          </ac:grpSpMkLst>
        </pc:grpChg>
        <pc:inkChg chg="add mod">
          <ac:chgData name="박민호[ 학부재학 / 전기전자공학부 ]" userId="2c146e76-2a19-429a-8bcb-06e43b5ff066" providerId="ADAL" clId="{B1704A8E-4859-3C4E-8563-487BF72A41FD}" dt="2020-05-20T10:54:40.498" v="5481"/>
          <ac:inkMkLst>
            <pc:docMk/>
            <pc:sldMk cId="1593616266" sldId="283"/>
            <ac:inkMk id="5" creationId="{AC986277-D721-9C45-9E21-8400EEA31A6A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40.498" v="5481"/>
          <ac:inkMkLst>
            <pc:docMk/>
            <pc:sldMk cId="1593616266" sldId="283"/>
            <ac:inkMk id="6" creationId="{776127B5-AE1A-734E-907F-02E39B51786D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40.498" v="5481"/>
          <ac:inkMkLst>
            <pc:docMk/>
            <pc:sldMk cId="1593616266" sldId="283"/>
            <ac:inkMk id="8" creationId="{A269DB12-D668-FF44-87F3-57F7F5E8147B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40.498" v="5481"/>
          <ac:inkMkLst>
            <pc:docMk/>
            <pc:sldMk cId="1593616266" sldId="283"/>
            <ac:inkMk id="9" creationId="{8B5AEFF2-52FD-9F4E-91E3-DAD6C79C4BB3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40.498" v="5481"/>
          <ac:inkMkLst>
            <pc:docMk/>
            <pc:sldMk cId="1593616266" sldId="283"/>
            <ac:inkMk id="10" creationId="{A99B3686-7DB9-8949-920B-E968763A1830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40.498" v="5481"/>
          <ac:inkMkLst>
            <pc:docMk/>
            <pc:sldMk cId="1593616266" sldId="283"/>
            <ac:inkMk id="11" creationId="{CF51602F-A3BA-9F40-BA8F-96A0BAD026F4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13" creationId="{99408F48-E30E-1E40-AB80-177BCBDFA821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14" creationId="{F1292341-4C12-4244-A4B4-36D3595DE4D3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15" creationId="{492872A5-4FB3-B24B-A9C3-C5F1EE1FBFA9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16" creationId="{5D043111-592C-ED4A-998E-D7D3238FC9A5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17" creationId="{245CE29C-1C6E-6545-AEDE-495EEB4B53E0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19" creationId="{9FC8A747-BC9C-7748-8247-D3BC6C227825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0.595" v="5491"/>
          <ac:inkMkLst>
            <pc:docMk/>
            <pc:sldMk cId="1593616266" sldId="283"/>
            <ac:inkMk id="21" creationId="{1119F6AE-7718-6441-9F42-D1676D1406F6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7.115" v="5496"/>
          <ac:inkMkLst>
            <pc:docMk/>
            <pc:sldMk cId="1593616266" sldId="283"/>
            <ac:inkMk id="23" creationId="{7B5B8B19-AC56-9F45-9944-DF3884703C96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7.115" v="5496"/>
          <ac:inkMkLst>
            <pc:docMk/>
            <pc:sldMk cId="1593616266" sldId="283"/>
            <ac:inkMk id="24" creationId="{5EFE6EB7-2CE1-6846-BE71-A8FA60E29D0E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7.115" v="5496"/>
          <ac:inkMkLst>
            <pc:docMk/>
            <pc:sldMk cId="1593616266" sldId="283"/>
            <ac:inkMk id="25" creationId="{441314FC-DA51-1F4E-9B0A-5826D5AF6CCA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57.115" v="5496"/>
          <ac:inkMkLst>
            <pc:docMk/>
            <pc:sldMk cId="1593616266" sldId="283"/>
            <ac:inkMk id="26" creationId="{C683623C-818C-7F40-921E-7C626A7C3245}"/>
          </ac:inkMkLst>
        </pc:inkChg>
      </pc:sldChg>
      <pc:sldChg chg="addSp delSp modSp new">
        <pc:chgData name="박민호[ 학부재학 / 전기전자공학부 ]" userId="2c146e76-2a19-429a-8bcb-06e43b5ff066" providerId="ADAL" clId="{B1704A8E-4859-3C4E-8563-487BF72A41FD}" dt="2020-05-20T10:52:13.125" v="5422" actId="478"/>
        <pc:sldMkLst>
          <pc:docMk/>
          <pc:sldMk cId="3045723869" sldId="284"/>
        </pc:sldMkLst>
        <pc:spChg chg="del">
          <ac:chgData name="박민호[ 학부재학 / 전기전자공학부 ]" userId="2c146e76-2a19-429a-8bcb-06e43b5ff066" providerId="ADAL" clId="{B1704A8E-4859-3C4E-8563-487BF72A41FD}" dt="2020-05-19T20:38:42.996" v="4425"/>
          <ac:spMkLst>
            <pc:docMk/>
            <pc:sldMk cId="3045723869" sldId="284"/>
            <ac:spMk id="3" creationId="{7AE4F65A-9FD3-814C-A071-B7E4CA7E9738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20:37:16.061" v="4403" actId="20577"/>
          <ac:spMkLst>
            <pc:docMk/>
            <pc:sldMk cId="3045723869" sldId="284"/>
            <ac:spMk id="4" creationId="{2E1B781B-AD47-BC47-9C60-F004B8814A74}"/>
          </ac:spMkLst>
        </pc:spChg>
        <pc:spChg chg="add del mod">
          <ac:chgData name="박민호[ 학부재학 / 전기전자공학부 ]" userId="2c146e76-2a19-429a-8bcb-06e43b5ff066" providerId="ADAL" clId="{B1704A8E-4859-3C4E-8563-487BF72A41FD}" dt="2020-05-19T20:39:14.200" v="4433" actId="478"/>
          <ac:spMkLst>
            <pc:docMk/>
            <pc:sldMk cId="3045723869" sldId="284"/>
            <ac:spMk id="8" creationId="{BCA9BBFC-9B8B-EE47-93C7-407797910C15}"/>
          </ac:spMkLst>
        </pc:spChg>
        <pc:spChg chg="add mod">
          <ac:chgData name="박민호[ 학부재학 / 전기전자공학부 ]" userId="2c146e76-2a19-429a-8bcb-06e43b5ff066" providerId="ADAL" clId="{B1704A8E-4859-3C4E-8563-487BF72A41FD}" dt="2020-05-19T20:43:53.268" v="5081" actId="207"/>
          <ac:spMkLst>
            <pc:docMk/>
            <pc:sldMk cId="3045723869" sldId="284"/>
            <ac:spMk id="10" creationId="{C406C811-DC77-2B49-9EA6-512137FA7933}"/>
          </ac:spMkLst>
        </pc:spChg>
        <pc:grpChg chg="del mod">
          <ac:chgData name="박민호[ 학부재학 / 전기전자공학부 ]" userId="2c146e76-2a19-429a-8bcb-06e43b5ff066" providerId="ADAL" clId="{B1704A8E-4859-3C4E-8563-487BF72A41FD}" dt="2020-05-20T10:50:06.874" v="5347"/>
          <ac:grpSpMkLst>
            <pc:docMk/>
            <pc:sldMk cId="3045723869" sldId="284"/>
            <ac:grpSpMk id="6" creationId="{863A4674-C886-3A4A-A52E-F074856B4D33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06.859" v="5336"/>
          <ac:grpSpMkLst>
            <pc:docMk/>
            <pc:sldMk cId="3045723869" sldId="284"/>
            <ac:grpSpMk id="11" creationId="{8A5658F6-BE6C-1E4E-94F8-06E215A55038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06.866" v="5340"/>
          <ac:grpSpMkLst>
            <pc:docMk/>
            <pc:sldMk cId="3045723869" sldId="284"/>
            <ac:grpSpMk id="16" creationId="{F77359E9-CAC0-4141-95A6-BA7D4E050F45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2:13.125" v="5422" actId="478"/>
          <ac:grpSpMkLst>
            <pc:docMk/>
            <pc:sldMk cId="3045723869" sldId="284"/>
            <ac:grpSpMk id="23" creationId="{FBC07FFA-F0F2-B547-80C5-DB7244F00B8A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49:08.156" v="5294"/>
          <ac:grpSpMkLst>
            <pc:docMk/>
            <pc:sldMk cId="3045723869" sldId="284"/>
            <ac:grpSpMk id="26" creationId="{D940D2F3-B7DB-9F47-AEA3-6F5D843E86ED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49:08.156" v="5294"/>
          <ac:grpSpMkLst>
            <pc:docMk/>
            <pc:sldMk cId="3045723869" sldId="284"/>
            <ac:grpSpMk id="30" creationId="{7FF6EF7B-A57D-D74F-9A59-6B1D48A989B5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49:16.947" v="5297"/>
          <ac:grpSpMkLst>
            <pc:docMk/>
            <pc:sldMk cId="3045723869" sldId="284"/>
            <ac:grpSpMk id="31" creationId="{8804FCF1-A601-A542-ABBD-AD65A5CA9CF9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49:19.035" v="5299"/>
          <ac:grpSpMkLst>
            <pc:docMk/>
            <pc:sldMk cId="3045723869" sldId="284"/>
            <ac:grpSpMk id="34" creationId="{9FDCB873-9423-7F45-9F15-A3001A8D7831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49:35.301" v="5316"/>
          <ac:grpSpMkLst>
            <pc:docMk/>
            <pc:sldMk cId="3045723869" sldId="284"/>
            <ac:grpSpMk id="36" creationId="{8BD4B1E9-CD50-674B-BA97-B114B26A9A43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06.861" v="5338"/>
          <ac:grpSpMkLst>
            <pc:docMk/>
            <pc:sldMk cId="3045723869" sldId="284"/>
            <ac:grpSpMk id="39" creationId="{05B575EE-8A2F-F24C-A9BA-21C2601CAA7A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06.853" v="5330"/>
          <ac:grpSpMkLst>
            <pc:docMk/>
            <pc:sldMk cId="3045723869" sldId="284"/>
            <ac:grpSpMk id="53" creationId="{86A04AB6-2C58-5948-A594-1435D29DFE72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49:50.676" v="5320"/>
          <ac:grpSpMkLst>
            <pc:docMk/>
            <pc:sldMk cId="3045723869" sldId="284"/>
            <ac:grpSpMk id="55" creationId="{48A1815A-AE31-274D-8F06-D390B9230F71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48.446" v="5363"/>
          <ac:grpSpMkLst>
            <pc:docMk/>
            <pc:sldMk cId="3045723869" sldId="284"/>
            <ac:grpSpMk id="57" creationId="{E3716250-AC18-8E49-9C37-D6C2E63F87AE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25.070" v="5386"/>
          <ac:grpSpMkLst>
            <pc:docMk/>
            <pc:sldMk cId="3045723869" sldId="284"/>
            <ac:grpSpMk id="61" creationId="{31106F12-9D91-5A41-87DB-5A58231A4FF3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11.041" v="5379"/>
          <ac:grpSpMkLst>
            <pc:docMk/>
            <pc:sldMk cId="3045723869" sldId="284"/>
            <ac:grpSpMk id="68" creationId="{8B1826D9-0430-F045-867E-1ED2E634ED6E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50.614" v="5365"/>
          <ac:grpSpMkLst>
            <pc:docMk/>
            <pc:sldMk cId="3045723869" sldId="284"/>
            <ac:grpSpMk id="71" creationId="{2CDCB9FC-0A95-A14A-A95F-506096A7FECD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0:59.263" v="5367"/>
          <ac:grpSpMkLst>
            <pc:docMk/>
            <pc:sldMk cId="3045723869" sldId="284"/>
            <ac:grpSpMk id="73" creationId="{B15522C8-F04F-F845-A96A-FB7F184B5FFF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02.782" v="5370"/>
          <ac:grpSpMkLst>
            <pc:docMk/>
            <pc:sldMk cId="3045723869" sldId="284"/>
            <ac:grpSpMk id="75" creationId="{A2F2558E-2A9A-EA45-B59A-A14C6503DF9A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07.454" v="5375"/>
          <ac:grpSpMkLst>
            <pc:docMk/>
            <pc:sldMk cId="3045723869" sldId="284"/>
            <ac:grpSpMk id="78" creationId="{F4530580-9549-F447-88AD-7FA30E03D735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11.041" v="5379"/>
          <ac:grpSpMkLst>
            <pc:docMk/>
            <pc:sldMk cId="3045723869" sldId="284"/>
            <ac:grpSpMk id="83" creationId="{35535391-D5B2-304B-B09A-26F141C59F3B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14.552" v="5381"/>
          <ac:grpSpMkLst>
            <pc:docMk/>
            <pc:sldMk cId="3045723869" sldId="284"/>
            <ac:grpSpMk id="87" creationId="{2F8681F9-7ABC-5E46-81B0-93D544FC8B2F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22.494" v="5383"/>
          <ac:grpSpMkLst>
            <pc:docMk/>
            <pc:sldMk cId="3045723869" sldId="284"/>
            <ac:grpSpMk id="89" creationId="{4FBD59D9-1110-EE40-8D85-7E426B35706C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25.070" v="5386"/>
          <ac:grpSpMkLst>
            <pc:docMk/>
            <pc:sldMk cId="3045723869" sldId="284"/>
            <ac:grpSpMk id="91" creationId="{D94C88F7-399B-2841-AB02-939FA11FD188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26.164" v="5388"/>
          <ac:grpSpMkLst>
            <pc:docMk/>
            <pc:sldMk cId="3045723869" sldId="284"/>
            <ac:grpSpMk id="94" creationId="{7A3507ED-58BB-704E-BAE8-F4A7A1C1E022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35.420" v="5391"/>
          <ac:grpSpMkLst>
            <pc:docMk/>
            <pc:sldMk cId="3045723869" sldId="284"/>
            <ac:grpSpMk id="96" creationId="{4A62074F-B7E5-0F4B-A37F-D2AFD7A6C146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47.168" v="5405"/>
          <ac:grpSpMkLst>
            <pc:docMk/>
            <pc:sldMk cId="3045723869" sldId="284"/>
            <ac:grpSpMk id="99" creationId="{68ADA9A1-30C1-0046-B787-E67CD59760E2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50.767" v="5408"/>
          <ac:grpSpMkLst>
            <pc:docMk/>
            <pc:sldMk cId="3045723869" sldId="284"/>
            <ac:grpSpMk id="113" creationId="{4CFB8947-638B-6C4F-AE79-501D72BBD78C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52.164" v="5410"/>
          <ac:grpSpMkLst>
            <pc:docMk/>
            <pc:sldMk cId="3045723869" sldId="284"/>
            <ac:grpSpMk id="116" creationId="{0469A125-CD0A-BA40-BC8B-B55744C46103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53.391" v="5412"/>
          <ac:grpSpMkLst>
            <pc:docMk/>
            <pc:sldMk cId="3045723869" sldId="284"/>
            <ac:grpSpMk id="118" creationId="{E945366B-C8A2-7843-AB3B-AC79BE3D434C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1:59.838" v="5415"/>
          <ac:grpSpMkLst>
            <pc:docMk/>
            <pc:sldMk cId="3045723869" sldId="284"/>
            <ac:grpSpMk id="120" creationId="{142CB242-D034-6E43-8B02-2478EB8D6221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2:01.650" v="5417"/>
          <ac:grpSpMkLst>
            <pc:docMk/>
            <pc:sldMk cId="3045723869" sldId="284"/>
            <ac:grpSpMk id="123" creationId="{450F7768-04D8-024A-8681-31CF28B08F48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2:05.283" v="5421"/>
          <ac:grpSpMkLst>
            <pc:docMk/>
            <pc:sldMk cId="3045723869" sldId="284"/>
            <ac:grpSpMk id="125" creationId="{D38B1944-0E5F-8E48-8D34-467B5AF1F550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2:13.125" v="5422" actId="478"/>
          <ac:grpSpMkLst>
            <pc:docMk/>
            <pc:sldMk cId="3045723869" sldId="284"/>
            <ac:grpSpMk id="129" creationId="{A4C3D560-52B8-374D-879F-A16D13C0B5A3}"/>
          </ac:grpSpMkLst>
        </pc:grpChg>
        <pc:picChg chg="add del mod">
          <ac:chgData name="박민호[ 학부재학 / 전기전자공학부 ]" userId="2c146e76-2a19-429a-8bcb-06e43b5ff066" providerId="ADAL" clId="{B1704A8E-4859-3C4E-8563-487BF72A41FD}" dt="2020-05-19T20:39:16.467" v="4434" actId="478"/>
          <ac:picMkLst>
            <pc:docMk/>
            <pc:sldMk cId="3045723869" sldId="284"/>
            <ac:picMk id="6" creationId="{062E32F9-9DB2-8145-8491-BE569E5175AB}"/>
          </ac:picMkLst>
        </pc:picChg>
        <pc:picChg chg="add del">
          <ac:chgData name="박민호[ 학부재학 / 전기전자공학부 ]" userId="2c146e76-2a19-429a-8bcb-06e43b5ff066" providerId="ADAL" clId="{B1704A8E-4859-3C4E-8563-487BF72A41FD}" dt="2020-05-19T20:39:25.405" v="4436" actId="478"/>
          <ac:picMkLst>
            <pc:docMk/>
            <pc:sldMk cId="3045723869" sldId="284"/>
            <ac:picMk id="11" creationId="{982B9753-DC73-F04A-8187-41EC9CF69527}"/>
          </ac:picMkLst>
        </pc:picChg>
        <pc:picChg chg="add mod">
          <ac:chgData name="박민호[ 학부재학 / 전기전자공학부 ]" userId="2c146e76-2a19-429a-8bcb-06e43b5ff066" providerId="ADAL" clId="{B1704A8E-4859-3C4E-8563-487BF72A41FD}" dt="2020-05-19T20:39:49.805" v="4441" actId="1076"/>
          <ac:picMkLst>
            <pc:docMk/>
            <pc:sldMk cId="3045723869" sldId="284"/>
            <ac:picMk id="12" creationId="{925FCF87-A660-1742-A730-80FFD4B0D4A7}"/>
          </ac:picMkLst>
        </pc:picChg>
        <pc:picChg chg="add del mod">
          <ac:chgData name="박민호[ 학부재학 / 전기전자공학부 ]" userId="2c146e76-2a19-429a-8bcb-06e43b5ff066" providerId="ADAL" clId="{B1704A8E-4859-3C4E-8563-487BF72A41FD}" dt="2020-05-19T20:42:27.356" v="5020"/>
          <ac:picMkLst>
            <pc:docMk/>
            <pc:sldMk cId="3045723869" sldId="284"/>
            <ac:picMk id="13" creationId="{0FF5BC0C-90FC-6747-9A23-D0A9C73BD068}"/>
          </ac:picMkLst>
        </pc:picChg>
        <pc:inkChg chg="add del mod">
          <ac:chgData name="박민호[ 학부재학 / 전기전자공학부 ]" userId="2c146e76-2a19-429a-8bcb-06e43b5ff066" providerId="ADAL" clId="{B1704A8E-4859-3C4E-8563-487BF72A41FD}" dt="2020-05-20T10:50:06.876" v="5348"/>
          <ac:inkMkLst>
            <pc:docMk/>
            <pc:sldMk cId="3045723869" sldId="284"/>
            <ac:inkMk id="3" creationId="{EC018245-CC00-2345-BA38-D1DAD9278CC2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4" v="5347"/>
          <ac:inkMkLst>
            <pc:docMk/>
            <pc:sldMk cId="3045723869" sldId="284"/>
            <ac:inkMk id="5" creationId="{E0A1CFD6-276F-724E-B3A3-CDB236593F2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3" v="5346"/>
          <ac:inkMkLst>
            <pc:docMk/>
            <pc:sldMk cId="3045723869" sldId="284"/>
            <ac:inkMk id="7" creationId="{B6E68020-50D7-B444-95BE-7E91810DCD4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59" v="5336"/>
          <ac:inkMkLst>
            <pc:docMk/>
            <pc:sldMk cId="3045723869" sldId="284"/>
            <ac:inkMk id="8" creationId="{FA7328D8-FFCE-FF4A-8626-0173E450FAFD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57" v="5334"/>
          <ac:inkMkLst>
            <pc:docMk/>
            <pc:sldMk cId="3045723869" sldId="284"/>
            <ac:inkMk id="9" creationId="{84A854AF-867A-7943-BCBC-0857EEE26E0B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45" v="5325"/>
          <ac:inkMkLst>
            <pc:docMk/>
            <pc:sldMk cId="3045723869" sldId="284"/>
            <ac:inkMk id="13" creationId="{F5FE24DC-DC30-DE42-A54D-3856F407E21E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66" v="5340"/>
          <ac:inkMkLst>
            <pc:docMk/>
            <pc:sldMk cId="3045723869" sldId="284"/>
            <ac:inkMk id="14" creationId="{31A53B37-F487-A345-9B10-ABC98CC07A7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8" v="5350"/>
          <ac:inkMkLst>
            <pc:docMk/>
            <pc:sldMk cId="3045723869" sldId="284"/>
            <ac:inkMk id="15" creationId="{8F0FDC89-DF7E-7345-8B5F-F84593B2D81E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72" v="5345"/>
          <ac:inkMkLst>
            <pc:docMk/>
            <pc:sldMk cId="3045723869" sldId="284"/>
            <ac:inkMk id="17" creationId="{330FA0D8-2CD0-B540-A06F-4C9FE0AD4B0C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9" v="5351"/>
          <ac:inkMkLst>
            <pc:docMk/>
            <pc:sldMk cId="3045723869" sldId="284"/>
            <ac:inkMk id="18" creationId="{BB4A7FE2-8FC4-174D-83D1-DBD80DE71BA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51" v="5329"/>
          <ac:inkMkLst>
            <pc:docMk/>
            <pc:sldMk cId="3045723869" sldId="284"/>
            <ac:inkMk id="19" creationId="{99CB0A59-BFEF-F04E-8FDC-E0BB4AB97D30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20" creationId="{7F4F4B95-B3F8-4945-890F-53EBEAD2C70E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21" creationId="{AA36D1A5-47A1-6241-989F-B7DE8F203B45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22" creationId="{B24662DA-8E56-6D4A-856D-0B66FA8FF5A5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56" v="5333"/>
          <ac:inkMkLst>
            <pc:docMk/>
            <pc:sldMk cId="3045723869" sldId="284"/>
            <ac:inkMk id="24" creationId="{90A5F648-E3D5-314A-BEB3-80C9E044312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0" v="5343"/>
          <ac:inkMkLst>
            <pc:docMk/>
            <pc:sldMk cId="3045723869" sldId="284"/>
            <ac:inkMk id="25" creationId="{918EB7C9-69AB-C74D-8C73-5E828410EDE1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58" v="5335"/>
          <ac:inkMkLst>
            <pc:docMk/>
            <pc:sldMk cId="3045723869" sldId="284"/>
            <ac:inkMk id="27" creationId="{449C35A1-CD89-F944-884E-310BB3DCDE1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46" v="5326"/>
          <ac:inkMkLst>
            <pc:docMk/>
            <pc:sldMk cId="3045723869" sldId="284"/>
            <ac:inkMk id="28" creationId="{62714C3D-AF03-2E4A-8FF8-2DA2D91CD572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68" v="5342"/>
          <ac:inkMkLst>
            <pc:docMk/>
            <pc:sldMk cId="3045723869" sldId="284"/>
            <ac:inkMk id="29" creationId="{D2A1DD05-3797-C645-B24F-90E90C0791A7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54" v="5331"/>
          <ac:inkMkLst>
            <pc:docMk/>
            <pc:sldMk cId="3045723869" sldId="284"/>
            <ac:inkMk id="32" creationId="{E5D8D27E-C4B3-4F4C-90CD-75550DBFE47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7" v="5349"/>
          <ac:inkMkLst>
            <pc:docMk/>
            <pc:sldMk cId="3045723869" sldId="284"/>
            <ac:inkMk id="33" creationId="{EAF6970D-1D6A-1342-AD04-5FB2CFAF76E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71" v="5344"/>
          <ac:inkMkLst>
            <pc:docMk/>
            <pc:sldMk cId="3045723869" sldId="284"/>
            <ac:inkMk id="35" creationId="{CE66FA34-1B71-FD44-B5E5-4F276EE25242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61" v="5338"/>
          <ac:inkMkLst>
            <pc:docMk/>
            <pc:sldMk cId="3045723869" sldId="284"/>
            <ac:inkMk id="37" creationId="{E11D586B-1941-6E48-89D1-89C7497AD5AC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63" v="5339"/>
          <ac:inkMkLst>
            <pc:docMk/>
            <pc:sldMk cId="3045723869" sldId="284"/>
            <ac:inkMk id="38" creationId="{24AA39F9-A328-7346-87E1-73483D651B54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67" v="5341"/>
          <ac:inkMkLst>
            <pc:docMk/>
            <pc:sldMk cId="3045723869" sldId="284"/>
            <ac:inkMk id="40" creationId="{280955B1-E33A-0C4D-A59F-E7C0C48213C6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48" v="5327"/>
          <ac:inkMkLst>
            <pc:docMk/>
            <pc:sldMk cId="3045723869" sldId="284"/>
            <ac:inkMk id="41" creationId="{B5D52A8B-59E9-AF48-9549-6AEB6439A30C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42" creationId="{BFC95D74-E5DD-E74A-89D5-59639CC526F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43" creationId="{33D72650-03DB-0743-92CB-E97B66C76362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60" v="5337"/>
          <ac:inkMkLst>
            <pc:docMk/>
            <pc:sldMk cId="3045723869" sldId="284"/>
            <ac:inkMk id="44" creationId="{4CA15768-B890-4E4B-9865-65AD6D03D0E2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55" v="5332"/>
          <ac:inkMkLst>
            <pc:docMk/>
            <pc:sldMk cId="3045723869" sldId="284"/>
            <ac:inkMk id="45" creationId="{94A0AF22-8BEA-4244-8AFC-A68A0573C48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46" creationId="{52AD2B9C-05DF-444E-BBCB-87CBE2E240F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47" creationId="{A1815B68-A36D-114E-BF77-0EDDA19112D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0:06.853" v="5330"/>
          <ac:inkMkLst>
            <pc:docMk/>
            <pc:sldMk cId="3045723869" sldId="284"/>
            <ac:inkMk id="48" creationId="{60A78B11-F4A1-9B45-9C3D-1E147E6BBF6E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50" v="5328"/>
          <ac:inkMkLst>
            <pc:docMk/>
            <pc:sldMk cId="3045723869" sldId="284"/>
            <ac:inkMk id="49" creationId="{03B0C1BB-CDDF-9B4D-8C4D-61EBD7F71AE0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50" creationId="{618FD7C8-4D54-7C45-A9C3-9161BE474CA0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06.881" v="5352"/>
          <ac:inkMkLst>
            <pc:docMk/>
            <pc:sldMk cId="3045723869" sldId="284"/>
            <ac:inkMk id="51" creationId="{B8390A06-39B3-0642-9E4F-3F26C285E0F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52" creationId="{F0DE2563-17B3-DE4D-9793-3805B84D042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54" creationId="{879D4EFA-6F75-6F4E-A6E7-BC26D122F09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56" creationId="{DEA7887C-F7D3-AD42-8BC4-C3FDD5FEAB1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58" creationId="{21F15A92-73E4-0B41-ACB8-D2EF3F0AEB45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59" creationId="{F576824C-189B-D644-B51D-317E9EB7C47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0" creationId="{83807BF2-C6DC-6945-B85C-BE2C7774E2DE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0:26.201" v="5354"/>
          <ac:inkMkLst>
            <pc:docMk/>
            <pc:sldMk cId="3045723869" sldId="284"/>
            <ac:inkMk id="62" creationId="{0A8EDB00-D88A-6D4B-B601-2181AC290A0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3" creationId="{ADC2684E-E67B-FD43-8EF2-44D9EFEC00D1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4" creationId="{0F5BFBCF-38B5-2E47-AAD9-698C622B34A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5" creationId="{6C58C015-0C71-7D45-8052-5A65FC1845FF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6" creationId="{58DB88A3-8EDE-8342-BDAC-DD81F509A055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7" creationId="{1793E064-9244-A943-AA9A-DF4C9A83CFFA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69" creationId="{61470B28-06A5-034A-B088-55ACF718C9A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70" creationId="{32DA1944-E184-0C4A-A7FD-258D1645B97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72" creationId="{79694F0C-CF99-8E44-B3E2-D892A5C6286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74" creationId="{089356BB-4CC2-0F42-9158-6FE029389FF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76" creationId="{A65912E0-8002-E24E-B8FC-B2118C3851A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77" creationId="{92C1FC96-F3D2-DE4E-9C8C-978247DE6B9F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79" creationId="{03388F0C-DF49-2E4F-826B-579E5ACB6C25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0" creationId="{E342F488-DEB5-414B-BB1F-EC120438A74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1" creationId="{D29D1527-E6FF-C04A-B982-79EEFD18BE6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2" creationId="{DA01E813-0B4C-7F45-987E-1E2A988764F0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4" creationId="{1C698066-B534-394E-B866-5203EB3ECB22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5" creationId="{FF625901-3633-F04B-A306-8E376E6667C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6" creationId="{70D7A0C4-CB3D-D64B-A690-D1372FEDFBE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88" creationId="{C246BA02-A9C2-1545-B49A-D561160BAF7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90" creationId="{0A6F78C2-F078-F447-80D2-A6E38D7C2483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92" creationId="{13527B12-377C-5A4F-BB2B-41F48EFBA81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93" creationId="{F74D5C1E-3814-9348-9835-AB62CC4E62F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95" creationId="{E985D862-F7A7-2440-90EB-EC779F0B628E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97" creationId="{4EF31411-D488-EB47-9138-5597D65DC681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98" creationId="{0C5CB424-69AE-BB4E-AE67-6337B5A8CE02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0" creationId="{F2853705-BDDB-094E-A2E6-4FDD2EB5FFD5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1" creationId="{2035D41B-A545-9944-A06D-4D460296D71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2" creationId="{0BE5FDA7-99A9-4D4D-994D-40C95AC1127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3" creationId="{56FF1F1E-AF3E-824D-94DB-DD8E59C8F49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4" creationId="{F5FD8F98-2FB0-DB44-A885-4F8BB9E023BE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5" creationId="{4F3B399B-4D56-2246-97F2-76A6612C7E6A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6" creationId="{550EE574-515C-E34F-BE6A-E9342C1B3B77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7" creationId="{CAF2F899-2B75-7542-A549-AC9BC2F29D6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8" creationId="{AC33751B-374B-BA41-ABFB-11C266719DE7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09" creationId="{9DF5BD61-682B-F54C-97D9-A6BB05BC6FF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0" creationId="{E6AAD8E3-1F48-874F-BD75-B5A4C003471B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1" creationId="{3E94FB8A-BC4A-664B-9084-84E64234D9E5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2" creationId="{ED07D8EE-A361-284B-891B-263E6DDEE88D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4" creationId="{9A6EAC64-8678-6240-8736-3AB827412360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5" creationId="{A20E3A24-3731-0F40-9700-1828628C29B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7" creationId="{21BCB65A-C443-6446-AEFC-C036B56A1EA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19" creationId="{D174A526-D81D-CE4D-A0AC-8D63A92364F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21" creationId="{4BDEC8C5-6AD0-D548-8D18-B85AFF044FE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22" creationId="{460C7496-13FB-DE44-85F7-2AB42777B22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24" creationId="{BE65A03D-A1F0-774A-BAA7-CF2817DEE8FD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26" creationId="{53668A27-45D8-A94E-BC57-C656B9B64C0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27" creationId="{DE224F6F-87AC-1F4C-BA89-0A3666D09120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2:13.125" v="5422" actId="478"/>
          <ac:inkMkLst>
            <pc:docMk/>
            <pc:sldMk cId="3045723869" sldId="284"/>
            <ac:inkMk id="128" creationId="{9F2FC0A9-CD89-244B-A677-540685F6FAB6}"/>
          </ac:inkMkLst>
        </pc:inkChg>
      </pc:sldChg>
      <pc:sldChg chg="addSp delSp modSp new ord">
        <pc:chgData name="박민호[ 학부재학 / 전기전자공학부 ]" userId="2c146e76-2a19-429a-8bcb-06e43b5ff066" providerId="ADAL" clId="{B1704A8E-4859-3C4E-8563-487BF72A41FD}" dt="2020-05-26T19:51:10.022" v="5504" actId="478"/>
        <pc:sldMkLst>
          <pc:docMk/>
          <pc:sldMk cId="321892397" sldId="285"/>
        </pc:sldMkLst>
        <pc:spChg chg="mod">
          <ac:chgData name="박민호[ 학부재학 / 전기전자공학부 ]" userId="2c146e76-2a19-429a-8bcb-06e43b5ff066" providerId="ADAL" clId="{B1704A8E-4859-3C4E-8563-487BF72A41FD}" dt="2020-05-19T20:43:40.794" v="5079" actId="207"/>
          <ac:spMkLst>
            <pc:docMk/>
            <pc:sldMk cId="321892397" sldId="285"/>
            <ac:spMk id="3" creationId="{A41A9EE9-5CE0-8042-B3BA-CE7682DB5DF4}"/>
          </ac:spMkLst>
        </pc:spChg>
        <pc:spChg chg="mod">
          <ac:chgData name="박민호[ 학부재학 / 전기전자공학부 ]" userId="2c146e76-2a19-429a-8bcb-06e43b5ff066" providerId="ADAL" clId="{B1704A8E-4859-3C4E-8563-487BF72A41FD}" dt="2020-05-26T19:51:05.483" v="5501" actId="1076"/>
          <ac:spMkLst>
            <pc:docMk/>
            <pc:sldMk cId="321892397" sldId="285"/>
            <ac:spMk id="4" creationId="{C0266981-4401-3A4F-8519-D10C0064AAF0}"/>
          </ac:spMkLst>
        </pc:spChg>
        <pc:grpChg chg="del mod">
          <ac:chgData name="박민호[ 학부재학 / 전기전자공학부 ]" userId="2c146e76-2a19-429a-8bcb-06e43b5ff066" providerId="ADAL" clId="{B1704A8E-4859-3C4E-8563-487BF72A41FD}" dt="2020-05-20T10:53:41.844" v="5444" actId="478"/>
          <ac:grpSpMkLst>
            <pc:docMk/>
            <pc:sldMk cId="321892397" sldId="285"/>
            <ac:grpSpMk id="22" creationId="{ED8BFF8C-820D-4644-B4EB-A5DCFC3E683E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3:36.760" v="5443"/>
          <ac:grpSpMkLst>
            <pc:docMk/>
            <pc:sldMk cId="321892397" sldId="285"/>
            <ac:grpSpMk id="23" creationId="{E87F7F16-EE04-E346-B6B0-45567B1991C0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3:41.844" v="5444" actId="478"/>
          <ac:grpSpMkLst>
            <pc:docMk/>
            <pc:sldMk cId="321892397" sldId="285"/>
            <ac:grpSpMk id="27" creationId="{4CC24B84-FD72-7F42-A70F-AA7C0B378023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3:57.275" v="5456"/>
          <ac:grpSpMkLst>
            <pc:docMk/>
            <pc:sldMk cId="321892397" sldId="285"/>
            <ac:grpSpMk id="33" creationId="{E189C2D8-E99A-074C-8CC9-86061F918118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3:57.275" v="5456"/>
          <ac:grpSpMkLst>
            <pc:docMk/>
            <pc:sldMk cId="321892397" sldId="285"/>
            <ac:grpSpMk id="37" creationId="{74209296-A086-674A-A22C-2DABC8D3B855}"/>
          </ac:grpSpMkLst>
        </pc:grpChg>
        <pc:grpChg chg="del mod">
          <ac:chgData name="박민호[ 학부재학 / 전기전자공학부 ]" userId="2c146e76-2a19-429a-8bcb-06e43b5ff066" providerId="ADAL" clId="{B1704A8E-4859-3C4E-8563-487BF72A41FD}" dt="2020-05-20T10:54:03.430" v="5463"/>
          <ac:grpSpMkLst>
            <pc:docMk/>
            <pc:sldMk cId="321892397" sldId="285"/>
            <ac:grpSpMk id="39" creationId="{588AF320-F65B-DF48-B963-8FC974653103}"/>
          </ac:grpSpMkLst>
        </pc:grpChg>
        <pc:grpChg chg="add del mod">
          <ac:chgData name="박민호[ 학부재학 / 전기전자공학부 ]" userId="2c146e76-2a19-429a-8bcb-06e43b5ff066" providerId="ADAL" clId="{B1704A8E-4859-3C4E-8563-487BF72A41FD}" dt="2020-05-26T19:51:10.022" v="5504" actId="478"/>
          <ac:grpSpMkLst>
            <pc:docMk/>
            <pc:sldMk cId="321892397" sldId="285"/>
            <ac:grpSpMk id="46" creationId="{34D1F53C-A513-2443-98E4-285E1CE4A1C1}"/>
          </ac:grpSpMkLst>
        </pc:grpChg>
        <pc:grpChg chg="add del mod">
          <ac:chgData name="박민호[ 학부재학 / 전기전자공학부 ]" userId="2c146e76-2a19-429a-8bcb-06e43b5ff066" providerId="ADAL" clId="{B1704A8E-4859-3C4E-8563-487BF72A41FD}" dt="2020-05-26T19:51:10.022" v="5504" actId="478"/>
          <ac:grpSpMkLst>
            <pc:docMk/>
            <pc:sldMk cId="321892397" sldId="285"/>
            <ac:grpSpMk id="49" creationId="{EDBACBAB-3672-9C40-9C2F-3D7F21F5E343}"/>
          </ac:grpSpMkLst>
        </pc:grpChg>
        <pc:picChg chg="add del mod">
          <ac:chgData name="박민호[ 학부재학 / 전기전자공학부 ]" userId="2c146e76-2a19-429a-8bcb-06e43b5ff066" providerId="ADAL" clId="{B1704A8E-4859-3C4E-8563-487BF72A41FD}" dt="2020-05-19T20:42:20.517" v="5016"/>
          <ac:picMkLst>
            <pc:docMk/>
            <pc:sldMk cId="321892397" sldId="285"/>
            <ac:picMk id="5" creationId="{7FC91A03-8A8B-034A-B2FD-F14C9C97A3F0}"/>
          </ac:picMkLst>
        </pc:picChg>
        <pc:picChg chg="add del mod">
          <ac:chgData name="박민호[ 학부재학 / 전기전자공학부 ]" userId="2c146e76-2a19-429a-8bcb-06e43b5ff066" providerId="ADAL" clId="{B1704A8E-4859-3C4E-8563-487BF72A41FD}" dt="2020-05-26T19:51:08.331" v="5503" actId="478"/>
          <ac:picMkLst>
            <pc:docMk/>
            <pc:sldMk cId="321892397" sldId="285"/>
            <ac:picMk id="6" creationId="{842AB644-06B7-854E-A8E5-B4EADFD57378}"/>
          </ac:picMkLst>
        </pc:picChg>
        <pc:inkChg chg="add del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5" creationId="{A5FFB049-9922-0C48-B75C-6F4B4A566F7C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7" creationId="{B4EFF74A-EDA5-924D-921F-951624F6CC84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8" creationId="{94DCC0BE-EF45-9040-9012-85C29EE2EAC0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9" creationId="{352E6DBC-8A44-1145-B218-96854C1D837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0" creationId="{5C5155C8-9CF0-4F4C-8C27-9C1DE67562C9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1" creationId="{042E61B0-7BA7-7F40-9886-89CDB7F8024B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2" creationId="{1A64B256-18F2-F745-8D53-97705B5187B3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3" creationId="{BE66BCF2-85A6-3340-BAC5-DB200548086D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4" creationId="{6B0159AC-2108-A44D-AEA2-FF2912CF0C61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5" creationId="{B4665C41-B62C-2945-9487-0D13F6C541D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6" creationId="{1E6C48CA-5266-C34E-8D34-CB201184BEB7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7" creationId="{CB4B7A88-55D7-BB42-A1C4-D2F9ED8B1D04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8" creationId="{DE6170BF-6AD8-3A45-86B5-A2D153D77796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19" creationId="{BA41F1E9-1407-254F-80D0-BFB3A993A7AC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20" creationId="{FD578F57-DD85-064D-A655-172D8995337A}"/>
          </ac:inkMkLst>
        </pc:inkChg>
        <pc:inkChg chg="add del mod topLvl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21" creationId="{967C687B-0F77-A047-822C-74A4A3AF7E08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24" creationId="{A606F8E5-3A0B-6944-9CFD-ACFD34FBDA0E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25" creationId="{999603D7-67FD-D848-B8FB-17BA627C2D37}"/>
          </ac:inkMkLst>
        </pc:inkChg>
        <pc:inkChg chg="add del mod">
          <ac:chgData name="박민호[ 학부재학 / 전기전자공학부 ]" userId="2c146e76-2a19-429a-8bcb-06e43b5ff066" providerId="ADAL" clId="{B1704A8E-4859-3C4E-8563-487BF72A41FD}" dt="2020-05-20T10:53:41.844" v="5444" actId="478"/>
          <ac:inkMkLst>
            <pc:docMk/>
            <pc:sldMk cId="321892397" sldId="285"/>
            <ac:inkMk id="26" creationId="{4929BDFD-36C9-204E-B9F5-9107342847B2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28" creationId="{DDA83544-587C-0E42-8996-3F7B42915965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29" creationId="{734C1609-7C75-8048-BD29-238BB45E6DAE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0" creationId="{233DC46B-F530-D847-B17A-0758F101DCE8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1" creationId="{291E78F9-F181-064C-89C6-2D7DCD4B36B8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2" creationId="{A3BD79CD-8FCF-FD46-8544-9FE9BDD22917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4" creationId="{61A57CAF-2F2F-DA4C-AFD7-6ED84B9D3D4D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5" creationId="{1E9FE56F-8A1D-D140-91A4-437B9C814E9D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6" creationId="{D731ED1E-E49B-9846-B487-4D7F90E169A5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38" creationId="{BDFB48AF-14EC-454F-8D98-05A84B1A6393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40" creationId="{95F7537B-BA44-D743-A829-5EAA1BE5CC5E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41" creationId="{3A5868C4-E42A-0E48-A788-7DC8F86E31BD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42" creationId="{E15925FB-BC96-B245-9380-0D3E3A7CA813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43" creationId="{C746CB7F-7DB7-2545-9AE4-D9AD531C090C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44" creationId="{9554A3B0-49EE-2F4F-A04B-4DDAF67EE28D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3.430" v="5463"/>
          <ac:inkMkLst>
            <pc:docMk/>
            <pc:sldMk cId="321892397" sldId="285"/>
            <ac:inkMk id="45" creationId="{4A568704-4387-CA47-83A8-053D33FA2AD3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8" v="5466"/>
          <ac:inkMkLst>
            <pc:docMk/>
            <pc:sldMk cId="321892397" sldId="285"/>
            <ac:inkMk id="47" creationId="{0C008FC0-79E3-0B44-9540-29281C84C778}"/>
          </ac:inkMkLst>
        </pc:inkChg>
        <pc:inkChg chg="add mod">
          <ac:chgData name="박민호[ 학부재학 / 전기전자공학부 ]" userId="2c146e76-2a19-429a-8bcb-06e43b5ff066" providerId="ADAL" clId="{B1704A8E-4859-3C4E-8563-487BF72A41FD}" dt="2020-05-20T10:54:08" v="5466"/>
          <ac:inkMkLst>
            <pc:docMk/>
            <pc:sldMk cId="321892397" sldId="285"/>
            <ac:inkMk id="48" creationId="{8C11BAE6-2356-814A-A35D-936D959DC860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10.022" v="5504" actId="478"/>
          <ac:inkMkLst>
            <pc:docMk/>
            <pc:sldMk cId="321892397" sldId="285"/>
            <ac:inkMk id="50" creationId="{5A291AD3-3859-F04B-9AFB-A85E3D35EEEA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10.022" v="5504" actId="478"/>
          <ac:inkMkLst>
            <pc:docMk/>
            <pc:sldMk cId="321892397" sldId="285"/>
            <ac:inkMk id="51" creationId="{4D296E21-A94B-804A-8E6C-0382E66CE635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10.022" v="5504" actId="478"/>
          <ac:inkMkLst>
            <pc:docMk/>
            <pc:sldMk cId="321892397" sldId="285"/>
            <ac:inkMk id="52" creationId="{EF778CA6-A014-8440-9334-6D51579E82F7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10.022" v="5504" actId="478"/>
          <ac:inkMkLst>
            <pc:docMk/>
            <pc:sldMk cId="321892397" sldId="285"/>
            <ac:inkMk id="53" creationId="{85138B9E-B144-0E42-B9DB-0E2FC05F44A0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10.022" v="5504" actId="478"/>
          <ac:inkMkLst>
            <pc:docMk/>
            <pc:sldMk cId="321892397" sldId="285"/>
            <ac:inkMk id="54" creationId="{5C9C9607-193B-144D-BF5B-A3A7E90B3B9F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10.022" v="5504" actId="478"/>
          <ac:inkMkLst>
            <pc:docMk/>
            <pc:sldMk cId="321892397" sldId="285"/>
            <ac:inkMk id="55" creationId="{D8AB4C55-A6C6-8A4D-A36C-84992360B04B}"/>
          </ac:inkMkLst>
        </pc:inkChg>
        <pc:inkChg chg="add del">
          <ac:chgData name="박민호[ 학부재학 / 전기전자공학부 ]" userId="2c146e76-2a19-429a-8bcb-06e43b5ff066" providerId="ADAL" clId="{B1704A8E-4859-3C4E-8563-487BF72A41FD}" dt="2020-05-26T19:51:02.026" v="5499" actId="478"/>
          <ac:inkMkLst>
            <pc:docMk/>
            <pc:sldMk cId="321892397" sldId="285"/>
            <ac:inkMk id="56" creationId="{933EA5EF-04D6-8744-96A4-903AB0BCD350}"/>
          </ac:inkMkLst>
        </pc:inkChg>
      </pc:sldChg>
      <pc:sldChg chg="modSp new">
        <pc:chgData name="박민호[ 학부재학 / 전기전자공학부 ]" userId="2c146e76-2a19-429a-8bcb-06e43b5ff066" providerId="ADAL" clId="{B1704A8E-4859-3C4E-8563-487BF72A41FD}" dt="2020-05-19T20:44:34.236" v="5100" actId="20577"/>
        <pc:sldMkLst>
          <pc:docMk/>
          <pc:sldMk cId="4009064952" sldId="286"/>
        </pc:sldMkLst>
        <pc:spChg chg="mod">
          <ac:chgData name="박민호[ 학부재학 / 전기전자공학부 ]" userId="2c146e76-2a19-429a-8bcb-06e43b5ff066" providerId="ADAL" clId="{B1704A8E-4859-3C4E-8563-487BF72A41FD}" dt="2020-05-19T20:44:30.136" v="5084"/>
          <ac:spMkLst>
            <pc:docMk/>
            <pc:sldMk cId="4009064952" sldId="286"/>
            <ac:spMk id="3" creationId="{724A7DA9-0D9B-F94E-964D-EB5EA9C18364}"/>
          </ac:spMkLst>
        </pc:spChg>
        <pc:spChg chg="mod">
          <ac:chgData name="박민호[ 학부재학 / 전기전자공학부 ]" userId="2c146e76-2a19-429a-8bcb-06e43b5ff066" providerId="ADAL" clId="{B1704A8E-4859-3C4E-8563-487BF72A41FD}" dt="2020-05-19T20:44:34.236" v="5100" actId="20577"/>
          <ac:spMkLst>
            <pc:docMk/>
            <pc:sldMk cId="4009064952" sldId="286"/>
            <ac:spMk id="4" creationId="{608D5C0F-DF2F-5B40-829D-F641E709DDC4}"/>
          </ac:spMkLst>
        </pc:spChg>
      </pc:sldChg>
      <pc:sldChg chg="modSp new">
        <pc:chgData name="박민호[ 학부재학 / 전기전자공학부 ]" userId="2c146e76-2a19-429a-8bcb-06e43b5ff066" providerId="ADAL" clId="{B1704A8E-4859-3C4E-8563-487BF72A41FD}" dt="2020-05-20T09:27:22.677" v="5245" actId="20577"/>
        <pc:sldMkLst>
          <pc:docMk/>
          <pc:sldMk cId="1485571345" sldId="287"/>
        </pc:sldMkLst>
        <pc:spChg chg="mod">
          <ac:chgData name="박민호[ 학부재학 / 전기전자공학부 ]" userId="2c146e76-2a19-429a-8bcb-06e43b5ff066" providerId="ADAL" clId="{B1704A8E-4859-3C4E-8563-487BF72A41FD}" dt="2020-05-20T09:27:22.677" v="5245" actId="20577"/>
          <ac:spMkLst>
            <pc:docMk/>
            <pc:sldMk cId="1485571345" sldId="287"/>
            <ac:spMk id="3" creationId="{A5C97A20-04D2-4A43-A1A6-8EFB0C74F8B1}"/>
          </ac:spMkLst>
        </pc:spChg>
        <pc:spChg chg="mod">
          <ac:chgData name="박민호[ 학부재학 / 전기전자공학부 ]" userId="2c146e76-2a19-429a-8bcb-06e43b5ff066" providerId="ADAL" clId="{B1704A8E-4859-3C4E-8563-487BF72A41FD}" dt="2020-05-20T09:26:10.475" v="5107" actId="20577"/>
          <ac:spMkLst>
            <pc:docMk/>
            <pc:sldMk cId="1485571345" sldId="287"/>
            <ac:spMk id="4" creationId="{20CAACF7-CAE6-B342-B34E-EA7C2612A788}"/>
          </ac:spMkLst>
        </pc:spChg>
      </pc:sldChg>
      <pc:sldChg chg="addSp delSp modSp new del">
        <pc:chgData name="박민호[ 학부재학 / 전기전자공학부 ]" userId="2c146e76-2a19-429a-8bcb-06e43b5ff066" providerId="ADAL" clId="{B1704A8E-4859-3C4E-8563-487BF72A41FD}" dt="2020-05-26T19:50:54.604" v="5497" actId="2696"/>
        <pc:sldMkLst>
          <pc:docMk/>
          <pc:sldMk cId="1851194235" sldId="288"/>
        </pc:sldMkLst>
        <pc:spChg chg="del">
          <ac:chgData name="박민호[ 학부재학 / 전기전자공학부 ]" userId="2c146e76-2a19-429a-8bcb-06e43b5ff066" providerId="ADAL" clId="{B1704A8E-4859-3C4E-8563-487BF72A41FD}" dt="2020-05-20T10:44:40.259" v="5267" actId="478"/>
          <ac:spMkLst>
            <pc:docMk/>
            <pc:sldMk cId="1851194235" sldId="288"/>
            <ac:spMk id="3" creationId="{6EF19CD0-4386-FF4B-BF77-2E58E5BB2EA9}"/>
          </ac:spMkLst>
        </pc:spChg>
        <pc:spChg chg="del">
          <ac:chgData name="박민호[ 학부재학 / 전기전자공학부 ]" userId="2c146e76-2a19-429a-8bcb-06e43b5ff066" providerId="ADAL" clId="{B1704A8E-4859-3C4E-8563-487BF72A41FD}" dt="2020-05-20T10:44:40.259" v="5267" actId="478"/>
          <ac:spMkLst>
            <pc:docMk/>
            <pc:sldMk cId="1851194235" sldId="288"/>
            <ac:spMk id="4" creationId="{7A20E780-B3A0-7846-AC8B-44B7CEF1C2A1}"/>
          </ac:spMkLst>
        </pc:spChg>
        <pc:inkChg chg="add mod">
          <ac:chgData name="박민호[ 학부재학 / 전기전자공학부 ]" userId="2c146e76-2a19-429a-8bcb-06e43b5ff066" providerId="ADAL" clId="{B1704A8E-4859-3C4E-8563-487BF72A41FD}" dt="2020-05-20T10:44:43.423" v="5268" actId="1076"/>
          <ac:inkMkLst>
            <pc:docMk/>
            <pc:sldMk cId="1851194235" sldId="288"/>
            <ac:inkMk id="5" creationId="{BD21B747-75F2-574C-ADC1-6AC76C7538B8}"/>
          </ac:inkMkLst>
        </pc:inkChg>
        <pc:inkChg chg="add">
          <ac:chgData name="박민호[ 학부재학 / 전기전자공학부 ]" userId="2c146e76-2a19-429a-8bcb-06e43b5ff066" providerId="ADAL" clId="{B1704A8E-4859-3C4E-8563-487BF72A41FD}" dt="2020-05-20T10:45:53.074" v="5269"/>
          <ac:inkMkLst>
            <pc:docMk/>
            <pc:sldMk cId="1851194235" sldId="288"/>
            <ac:inkMk id="6" creationId="{3A2ED70B-55EA-2549-BB29-257F91C2C7A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53400-30AA-486C-B3D1-31E8596B90FD}" type="datetimeFigureOut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EB075-9FF1-480D-AEB3-9D70A2A40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1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EB075-9FF1-480D-AEB3-9D70A2A406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A3FB-12C1-4593-9C4B-64EAB40B9A39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B344-511A-4FE8-A670-933FFEDD290A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29F-D487-4BD2-9979-317BF0301EF2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3036-521F-446F-A17D-A6EB38250522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2">
            <a:extLst>
              <a:ext uri="{FF2B5EF4-FFF2-40B4-BE49-F238E27FC236}">
                <a16:creationId xmlns:a16="http://schemas.microsoft.com/office/drawing/2014/main" id="{4B856250-AA65-4C15-B39F-4835E77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42586598-C761-4FF5-9D3B-20CE546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C4CDEC6E-D10E-479E-9432-C0967F3B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90F3581-5D2F-448B-991D-DB0ED6CC2F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" name="제목 13">
            <a:extLst>
              <a:ext uri="{FF2B5EF4-FFF2-40B4-BE49-F238E27FC236}">
                <a16:creationId xmlns:a16="http://schemas.microsoft.com/office/drawing/2014/main" id="{0E1018F7-12EC-4583-879F-87FEE932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40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0D283-EA24-4932-B533-ECFF4F9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pPr/>
              <a:t>2020. 5. 27.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61DA4-AC62-4206-B593-FD53D60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3F200F-6607-42BE-9F86-5CEE781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9A88A16-19F4-440D-BB16-A721F4F44D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7407" y="2152650"/>
            <a:ext cx="11000233" cy="406309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/>
            </a:lvl1pPr>
            <a:lvl2pPr marL="457200" indent="0">
              <a:lnSpc>
                <a:spcPct val="100000"/>
              </a:lnSpc>
              <a:buNone/>
              <a:defRPr sz="2800"/>
            </a:lvl2pPr>
            <a:lvl3pPr marL="914400" indent="0">
              <a:lnSpc>
                <a:spcPct val="100000"/>
              </a:lnSpc>
              <a:buNone/>
              <a:defRPr sz="2800"/>
            </a:lvl3pPr>
            <a:lvl4pPr marL="1371600" indent="0">
              <a:lnSpc>
                <a:spcPct val="100000"/>
              </a:lnSpc>
              <a:buNone/>
              <a:defRPr sz="2800"/>
            </a:lvl4pPr>
            <a:lvl5pPr marL="1828800" indent="0">
              <a:lnSpc>
                <a:spcPct val="100000"/>
              </a:lnSpc>
              <a:buNone/>
              <a:defRPr sz="2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제목 13">
            <a:extLst>
              <a:ext uri="{FF2B5EF4-FFF2-40B4-BE49-F238E27FC236}">
                <a16:creationId xmlns:a16="http://schemas.microsoft.com/office/drawing/2014/main" id="{8E4BEF43-99D7-45F1-9D9A-9D761E6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0232" cy="1619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71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0BAC-E70A-4A57-83DB-342356465F71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27AF-B506-467F-B5F6-84C6C038D7D7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1D39-BBD7-479F-A4AA-D25E0CA8991B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1CD5-74AE-4EA6-A72F-CA9EBA378053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BEEC-777C-4588-8728-050FD67D3056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894D-783D-4BEB-8515-37156D2984EF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7E00-75EB-4463-B45F-BB586DA5FE0D}" type="datetime1">
              <a:rPr lang="ko-KR" altLang="en-US" smtClean="0"/>
              <a:t>2020. 5. 27.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F7E6-B623-49F9-A4CC-22D73CDED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02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150000"/>
        </a:lnSpc>
        <a:spcBef>
          <a:spcPts val="500"/>
        </a:spcBef>
        <a:buFont typeface="맑은 고딕" panose="020B0503020000020004" pitchFamily="50" charset="-127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7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4" name="Freeform: Shape 7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C</a:t>
            </a:r>
            <a:endParaRPr lang="ko-KR" altLang="en-US" sz="7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800"/>
              <a:t>2018171047 </a:t>
            </a:r>
            <a:r>
              <a:rPr lang="ko-KR" altLang="en-US" sz="2800"/>
              <a:t>박민호</a:t>
            </a:r>
          </a:p>
        </p:txBody>
      </p:sp>
      <p:sp>
        <p:nvSpPr>
          <p:cNvPr id="145" name="Rectangle 7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3A9F89-AC3A-47F0-B4DC-45036630800F}"/>
              </a:ext>
            </a:extLst>
          </p:cNvPr>
          <p:cNvCxnSpPr/>
          <p:nvPr/>
        </p:nvCxnSpPr>
        <p:spPr>
          <a:xfrm>
            <a:off x="3718560" y="5541585"/>
            <a:ext cx="475488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679FFA-4311-E943-A486-C57BF63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614E1-85F8-7944-B0FC-490582AD53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num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Type your score.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100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Awesome! You are 1st place!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90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Great! You are A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i="1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endParaRPr lang="en-US" altLang="ko-Kore-KR" i="1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80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Good! You are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70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Try a little more... You are C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YOU ARE FAIL!!! 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C6A79E2-92EE-9F47-BDF1-21B87C9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조건문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353562-1C07-7549-856B-C235A9736C64}"/>
              </a:ext>
            </a:extLst>
          </p:cNvPr>
          <p:cNvSpPr/>
          <p:nvPr/>
        </p:nvSpPr>
        <p:spPr>
          <a:xfrm>
            <a:off x="594360" y="3064042"/>
            <a:ext cx="5293093" cy="117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6A2380-8288-0B4E-858D-0EDFF7C2BC8C}"/>
              </a:ext>
            </a:extLst>
          </p:cNvPr>
          <p:cNvSpPr/>
          <p:nvPr/>
        </p:nvSpPr>
        <p:spPr>
          <a:xfrm>
            <a:off x="594360" y="4313457"/>
            <a:ext cx="5293093" cy="117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B8220-D4A1-014F-A63D-66686222C6EB}"/>
              </a:ext>
            </a:extLst>
          </p:cNvPr>
          <p:cNvSpPr/>
          <p:nvPr/>
        </p:nvSpPr>
        <p:spPr>
          <a:xfrm>
            <a:off x="6046350" y="4597698"/>
            <a:ext cx="5293093" cy="117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46D117-263F-534C-BCDF-5A8D2FC12231}"/>
              </a:ext>
            </a:extLst>
          </p:cNvPr>
          <p:cNvCxnSpPr/>
          <p:nvPr/>
        </p:nvCxnSpPr>
        <p:spPr>
          <a:xfrm>
            <a:off x="11726779" y="2152650"/>
            <a:ext cx="0" cy="2160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679FFA-4311-E943-A486-C57BF63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614E1-85F8-7944-B0FC-490582AD53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num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Type your score.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100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Awesome! You are 1st place!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90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Great! You are A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i="1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endParaRPr lang="en-US" altLang="ko-Kore-KR" i="1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80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Good! You are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num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&gt;=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70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Try a little more... You are C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dirty="0">
                <a:solidFill>
                  <a:srgbClr val="C3E88D"/>
                </a:solidFill>
                <a:latin typeface="Menlo" panose="020B0609030804020204" pitchFamily="49" charset="0"/>
              </a:rPr>
              <a:t>YOU ARE FAIL!!! F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C6A79E2-92EE-9F47-BDF1-21B87C9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조건문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B8220-D4A1-014F-A63D-66686222C6EB}"/>
              </a:ext>
            </a:extLst>
          </p:cNvPr>
          <p:cNvSpPr/>
          <p:nvPr/>
        </p:nvSpPr>
        <p:spPr>
          <a:xfrm>
            <a:off x="6046350" y="2146264"/>
            <a:ext cx="5293093" cy="117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186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819517-F57A-4C4F-A19A-1868792A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E4189E-7953-454F-9EBD-61CCC6B7DAD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 dirty="0"/>
              <a:t>Loop </a:t>
            </a:r>
            <a:r>
              <a:rPr lang="ko-KR" altLang="en-US" dirty="0"/>
              <a:t>에서 사용</a:t>
            </a:r>
            <a:endParaRPr lang="en-US" altLang="ko-KR" dirty="0"/>
          </a:p>
          <a:p>
            <a:r>
              <a:rPr lang="ko-KR" altLang="en-US" dirty="0"/>
              <a:t>거의 모든 경우</a:t>
            </a:r>
            <a:r>
              <a:rPr lang="en-US" altLang="ko-KR" dirty="0"/>
              <a:t> </a:t>
            </a:r>
            <a:r>
              <a:rPr lang="ko-KR" altLang="en-US" dirty="0" err="1"/>
              <a:t>조건문과</a:t>
            </a:r>
            <a:r>
              <a:rPr lang="ko-KR" altLang="en-US" dirty="0"/>
              <a:t> 함께 쓰임</a:t>
            </a:r>
            <a:endParaRPr lang="en-US" altLang="ko-KR" dirty="0"/>
          </a:p>
          <a:p>
            <a:endParaRPr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55CD10-2913-5646-A2B9-5154B5D7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break, continue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6962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26DFDD-0485-E44A-98CB-A3551F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3E6C5-3FAD-954A-93F4-80A3B541E6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&lt;=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    break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>
                <a:solidFill>
                  <a:srgbClr val="C3E88D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925AF6-DCD5-7246-856C-6869D959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break, continue</a:t>
            </a:r>
            <a:endParaRPr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CABA9-5F7D-B345-B0CE-ACAA42C628D6}"/>
              </a:ext>
            </a:extLst>
          </p:cNvPr>
          <p:cNvSpPr/>
          <p:nvPr/>
        </p:nvSpPr>
        <p:spPr>
          <a:xfrm>
            <a:off x="2302843" y="4154906"/>
            <a:ext cx="1451010" cy="545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1564A-08F3-C44F-99AD-EBA8CFDB94AD}"/>
              </a:ext>
            </a:extLst>
          </p:cNvPr>
          <p:cNvSpPr/>
          <p:nvPr/>
        </p:nvSpPr>
        <p:spPr>
          <a:xfrm>
            <a:off x="616738" y="2598821"/>
            <a:ext cx="393915" cy="3616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16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26DFDD-0485-E44A-98CB-A3551F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3E6C5-3FAD-954A-93F4-80A3B541E6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&lt;=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    continue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>
                <a:solidFill>
                  <a:srgbClr val="C3E88D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925AF6-DCD5-7246-856C-6869D959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break, continue</a:t>
            </a:r>
            <a:endParaRPr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440D5B-4E61-CC4B-B4C3-B7106CC20001}"/>
              </a:ext>
            </a:extLst>
          </p:cNvPr>
          <p:cNvSpPr/>
          <p:nvPr/>
        </p:nvSpPr>
        <p:spPr>
          <a:xfrm>
            <a:off x="2302842" y="4154906"/>
            <a:ext cx="2028525" cy="545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752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26DFDD-0485-E44A-98CB-A3551F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3E6C5-3FAD-954A-93F4-80A3B541E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498593" cy="406309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n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    continue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>
                <a:solidFill>
                  <a:srgbClr val="C3E88D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   n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ko-Kore-KR" altLang="en-US" i="1">
                <a:solidFill>
                  <a:srgbClr val="129B00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i="1">
                <a:solidFill>
                  <a:srgbClr val="129B00"/>
                </a:solidFill>
                <a:latin typeface="Menlo" panose="020B0609030804020204" pitchFamily="49" charset="0"/>
              </a:rPr>
              <a:t>// 1 ...</a:t>
            </a:r>
            <a:endParaRPr lang="ko-Kore-KR" altLang="en-US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925AF6-DCD5-7246-856C-6869D959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break, continue</a:t>
            </a:r>
            <a:endParaRPr lang="ko-Kore-KR" altLang="en-US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FFB09AF0-FFFF-0444-AAC4-FA90C827B350}"/>
              </a:ext>
            </a:extLst>
          </p:cNvPr>
          <p:cNvSpPr txBox="1">
            <a:spLocks/>
          </p:cNvSpPr>
          <p:nvPr/>
        </p:nvSpPr>
        <p:spPr>
          <a:xfrm>
            <a:off x="6078434" y="2152650"/>
            <a:ext cx="5498593" cy="40630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n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   n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    continue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>
              <a:solidFill>
                <a:srgbClr val="82AAFF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>
                <a:solidFill>
                  <a:srgbClr val="C3E88D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 </a:t>
            </a:r>
            <a:r>
              <a:rPr lang="en-US" altLang="ko-Kore-KR" i="1">
                <a:solidFill>
                  <a:srgbClr val="129B00"/>
                </a:solidFill>
                <a:latin typeface="Menlo" panose="020B0609030804020204" pitchFamily="49" charset="0"/>
              </a:rPr>
              <a:t>// 3 5 7 9 ...</a:t>
            </a:r>
            <a:endParaRPr lang="ko-Kore-KR" altLang="en-US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CECCF7-B65D-5D49-97AF-CBF6EBB9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EF6200-2AA1-EA47-A5E8-47752C3A98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 dirty="0"/>
              <a:t>Branch</a:t>
            </a:r>
            <a:r>
              <a:rPr lang="ko-KR" altLang="en-US" dirty="0"/>
              <a:t>가 많을 때</a:t>
            </a:r>
            <a:endParaRPr lang="en-US" altLang="ko-KR" dirty="0"/>
          </a:p>
          <a:p>
            <a:r>
              <a:rPr lang="en-US" altLang="ko-Kore-KR" dirty="0"/>
              <a:t>Expression</a:t>
            </a:r>
            <a:r>
              <a:rPr lang="ko-KR" altLang="en-US" dirty="0" err="1"/>
              <a:t>으로는</a:t>
            </a:r>
            <a:r>
              <a:rPr lang="ko-KR" altLang="en-US" dirty="0"/>
              <a:t> </a:t>
            </a:r>
            <a:r>
              <a:rPr lang="en-US" altLang="ko-Kore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 만 가능</a:t>
            </a:r>
            <a:endParaRPr lang="en-US" altLang="ko-KR" dirty="0"/>
          </a:p>
          <a:p>
            <a:pPr lvl="1"/>
            <a:r>
              <a:rPr lang="en-US" altLang="ko-KR" dirty="0"/>
              <a:t>Boolean</a:t>
            </a:r>
            <a:r>
              <a:rPr lang="ko-KR" altLang="en-US" dirty="0"/>
              <a:t>을 위한 것이 아님</a:t>
            </a:r>
            <a:endParaRPr lang="en-US" altLang="ko-KR" dirty="0"/>
          </a:p>
          <a:p>
            <a:r>
              <a:rPr lang="en-US" altLang="ko-KR" dirty="0"/>
              <a:t>Speed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D6E2B8-5328-3546-BA79-0F3BE4CC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switch-case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436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1CB74A-B4A9-AF45-8E63-BE1FC68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F3C8-5337-A143-ABAA-8F698078C9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8" y="2152650"/>
            <a:ext cx="5353490" cy="4063093"/>
          </a:xfrm>
        </p:spPr>
        <p:txBody>
          <a:bodyPr numCol="1">
            <a:normAutofit/>
          </a:bodyPr>
          <a:lstStyle/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switch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Sunny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    break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Cloudy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    break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kumimoji="1" lang="ko-Kore-KR" altLang="en-US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F6FF20-8C20-A648-9905-7B2ADB59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switch-case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5E1D5-37ED-0342-8F3C-D3302E2D324E}"/>
              </a:ext>
            </a:extLst>
          </p:cNvPr>
          <p:cNvSpPr/>
          <p:nvPr/>
        </p:nvSpPr>
        <p:spPr>
          <a:xfrm>
            <a:off x="592836" y="3146394"/>
            <a:ext cx="3963122" cy="1441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EE8F-1506-7149-9EAF-62B0470F5AFE}"/>
              </a:ext>
            </a:extLst>
          </p:cNvPr>
          <p:cNvSpPr/>
          <p:nvPr/>
        </p:nvSpPr>
        <p:spPr>
          <a:xfrm>
            <a:off x="592836" y="4638310"/>
            <a:ext cx="3963122" cy="1441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F7FCE8-F992-3F42-9782-5BD7376D180C}"/>
              </a:ext>
            </a:extLst>
          </p:cNvPr>
          <p:cNvSpPr/>
          <p:nvPr/>
        </p:nvSpPr>
        <p:spPr>
          <a:xfrm>
            <a:off x="5950898" y="4139078"/>
            <a:ext cx="5342743" cy="1441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A11FB1-67F6-DC43-8323-DD3A0EF281E3}"/>
              </a:ext>
            </a:extLst>
          </p:cNvPr>
          <p:cNvCxnSpPr>
            <a:cxnSpLocks/>
          </p:cNvCxnSpPr>
          <p:nvPr/>
        </p:nvCxnSpPr>
        <p:spPr>
          <a:xfrm>
            <a:off x="11245515" y="2438344"/>
            <a:ext cx="0" cy="12763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8612F-5758-F140-A488-DBE16E7A0CC9}"/>
              </a:ext>
            </a:extLst>
          </p:cNvPr>
          <p:cNvSpPr/>
          <p:nvPr/>
        </p:nvSpPr>
        <p:spPr>
          <a:xfrm>
            <a:off x="1364382" y="4139078"/>
            <a:ext cx="1218397" cy="481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E026BF-4C29-4F4B-9F7D-A13BFD909B4F}"/>
              </a:ext>
            </a:extLst>
          </p:cNvPr>
          <p:cNvSpPr txBox="1">
            <a:spLocks/>
          </p:cNvSpPr>
          <p:nvPr/>
        </p:nvSpPr>
        <p:spPr>
          <a:xfrm>
            <a:off x="5950898" y="2152650"/>
            <a:ext cx="5353490" cy="4705350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2400" i="1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endParaRPr lang="en-US" altLang="ko-Kore-KR" sz="2400" i="1" dirty="0">
              <a:solidFill>
                <a:srgbClr val="89DDFF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Dark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    break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default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Out of range!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    break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kumimoji="1" lang="ko-Kore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12E4DA-AC93-E044-A7F1-74DEEC44A22A}"/>
              </a:ext>
            </a:extLst>
          </p:cNvPr>
          <p:cNvSpPr/>
          <p:nvPr/>
        </p:nvSpPr>
        <p:spPr>
          <a:xfrm>
            <a:off x="1933114" y="2152650"/>
            <a:ext cx="617581" cy="481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993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1CB74A-B4A9-AF45-8E63-BE1FC68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F3C8-5337-A143-ABAA-8F698078C9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10997185" cy="4063093"/>
          </a:xfrm>
        </p:spPr>
        <p:txBody>
          <a:bodyPr numCol="2">
            <a:normAutofit/>
          </a:bodyPr>
          <a:lstStyle/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switch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Sunny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Cloudy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</a:p>
          <a:p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case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Dark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default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Out of range!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kumimoji="1" lang="ko-Kore-KR" altLang="en-US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F6FF20-8C20-A648-9905-7B2ADB59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switch-case (break</a:t>
            </a:r>
            <a:r>
              <a:rPr kumimoji="1" lang="ko-KR" altLang="en-US"/>
              <a:t>가 없을 때</a:t>
            </a:r>
            <a:r>
              <a:rPr kumimoji="1" lang="en-US" altLang="ko-KR"/>
              <a:t>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002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336653-88D8-4C4C-BA27-E023826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9001F7E6-B623-49F9-A4CC-22D73CDED5E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C4F8167C-5D9E-B643-A558-4FB0D4E0D8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1"/>
            <a:ext cx="11000233" cy="862126"/>
          </a:xfrm>
        </p:spPr>
        <p:txBody>
          <a:bodyPr numCol="2">
            <a:normAutofit/>
          </a:bodyPr>
          <a:lstStyle/>
          <a:p>
            <a:r>
              <a:rPr lang="en-US" altLang="ko-Kore-KR"/>
              <a:t>if-else</a:t>
            </a:r>
          </a:p>
          <a:p>
            <a:r>
              <a:rPr lang="en-US" altLang="ko-Kore-KR"/>
              <a:t>switch-case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6B7670-A7BC-514E-ADED-7D359CBA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if-else VS switch-case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F437B0-BBDA-6641-8511-782871306A0A}"/>
              </a:ext>
            </a:extLst>
          </p:cNvPr>
          <p:cNvCxnSpPr>
            <a:cxnSpLocks/>
          </p:cNvCxnSpPr>
          <p:nvPr/>
        </p:nvCxnSpPr>
        <p:spPr>
          <a:xfrm flipV="1">
            <a:off x="8549627" y="3576476"/>
            <a:ext cx="1427747" cy="151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F67D7-3C7A-CF4C-BAE7-CC421334EF0D}"/>
              </a:ext>
            </a:extLst>
          </p:cNvPr>
          <p:cNvCxnSpPr>
            <a:cxnSpLocks/>
          </p:cNvCxnSpPr>
          <p:nvPr/>
        </p:nvCxnSpPr>
        <p:spPr>
          <a:xfrm flipV="1">
            <a:off x="8549627" y="3065303"/>
            <a:ext cx="1427747" cy="662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2C9A780-3FE4-4B42-9EF2-8D98336D7AB5}"/>
              </a:ext>
            </a:extLst>
          </p:cNvPr>
          <p:cNvCxnSpPr>
            <a:cxnSpLocks/>
          </p:cNvCxnSpPr>
          <p:nvPr/>
        </p:nvCxnSpPr>
        <p:spPr>
          <a:xfrm>
            <a:off x="8549627" y="3719019"/>
            <a:ext cx="1427747" cy="43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06C91D-E011-F946-A302-94A01352AD32}"/>
              </a:ext>
            </a:extLst>
          </p:cNvPr>
          <p:cNvCxnSpPr>
            <a:cxnSpLocks/>
          </p:cNvCxnSpPr>
          <p:nvPr/>
        </p:nvCxnSpPr>
        <p:spPr>
          <a:xfrm>
            <a:off x="8549627" y="3727987"/>
            <a:ext cx="1427747" cy="2224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판단 19">
            <a:extLst>
              <a:ext uri="{FF2B5EF4-FFF2-40B4-BE49-F238E27FC236}">
                <a16:creationId xmlns:a16="http://schemas.microsoft.com/office/drawing/2014/main" id="{C02FB061-8F7B-9744-9C68-12878E547F03}"/>
              </a:ext>
            </a:extLst>
          </p:cNvPr>
          <p:cNvSpPr/>
          <p:nvPr/>
        </p:nvSpPr>
        <p:spPr>
          <a:xfrm>
            <a:off x="6803756" y="3208421"/>
            <a:ext cx="1745871" cy="102119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조건</a:t>
            </a:r>
            <a:endParaRPr kumimoji="1" lang="ko-Kore-KR" altLang="en-US" sz="2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EB8898-7742-564E-9DBB-09908BDC81A4}"/>
              </a:ext>
            </a:extLst>
          </p:cNvPr>
          <p:cNvCxnSpPr>
            <a:cxnSpLocks/>
          </p:cNvCxnSpPr>
          <p:nvPr/>
        </p:nvCxnSpPr>
        <p:spPr>
          <a:xfrm flipV="1">
            <a:off x="2138978" y="3579048"/>
            <a:ext cx="904309" cy="442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92F95A-B880-BA48-9033-2F604E2B48E5}"/>
              </a:ext>
            </a:extLst>
          </p:cNvPr>
          <p:cNvCxnSpPr>
            <a:cxnSpLocks/>
          </p:cNvCxnSpPr>
          <p:nvPr/>
        </p:nvCxnSpPr>
        <p:spPr>
          <a:xfrm>
            <a:off x="2112188" y="3976542"/>
            <a:ext cx="931099" cy="2269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5060B8-E2CA-254F-B702-B101823057BF}"/>
              </a:ext>
            </a:extLst>
          </p:cNvPr>
          <p:cNvSpPr txBox="1"/>
          <p:nvPr/>
        </p:nvSpPr>
        <p:spPr>
          <a:xfrm rot="5400000">
            <a:off x="9941726" y="4591152"/>
            <a:ext cx="436200" cy="8214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kumimoji="1" lang="en-US" altLang="ko-Kore-KR" sz="2800"/>
              <a:t>…</a:t>
            </a:r>
            <a:endParaRPr kumimoji="1" lang="ko-Kore-KR" altLang="en-US" sz="2800"/>
          </a:p>
        </p:txBody>
      </p:sp>
      <p:sp>
        <p:nvSpPr>
          <p:cNvPr id="17" name="판단 16">
            <a:extLst>
              <a:ext uri="{FF2B5EF4-FFF2-40B4-BE49-F238E27FC236}">
                <a16:creationId xmlns:a16="http://schemas.microsoft.com/office/drawing/2014/main" id="{37BEAE09-FE65-B844-BDD8-A5D38B4EBEF3}"/>
              </a:ext>
            </a:extLst>
          </p:cNvPr>
          <p:cNvSpPr/>
          <p:nvPr/>
        </p:nvSpPr>
        <p:spPr>
          <a:xfrm>
            <a:off x="393107" y="3501586"/>
            <a:ext cx="1745871" cy="102119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조건</a:t>
            </a:r>
            <a:endParaRPr kumimoji="1" lang="ko-Kore-KR" altLang="en-US" sz="2400" dirty="0"/>
          </a:p>
        </p:txBody>
      </p:sp>
      <p:sp>
        <p:nvSpPr>
          <p:cNvPr id="28" name="판단 27">
            <a:extLst>
              <a:ext uri="{FF2B5EF4-FFF2-40B4-BE49-F238E27FC236}">
                <a16:creationId xmlns:a16="http://schemas.microsoft.com/office/drawing/2014/main" id="{210BE5EE-FABB-8D41-8CC1-53F9DC223E94}"/>
              </a:ext>
            </a:extLst>
          </p:cNvPr>
          <p:cNvSpPr/>
          <p:nvPr/>
        </p:nvSpPr>
        <p:spPr>
          <a:xfrm>
            <a:off x="3043287" y="3099677"/>
            <a:ext cx="1745871" cy="102119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조건</a:t>
            </a:r>
            <a:endParaRPr kumimoji="1" lang="ko-Kore-KR" altLang="en-US" sz="2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4355A4E-3B19-9D43-BA59-DC3C3ED6CC62}"/>
              </a:ext>
            </a:extLst>
          </p:cNvPr>
          <p:cNvCxnSpPr>
            <a:cxnSpLocks/>
          </p:cNvCxnSpPr>
          <p:nvPr/>
        </p:nvCxnSpPr>
        <p:spPr>
          <a:xfrm flipV="1">
            <a:off x="4789158" y="3168171"/>
            <a:ext cx="904309" cy="442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562AF8-EE04-8643-A9B9-B0BFB08BBEB9}"/>
              </a:ext>
            </a:extLst>
          </p:cNvPr>
          <p:cNvCxnSpPr>
            <a:cxnSpLocks/>
          </p:cNvCxnSpPr>
          <p:nvPr/>
        </p:nvCxnSpPr>
        <p:spPr>
          <a:xfrm>
            <a:off x="4789158" y="3610275"/>
            <a:ext cx="931099" cy="2269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0BBBA1-7C2C-6549-817B-3CE67F59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97A20-04D2-4A43-A1A6-8EFB0C74F8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ore-KR" altLang="en-US" dirty="0"/>
              <a:t>이차원</a:t>
            </a:r>
            <a:r>
              <a:rPr kumimoji="1" lang="ko-KR" altLang="en-US" dirty="0"/>
              <a:t> 배열</a:t>
            </a:r>
            <a:endParaRPr kumimoji="1" lang="en-US" altLang="ko-KR" dirty="0"/>
          </a:p>
          <a:p>
            <a:r>
              <a:rPr kumimoji="1" lang="ko-KR" altLang="en-US" dirty="0" err="1"/>
              <a:t>조건문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if-else</a:t>
            </a:r>
          </a:p>
          <a:p>
            <a:pPr lvl="1"/>
            <a:r>
              <a:rPr kumimoji="1" lang="en-US" altLang="ko-Kore-KR" dirty="0"/>
              <a:t>break, continue</a:t>
            </a:r>
          </a:p>
          <a:p>
            <a:pPr lvl="1"/>
            <a:r>
              <a:rPr kumimoji="1" lang="en-US" altLang="ko-Kore-KR" dirty="0"/>
              <a:t>switch-case</a:t>
            </a:r>
          </a:p>
          <a:p>
            <a:r>
              <a:rPr kumimoji="1" lang="ko-KR" altLang="en-US" dirty="0"/>
              <a:t>두 변수의 값 바꾸기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CAACF7-CAE6-B342-B34E-EA7C2612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8557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CB6CA4-CDD4-0744-97C6-6D708C4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A7590E-2A80-D746-B327-A28CA45F48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ore-KR" altLang="en-US" dirty="0"/>
              <a:t>배열</a:t>
            </a:r>
            <a:r>
              <a:rPr lang="ko-KR" altLang="en-US" dirty="0"/>
              <a:t>을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배열을 읽어 가면서 홀수라면 </a:t>
            </a:r>
            <a:r>
              <a:rPr lang="en-US" altLang="ko-KR" dirty="0" err="1">
                <a:solidFill>
                  <a:srgbClr val="FFFF00"/>
                </a:solidFill>
              </a:rPr>
              <a:t>cnt_odd</a:t>
            </a:r>
            <a:r>
              <a:rPr lang="ko-KR" altLang="en-US" dirty="0" err="1"/>
              <a:t>를</a:t>
            </a:r>
            <a:r>
              <a:rPr lang="ko-KR" altLang="en-US" dirty="0"/>
              <a:t> 늘려준다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아니라면 </a:t>
            </a:r>
            <a:r>
              <a:rPr lang="en-US" altLang="ko-KR" dirty="0" err="1">
                <a:solidFill>
                  <a:srgbClr val="FFFF00"/>
                </a:solidFill>
              </a:rPr>
              <a:t>cnt_even</a:t>
            </a:r>
            <a:r>
              <a:rPr lang="ko-KR" altLang="en-US" dirty="0"/>
              <a:t>을 늘려준다</a:t>
            </a:r>
            <a:r>
              <a:rPr lang="en-US" altLang="ko-KR" dirty="0"/>
              <a:t>.</a:t>
            </a:r>
          </a:p>
          <a:p>
            <a:endParaRPr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4702257-D21B-7649-9B10-40515652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홀짝 개수 세기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85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8FA5FC-DEB3-EE45-A4E1-09B4482D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8D1BD-79E2-404F-A46D-D0B97A2694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ore-KR" altLang="en-US" dirty="0"/>
              <a:t>배열을</a:t>
            </a:r>
            <a:r>
              <a:rPr kumimoji="1" lang="ko-KR" altLang="en-US" dirty="0"/>
              <a:t> 받는다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앞에서부터 하나 씩 </a:t>
            </a:r>
            <a:r>
              <a:rPr kumimoji="1" lang="en-US" altLang="ko-KR" dirty="0">
                <a:solidFill>
                  <a:srgbClr val="FFFF00"/>
                </a:solidFill>
                <a:cs typeface="Consolas" panose="020B0609020204030204" pitchFamily="49" charset="0"/>
              </a:rPr>
              <a:t>min</a:t>
            </a:r>
            <a:r>
              <a:rPr kumimoji="1" lang="ko-KR" altLang="en-US" dirty="0"/>
              <a:t>과 비교하여 </a:t>
            </a:r>
            <a:r>
              <a:rPr kumimoji="1" lang="en-US" altLang="ko-KR" dirty="0">
                <a:solidFill>
                  <a:srgbClr val="FFFF00"/>
                </a:solidFill>
                <a:cs typeface="Consolas" panose="020B0609020204030204" pitchFamily="49" charset="0"/>
              </a:rPr>
              <a:t>min</a:t>
            </a:r>
            <a:r>
              <a:rPr kumimoji="1" lang="ko-KR" altLang="en-US" dirty="0"/>
              <a:t>보다 작으면 </a:t>
            </a:r>
            <a:r>
              <a:rPr kumimoji="1" lang="en-US" altLang="ko-KR" dirty="0">
                <a:solidFill>
                  <a:srgbClr val="FFFF00"/>
                </a:solidFill>
                <a:cs typeface="Consolas" panose="020B0609020204030204" pitchFamily="49" charset="0"/>
              </a:rPr>
              <a:t>min</a:t>
            </a:r>
            <a:r>
              <a:rPr kumimoji="1" lang="ko-KR" altLang="en-US" dirty="0"/>
              <a:t>의 값을 현재 값으로 </a:t>
            </a:r>
            <a:r>
              <a:rPr kumimoji="1" lang="en-US" altLang="ko-KR" dirty="0"/>
              <a:t>update 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 때 </a:t>
            </a:r>
            <a:r>
              <a:rPr kumimoji="1" lang="en-US" altLang="ko-KR" dirty="0">
                <a:solidFill>
                  <a:srgbClr val="FFFF00"/>
                </a:solidFill>
                <a:cs typeface="Consolas" panose="020B0609020204030204" pitchFamily="49" charset="0"/>
              </a:rPr>
              <a:t>min</a:t>
            </a:r>
            <a:r>
              <a:rPr kumimoji="1" lang="ko-KR" altLang="en-US" dirty="0"/>
              <a:t>의 초기값은 매우 큰 값으로 잡는다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5ADAE1-C99D-3847-8541-4C196CC4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가장</a:t>
            </a:r>
            <a:r>
              <a:rPr kumimoji="1" lang="ko-KR" altLang="en-US"/>
              <a:t> 작은 수 구하기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09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B9171-FDDD-9D4C-888A-5C2B19A2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DB4E43-5F91-8440-BE71-113BC395F6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min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2AAFF"/>
                </a:solidFill>
                <a:latin typeface="Menlo" panose="020B0609030804020204" pitchFamily="49" charset="0"/>
              </a:rPr>
              <a:t>INF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i="1">
                <a:solidFill>
                  <a:srgbClr val="89DDFF"/>
                </a:solidFill>
                <a:latin typeface="Menlo" panose="020B0609030804020204" pitchFamily="49" charset="0"/>
              </a:rPr>
              <a:t>    if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arr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min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{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       min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arr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ko-KR" altLang="en-US">
                <a:solidFill>
                  <a:srgbClr val="C3E88D"/>
                </a:solidFill>
                <a:latin typeface="Menlo" panose="020B0609030804020204" pitchFamily="49" charset="0"/>
              </a:rPr>
              <a:t>최솟값은 </a:t>
            </a:r>
            <a:r>
              <a:rPr lang="en-US" altLang="ko-KR">
                <a:solidFill>
                  <a:srgbClr val="8F93A2"/>
                </a:solidFill>
                <a:latin typeface="Menlo" panose="020B0609030804020204" pitchFamily="49" charset="0"/>
              </a:rPr>
              <a:t>%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d</a:t>
            </a:r>
            <a:r>
              <a:rPr lang="en-US" altLang="ko-Kore-KR">
                <a:solidFill>
                  <a:srgbClr val="C3E88D"/>
                </a:solidFill>
                <a:latin typeface="Menlo" panose="020B0609030804020204" pitchFamily="49" charset="0"/>
              </a:rPr>
              <a:t> </a:t>
            </a:r>
            <a:r>
              <a:rPr lang="ko-KR" altLang="en-US">
                <a:solidFill>
                  <a:srgbClr val="C3E88D"/>
                </a:solidFill>
                <a:latin typeface="Menlo" panose="020B0609030804020204" pitchFamily="49" charset="0"/>
              </a:rPr>
              <a:t>입니다</a:t>
            </a:r>
            <a:r>
              <a:rPr lang="en-US" altLang="ko-KR">
                <a:solidFill>
                  <a:srgbClr val="C3E88D"/>
                </a:solidFill>
                <a:latin typeface="Menlo" panose="020B0609030804020204" pitchFamily="49" charset="0"/>
              </a:rPr>
              <a:t>.</a:t>
            </a:r>
            <a:r>
              <a:rPr lang="en-US" altLang="ko-KR">
                <a:solidFill>
                  <a:srgbClr val="89DDFF"/>
                </a:solidFill>
                <a:latin typeface="Menlo" panose="020B0609030804020204" pitchFamily="49" charset="0"/>
              </a:rPr>
              <a:t>\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n",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min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5116C81-8859-F34D-BB94-FD39DDC7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가장 작은 수 구하기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69634-7827-5948-9117-9A7E9B7DAACF}"/>
              </a:ext>
            </a:extLst>
          </p:cNvPr>
          <p:cNvSpPr/>
          <p:nvPr/>
        </p:nvSpPr>
        <p:spPr>
          <a:xfrm>
            <a:off x="6886824" y="2059662"/>
            <a:ext cx="44269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600" i="1">
                <a:solidFill>
                  <a:srgbClr val="89DDFF"/>
                </a:solidFill>
                <a:latin typeface="Menlo" panose="020B0609030804020204" pitchFamily="49" charset="0"/>
              </a:rPr>
              <a:t>#define</a:t>
            </a:r>
            <a:r>
              <a:rPr lang="en-US" altLang="ko-Kore-KR" sz="26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600">
                <a:solidFill>
                  <a:srgbClr val="82AAFF"/>
                </a:solidFill>
                <a:latin typeface="Menlo" panose="020B0609030804020204" pitchFamily="49" charset="0"/>
              </a:rPr>
              <a:t>INF</a:t>
            </a:r>
            <a:r>
              <a:rPr lang="en-US" altLang="ko-Kore-KR" sz="26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600">
                <a:solidFill>
                  <a:srgbClr val="F78C6C"/>
                </a:solidFill>
                <a:latin typeface="Menlo" panose="020B0609030804020204" pitchFamily="49" charset="0"/>
              </a:rPr>
              <a:t>999999999</a:t>
            </a:r>
            <a:endParaRPr lang="en-US" altLang="ko-Kore-KR" sz="260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D3268F-7FA5-5D41-8D55-62FFE4D65860}"/>
              </a:ext>
            </a:extLst>
          </p:cNvPr>
          <p:cNvCxnSpPr>
            <a:cxnSpLocks/>
          </p:cNvCxnSpPr>
          <p:nvPr/>
        </p:nvCxnSpPr>
        <p:spPr>
          <a:xfrm flipH="1">
            <a:off x="3688597" y="2307633"/>
            <a:ext cx="296017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96FBE2-623F-1A46-A6F6-A296D6F90E67}"/>
              </a:ext>
            </a:extLst>
          </p:cNvPr>
          <p:cNvSpPr/>
          <p:nvPr/>
        </p:nvSpPr>
        <p:spPr>
          <a:xfrm>
            <a:off x="1385184" y="3307896"/>
            <a:ext cx="3558775" cy="613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82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5532FA-E919-FA48-B476-EB90BE23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30B55-F0E6-6D4D-9F21-0E71FD0508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7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b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i="1" dirty="0">
                <a:solidFill>
                  <a:srgbClr val="129B00"/>
                </a:solidFill>
                <a:latin typeface="Menlo" panose="020B0609030804020204" pitchFamily="49" charset="0"/>
              </a:rPr>
              <a:t> // ?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696ED4-F73F-D744-9927-AFC8A3D7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두 변수의 값 바꾸기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019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5532FA-E919-FA48-B476-EB90BE23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30B55-F0E6-6D4D-9F21-0E71FD0508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dirty="0">
                <a:solidFill>
                  <a:srgbClr val="F78C6C"/>
                </a:solidFill>
                <a:latin typeface="Menlo" panose="020B0609030804020204" pitchFamily="49" charset="0"/>
              </a:rPr>
              <a:t>7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temp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a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a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b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b </a:t>
            </a:r>
            <a:r>
              <a:rPr lang="en-US" altLang="ko-Kore-KR" dirty="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dirty="0">
                <a:solidFill>
                  <a:srgbClr val="8F93A2"/>
                </a:solidFill>
                <a:latin typeface="Menlo" panose="020B0609030804020204" pitchFamily="49" charset="0"/>
              </a:rPr>
              <a:t> temp</a:t>
            </a:r>
            <a:r>
              <a:rPr lang="en-US" altLang="ko-Kore-KR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696ED4-F73F-D744-9927-AFC8A3D7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두 변수의 값 바꾸기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55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FDD37B-1CC4-834D-A7E4-F3EF8B48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BC65B-8298-6540-8EFF-FB8F4372CC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소수 구하기</a:t>
            </a:r>
            <a:endParaRPr lang="en-US" altLang="ko-Kore-KR" dirty="0"/>
          </a:p>
          <a:p>
            <a:pPr lvl="1"/>
            <a:r>
              <a:rPr lang="en-US" altLang="ko-Kore-KR" dirty="0"/>
              <a:t>n</a:t>
            </a:r>
            <a:r>
              <a:rPr lang="ko-KR" altLang="en-US" dirty="0"/>
              <a:t>을 입력 받아 </a:t>
            </a:r>
            <a:r>
              <a:rPr lang="en-US" altLang="ko-KR" dirty="0"/>
              <a:t>1~n</a:t>
            </a:r>
            <a:r>
              <a:rPr lang="ko-KR" altLang="en-US" dirty="0"/>
              <a:t> 사이의 소수들을 모두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소수는 </a:t>
            </a:r>
            <a:r>
              <a:rPr lang="en-US" altLang="ko-KR" dirty="0"/>
              <a:t>1</a:t>
            </a:r>
            <a:r>
              <a:rPr lang="ko-KR" altLang="en-US" dirty="0"/>
              <a:t>과 자기 자신 이외에 약수가 없는 수이다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모두 나눠 보기 </a:t>
            </a:r>
            <a:r>
              <a:rPr lang="en-US" altLang="ko-KR" dirty="0"/>
              <a:t>(?) </a:t>
            </a:r>
          </a:p>
          <a:p>
            <a:pPr lvl="1"/>
            <a:r>
              <a:rPr lang="en-US" altLang="ko-Kore-KR" dirty="0"/>
              <a:t>n</a:t>
            </a:r>
            <a:r>
              <a:rPr lang="ko-KR" altLang="en-US" dirty="0"/>
              <a:t>의 값이 너무 커지면 속도가 굉장히 느려진다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최적화 방법</a:t>
            </a:r>
            <a:r>
              <a:rPr lang="en-US" altLang="ko-KR" dirty="0"/>
              <a:t>?</a:t>
            </a:r>
            <a:endParaRPr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7A5DCD9-BFD1-0649-ACA5-6E1E208A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1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84935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994018-D586-F945-B17D-BDF8640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6D50-7834-5044-8B11-3201E9498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 dirty="0"/>
              <a:t>정렬 </a:t>
            </a:r>
            <a:r>
              <a:rPr kumimoji="1" lang="en-US" altLang="ko-KR" dirty="0"/>
              <a:t>(Sort)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solidFill>
                  <a:srgbClr val="FFFF00"/>
                </a:solidFill>
              </a:rPr>
              <a:t>Bubble sort, selection sort, </a:t>
            </a:r>
            <a:r>
              <a:rPr kumimoji="1" lang="en-US" altLang="ko-Kore-KR" dirty="0"/>
              <a:t>insertion sort, quick sort, heap sort …</a:t>
            </a:r>
          </a:p>
          <a:p>
            <a:pPr lvl="1"/>
            <a:r>
              <a:rPr kumimoji="1" lang="ko-KR" altLang="en-US" dirty="0"/>
              <a:t>가장 작은 수 구하기 </a:t>
            </a:r>
            <a:r>
              <a:rPr kumimoji="1" lang="en-US" altLang="ko-KR" dirty="0"/>
              <a:t>+ </a:t>
            </a:r>
            <a:r>
              <a:rPr kumimoji="1" lang="ko-KR" altLang="en-US" dirty="0"/>
              <a:t>두 변수의 값 바꾸기</a:t>
            </a:r>
            <a:endParaRPr kumimoji="1" lang="en-US" altLang="ko-Kore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0779C8-9D83-684D-AB71-CF34323E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과제 </a:t>
            </a:r>
            <a:r>
              <a:rPr kumimoji="1" lang="en-US" altLang="ko-KR"/>
              <a:t>2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4121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A67D56-F04E-8E49-BB8F-E91C4FCD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E1B781B-AD47-BC47-9C60-F004B881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Bubble sort</a:t>
            </a:r>
            <a:endParaRPr kumimoji="1" lang="ko-Kore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406C811-DC77-2B49-9EA6-512137FA793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407" y="2152650"/>
            <a:ext cx="5322147" cy="4063093"/>
          </a:xfrm>
        </p:spPr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뒤에서부터 시작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바로 앞의 값과 비교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/>
              <a:t>앞의 값보다 작으면 교환</a:t>
            </a:r>
            <a:endParaRPr lang="en-US" altLang="ko-KR" dirty="0"/>
          </a:p>
          <a:p>
            <a:r>
              <a:rPr lang="ko-KR" altLang="en-US" dirty="0"/>
              <a:t>숫자의 개수만큼 반복</a:t>
            </a:r>
            <a:endParaRPr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5FCF87-A660-1742-A730-80FFD4B0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27" y="613106"/>
            <a:ext cx="4700265" cy="56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2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3A8B6F-1A01-3643-9ECD-6BB97E74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A9EE9-5CE0-8042-B3BA-CE7682DB5DF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ko-Kore-KR"/>
              <a:t>n</a:t>
            </a:r>
            <a:r>
              <a:rPr kumimoji="1" lang="ko-KR" altLang="en-US"/>
              <a:t>개 중 </a:t>
            </a:r>
            <a:r>
              <a:rPr kumimoji="1" lang="ko-KR" altLang="en-US">
                <a:solidFill>
                  <a:srgbClr val="FFFF00"/>
                </a:solidFill>
              </a:rPr>
              <a:t>가장 작은 수 찾기</a:t>
            </a:r>
            <a:endParaRPr kumimoji="1" lang="en-US" altLang="ko-KR">
              <a:solidFill>
                <a:srgbClr val="FFFF00"/>
              </a:solidFill>
            </a:endParaRPr>
          </a:p>
          <a:p>
            <a:r>
              <a:rPr kumimoji="1" lang="ko-KR" altLang="en-US"/>
              <a:t>가장 작은 수의 위치를 기억</a:t>
            </a:r>
            <a:endParaRPr kumimoji="1" lang="en-US" altLang="ko-KR"/>
          </a:p>
          <a:p>
            <a:r>
              <a:rPr kumimoji="1" lang="ko-KR" altLang="en-US"/>
              <a:t>가장 작은 수를 맨 앞의 수와 교체</a:t>
            </a:r>
            <a:endParaRPr kumimoji="1" lang="en-US" altLang="ko-KR"/>
          </a:p>
          <a:p>
            <a:r>
              <a:rPr kumimoji="1" lang="ko-KR" altLang="en-US"/>
              <a:t>이후 </a:t>
            </a:r>
            <a:r>
              <a:rPr kumimoji="1" lang="en-US" altLang="ko-KR">
                <a:solidFill>
                  <a:srgbClr val="FFFF00"/>
                </a:solidFill>
              </a:rPr>
              <a:t>n-1</a:t>
            </a:r>
            <a:r>
              <a:rPr kumimoji="1" lang="ko-KR" altLang="en-US"/>
              <a:t>개의 수에서 반복</a:t>
            </a:r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0266981-4401-3A4F-8519-D10C0064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Selection sort</a:t>
            </a:r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AB644-06B7-854E-A8E5-B4EADFD5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326" y="613106"/>
            <a:ext cx="4700265" cy="56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994018-D586-F945-B17D-BDF8640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6D50-7834-5044-8B11-3201E9498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R" altLang="en-US"/>
              <a:t>정렬 </a:t>
            </a:r>
            <a:r>
              <a:rPr kumimoji="1" lang="en-US" altLang="ko-KR"/>
              <a:t>(Sort)</a:t>
            </a:r>
            <a:endParaRPr kumimoji="1" lang="en-US" altLang="ko-Kore-KR"/>
          </a:p>
          <a:p>
            <a:pPr lvl="1"/>
            <a:r>
              <a:rPr kumimoji="1" lang="ko-KR" altLang="en-US"/>
              <a:t>정렬할 변수의 개수 </a:t>
            </a:r>
            <a:r>
              <a:rPr kumimoji="1" lang="en-US" altLang="ko-KR">
                <a:solidFill>
                  <a:srgbClr val="FFFF00"/>
                </a:solidFill>
              </a:rPr>
              <a:t>n</a:t>
            </a:r>
            <a:r>
              <a:rPr kumimoji="1" lang="ko-KR" altLang="en-US"/>
              <a:t>을 입력 받는다</a:t>
            </a:r>
            <a:r>
              <a:rPr kumimoji="1" lang="en-US" altLang="ko-KR"/>
              <a:t>.</a:t>
            </a:r>
          </a:p>
          <a:p>
            <a:pPr lvl="1"/>
            <a:r>
              <a:rPr kumimoji="1" lang="ko-KR" altLang="en-US"/>
              <a:t>정렬할 숫자들을 </a:t>
            </a:r>
            <a:r>
              <a:rPr kumimoji="1" lang="ko-KR" altLang="en-US">
                <a:solidFill>
                  <a:srgbClr val="FFFF00"/>
                </a:solidFill>
              </a:rPr>
              <a:t>배열</a:t>
            </a:r>
            <a:r>
              <a:rPr kumimoji="1" lang="ko-KR" altLang="en-US"/>
              <a:t>에 입력 받는다</a:t>
            </a:r>
            <a:r>
              <a:rPr kumimoji="1" lang="en-US" altLang="ko-KR"/>
              <a:t>.</a:t>
            </a:r>
          </a:p>
          <a:p>
            <a:pPr lvl="1"/>
            <a:r>
              <a:rPr kumimoji="1" lang="ko-KR" altLang="en-US">
                <a:solidFill>
                  <a:srgbClr val="FFFF00"/>
                </a:solidFill>
              </a:rPr>
              <a:t>오름차순</a:t>
            </a:r>
            <a:r>
              <a:rPr kumimoji="1" lang="ko-KR" altLang="en-US"/>
              <a:t>으로 정렬한 결과값을 출력한다</a:t>
            </a:r>
            <a:r>
              <a:rPr kumimoji="1" lang="en-US" altLang="ko-KR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0779C8-9D83-684D-AB71-CF34323E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과제 </a:t>
            </a:r>
            <a:r>
              <a:rPr kumimoji="1" lang="en-US" altLang="ko-KR"/>
              <a:t>2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61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093917-B0B2-D844-8571-A77719E0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6F00A-1C90-BE46-A213-D56556EBB6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ko-Kore-KR" altLang="en-US"/>
              <a:t>일차원</a:t>
            </a:r>
            <a:r>
              <a:rPr kumimoji="1" lang="ko-KR" altLang="en-US"/>
              <a:t> 배열의 확장</a:t>
            </a:r>
            <a:endParaRPr kumimoji="1" lang="en-US" altLang="ko-KR"/>
          </a:p>
          <a:p>
            <a:r>
              <a:rPr kumimoji="1" lang="ko-KR" altLang="en-US"/>
              <a:t>원한다면 </a:t>
            </a:r>
            <a:r>
              <a:rPr kumimoji="1" lang="en-US" altLang="ko-KR"/>
              <a:t>n</a:t>
            </a:r>
            <a:r>
              <a:rPr kumimoji="1" lang="ko-KR" altLang="en-US"/>
              <a:t>차원도 가능</a:t>
            </a:r>
            <a:endParaRPr kumimoji="1" lang="en-US" altLang="ko-KR"/>
          </a:p>
          <a:p>
            <a:r>
              <a:rPr kumimoji="1" lang="ko-KR" altLang="en-US"/>
              <a:t>용도</a:t>
            </a:r>
            <a:endParaRPr kumimoji="1" lang="en-US" altLang="ko-KR"/>
          </a:p>
          <a:p>
            <a:pPr lvl="1"/>
            <a:r>
              <a:rPr kumimoji="1" lang="ko-KR" altLang="en-US" err="1"/>
              <a:t>일차원은</a:t>
            </a:r>
            <a:r>
              <a:rPr kumimoji="1" lang="ko-KR" altLang="en-US"/>
              <a:t> 문자열</a:t>
            </a:r>
            <a:r>
              <a:rPr kumimoji="1" lang="en-US" altLang="ko-KR"/>
              <a:t>,</a:t>
            </a:r>
            <a:r>
              <a:rPr kumimoji="1" lang="ko-KR" altLang="en-US"/>
              <a:t> 수열 등</a:t>
            </a:r>
            <a:r>
              <a:rPr kumimoji="1" lang="en-US" altLang="ko-KR"/>
              <a:t>…</a:t>
            </a:r>
            <a:endParaRPr kumimoji="1" lang="en-US" altLang="ko-Kore-KR"/>
          </a:p>
          <a:p>
            <a:pPr lvl="1"/>
            <a:r>
              <a:rPr kumimoji="1" lang="ko-Kore-KR" altLang="en-US"/>
              <a:t>이차원은</a:t>
            </a:r>
            <a:r>
              <a:rPr kumimoji="1" lang="ko-KR" altLang="en-US"/>
              <a:t> </a:t>
            </a:r>
            <a:r>
              <a:rPr kumimoji="1" lang="ko-Kore-KR" altLang="en-US"/>
              <a:t>주로</a:t>
            </a:r>
            <a:r>
              <a:rPr kumimoji="1" lang="ko-KR" altLang="en-US"/>
              <a:t> </a:t>
            </a:r>
            <a:r>
              <a:rPr kumimoji="1" lang="en-US" altLang="ko-KR"/>
              <a:t>Grid </a:t>
            </a:r>
            <a:r>
              <a:rPr kumimoji="1" lang="ko-KR" altLang="en-US"/>
              <a:t>그릴 때 사용</a:t>
            </a:r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B19B7A3-01DE-7D4E-81A2-B0C6E81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이차원 배열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35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162FB0-66BF-BD44-AE92-9D279C0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A7DA9-0D9B-F94E-964D-EB5EA9C183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/>
              <a:t>pmh9960@korea.ac.kr / 010-9968-9143</a:t>
            </a:r>
          </a:p>
          <a:p>
            <a:pPr lvl="1"/>
            <a:r>
              <a:rPr lang="en-US" altLang="ko-KR"/>
              <a:t>.c</a:t>
            </a:r>
            <a:r>
              <a:rPr lang="ko-KR" altLang="en-US"/>
              <a:t>로 된 파일들만 </a:t>
            </a:r>
            <a:r>
              <a:rPr lang="en-US" altLang="ko-KR"/>
              <a:t>.zip</a:t>
            </a:r>
            <a:r>
              <a:rPr lang="ko-KR" altLang="en-US" err="1"/>
              <a:t>으로</a:t>
            </a:r>
            <a:r>
              <a:rPr lang="ko-KR" altLang="en-US"/>
              <a:t> 묶어 보낼 것 </a:t>
            </a: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_</a:t>
            </a:r>
            <a:r>
              <a:rPr lang="ko-KR" altLang="en-US"/>
              <a:t>이름</a:t>
            </a:r>
            <a:r>
              <a:rPr lang="en-US" altLang="ko-KR"/>
              <a:t>.zip)</a:t>
            </a:r>
          </a:p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8D5C0F-DF2F-5B40-829D-F641E70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과제 제출</a:t>
            </a:r>
          </a:p>
        </p:txBody>
      </p:sp>
    </p:spTree>
    <p:extLst>
      <p:ext uri="{BB962C8B-B14F-4D97-AF65-F5344CB8AC3E}">
        <p14:creationId xmlns:p14="http://schemas.microsoft.com/office/powerpoint/2010/main" val="40090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73C5BE-8BD5-5C4B-A0B0-03404712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C0EA6-DE43-8B47-8EC2-BFB9B1CE18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err="1">
                <a:solidFill>
                  <a:srgbClr val="8F93A2"/>
                </a:solidFill>
                <a:latin typeface="Menlo" panose="020B0609030804020204" pitchFamily="49" charset="0"/>
              </a:rPr>
              <a:t>arr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][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{{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},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                 {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6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7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8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}};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B67DAC4-147C-5545-8185-B7FC9ED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이차원</a:t>
            </a:r>
            <a:r>
              <a:rPr kumimoji="1" lang="ko-KR" altLang="en-US"/>
              <a:t> 배열</a:t>
            </a:r>
            <a:endParaRPr kumimoji="1" lang="ko-Kore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79E881-1621-8A4A-BFA0-0FC24C6CF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5067"/>
              </p:ext>
            </p:extLst>
          </p:nvPr>
        </p:nvGraphicFramePr>
        <p:xfrm>
          <a:off x="2843276" y="3564011"/>
          <a:ext cx="6502400" cy="235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48871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64024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2612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5426245"/>
                    </a:ext>
                  </a:extLst>
                </a:gridCol>
              </a:tblGrid>
              <a:tr h="1179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(0, 0)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(0, 1)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(0, 2)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(0, 3)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5006"/>
                  </a:ext>
                </a:extLst>
              </a:tr>
              <a:tr h="1179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(1, 0)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(1, 1)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(1, 2)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(1, 3)</a:t>
                      </a:r>
                      <a:endParaRPr lang="ko-KR" altLang="en-US" sz="2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45882"/>
                  </a:ext>
                </a:extLst>
              </a:tr>
            </a:tbl>
          </a:graphicData>
        </a:graphic>
      </p:graphicFrame>
      <p:cxnSp>
        <p:nvCxnSpPr>
          <p:cNvPr id="7" name="직선 연결선 10">
            <a:extLst>
              <a:ext uri="{FF2B5EF4-FFF2-40B4-BE49-F238E27FC236}">
                <a16:creationId xmlns:a16="http://schemas.microsoft.com/office/drawing/2014/main" id="{FFF218FF-2869-C240-BBAB-48A88E266775}"/>
              </a:ext>
            </a:extLst>
          </p:cNvPr>
          <p:cNvCxnSpPr>
            <a:cxnSpLocks/>
          </p:cNvCxnSpPr>
          <p:nvPr/>
        </p:nvCxnSpPr>
        <p:spPr>
          <a:xfrm>
            <a:off x="4411748" y="2674851"/>
            <a:ext cx="24310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24F5A861-BAA2-B74E-872B-0D49149D487F}"/>
              </a:ext>
            </a:extLst>
          </p:cNvPr>
          <p:cNvCxnSpPr>
            <a:cxnSpLocks/>
          </p:cNvCxnSpPr>
          <p:nvPr/>
        </p:nvCxnSpPr>
        <p:spPr>
          <a:xfrm>
            <a:off x="4411748" y="3223491"/>
            <a:ext cx="24310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3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212EC0-E0E4-704F-BC9F-80A9CE07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781700-6185-E241-8A56-D69432249B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ore-KR" altLang="en-US"/>
              <a:t>출력</a:t>
            </a:r>
            <a:endParaRPr lang="en-US" altLang="ko-Kore-KR"/>
          </a:p>
          <a:p>
            <a:r>
              <a:rPr lang="en-US" altLang="ko-Kore-KR" sz="2400" i="1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){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>
                <a:solidFill>
                  <a:srgbClr val="89DDFF"/>
                </a:solidFill>
                <a:latin typeface="Menlo" panose="020B0609030804020204" pitchFamily="49" charset="0"/>
              </a:rPr>
              <a:t>    for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j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j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j</a:t>
            </a:r>
            <a:r>
              <a:rPr lang="en-US" altLang="ko-Kore-KR" sz="2400" err="1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){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>
                <a:solidFill>
                  <a:srgbClr val="82AA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40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400">
                <a:solidFill>
                  <a:srgbClr val="C3E88D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arr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][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j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]);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    }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("\n");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E3CD49A-C543-D44B-AAC4-8561F959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이차원 배열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1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212EC0-E0E4-704F-BC9F-80A9CE07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E781700-6185-E241-8A56-D69432249B9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입력</a:t>
            </a:r>
            <a:endParaRPr lang="en-US" altLang="ko-Kore-KR"/>
          </a:p>
          <a:p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arr2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][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];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){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400" i="1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i="1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j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=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j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&lt;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j</a:t>
            </a:r>
            <a:r>
              <a:rPr lang="en-US" altLang="ko-Kore-KR" sz="2400" err="1">
                <a:solidFill>
                  <a:srgbClr val="C792EA"/>
                </a:solidFill>
                <a:latin typeface="Menlo" panose="020B0609030804020204" pitchFamily="49" charset="0"/>
              </a:rPr>
              <a:t>++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){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400">
                <a:solidFill>
                  <a:srgbClr val="82AAFF"/>
                </a:solidFill>
                <a:latin typeface="Menlo" panose="020B0609030804020204" pitchFamily="49" charset="0"/>
              </a:rPr>
              <a:t>        </a:t>
            </a:r>
            <a:r>
              <a:rPr lang="en-US" altLang="ko-Kore-KR" sz="240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arr2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 sz="2400" err="1">
                <a:solidFill>
                  <a:srgbClr val="8F93A2"/>
                </a:solidFill>
                <a:latin typeface="Menlo" panose="020B0609030804020204" pitchFamily="49" charset="0"/>
              </a:rPr>
              <a:t>i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][</a:t>
            </a:r>
            <a:r>
              <a:rPr lang="en-US" altLang="ko-Kore-KR" sz="2400">
                <a:solidFill>
                  <a:srgbClr val="8F93A2"/>
                </a:solidFill>
                <a:latin typeface="Menlo" panose="020B0609030804020204" pitchFamily="49" charset="0"/>
              </a:rPr>
              <a:t>j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]);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ko-KR" altLang="en-US" sz="2400">
                <a:solidFill>
                  <a:srgbClr val="89DD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40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E3CD49A-C543-D44B-AAC4-8561F959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이차원 배열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92476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6A559-AC60-4946-AE92-64E677D7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DCC4E-DBF2-AB4E-BF10-DD3031B58A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prstClr val="white"/>
                </a:solidFill>
                <a:latin typeface="Menlo" panose="020B0609030804020204" pitchFamily="49" charset="0"/>
              </a:rPr>
              <a:t>문자열</a:t>
            </a:r>
            <a:endParaRPr lang="en-US" altLang="ko-Kore-KR">
              <a:solidFill>
                <a:srgbClr val="C792EA"/>
              </a:solidFill>
              <a:latin typeface="Menlo" panose="020B0609030804020204" pitchFamily="49" charset="0"/>
            </a:endParaRPr>
          </a:p>
          <a:p>
            <a:r>
              <a:rPr lang="en-US" altLang="ko-Kore-KR">
                <a:solidFill>
                  <a:srgbClr val="C792EA"/>
                </a:solidFill>
                <a:latin typeface="Menlo" panose="020B0609030804020204" pitchFamily="49" charset="0"/>
              </a:rPr>
              <a:t>char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str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][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100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%s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str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]);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%s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str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[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]);</a:t>
            </a:r>
            <a:endParaRPr lang="en-US" altLang="ko-Kore-KR">
              <a:solidFill>
                <a:srgbClr val="8F93A2"/>
              </a:solidFill>
              <a:latin typeface="Menlo" panose="020B0609030804020204" pitchFamily="49" charset="0"/>
            </a:endParaRPr>
          </a:p>
          <a:p>
            <a:endParaRPr kumimoji="1" lang="ko-Kore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8D416D5-481B-4F47-9C4B-28D520FD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이차원 배열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14D01-9E5F-A045-8D3C-66610897F60E}"/>
              </a:ext>
            </a:extLst>
          </p:cNvPr>
          <p:cNvSpPr/>
          <p:nvPr/>
        </p:nvSpPr>
        <p:spPr>
          <a:xfrm>
            <a:off x="6842760" y="2492407"/>
            <a:ext cx="4465320" cy="4793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/>
              <a:t>str[0]</a:t>
            </a:r>
            <a:endParaRPr kumimoji="1" lang="ko-Kore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77486-E921-FC4F-A6E9-FC2175F02389}"/>
              </a:ext>
            </a:extLst>
          </p:cNvPr>
          <p:cNvSpPr/>
          <p:nvPr/>
        </p:nvSpPr>
        <p:spPr>
          <a:xfrm>
            <a:off x="6842760" y="3189303"/>
            <a:ext cx="4465320" cy="4793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/>
              <a:t>str[1]</a:t>
            </a:r>
            <a:endParaRPr kumimoji="1" lang="ko-Kore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215C9D-BD8D-FE49-A65C-6FAC9A4F07ED}"/>
              </a:ext>
            </a:extLst>
          </p:cNvPr>
          <p:cNvSpPr/>
          <p:nvPr/>
        </p:nvSpPr>
        <p:spPr>
          <a:xfrm>
            <a:off x="6842760" y="3868776"/>
            <a:ext cx="4465320" cy="4793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/>
              <a:t>str[2]</a:t>
            </a:r>
            <a:endParaRPr kumimoji="1" lang="ko-Kore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8F118-AA3C-B14B-A708-5D3DF0BFF983}"/>
              </a:ext>
            </a:extLst>
          </p:cNvPr>
          <p:cNvSpPr/>
          <p:nvPr/>
        </p:nvSpPr>
        <p:spPr>
          <a:xfrm>
            <a:off x="6842760" y="5248826"/>
            <a:ext cx="4465320" cy="4793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/>
              <a:t>str[5]</a:t>
            </a:r>
            <a:endParaRPr kumimoji="1" lang="ko-Kore-KR" altLang="en-US" sz="2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B49F8-CA0C-1A42-B1C6-B6238DEEEF63}"/>
              </a:ext>
            </a:extLst>
          </p:cNvPr>
          <p:cNvSpPr/>
          <p:nvPr/>
        </p:nvSpPr>
        <p:spPr>
          <a:xfrm>
            <a:off x="6842760" y="4554155"/>
            <a:ext cx="4465320" cy="479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ore-KR" sz="2400"/>
              <a:t>…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5901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0FE08D-E4BA-D24B-9099-0CCAE9AD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9271EF-9E1F-FF49-AF3A-8FDDBFFA95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ore-KR"/>
              <a:t>if, else if, else</a:t>
            </a:r>
          </a:p>
          <a:p>
            <a:r>
              <a:rPr lang="ko-Kore-KR" altLang="en-US"/>
              <a:t>논리</a:t>
            </a:r>
            <a:r>
              <a:rPr lang="ko-KR" altLang="en-US"/>
              <a:t>연산자</a:t>
            </a:r>
            <a:r>
              <a:rPr lang="en-US" altLang="ko-KR"/>
              <a:t> (True / False)</a:t>
            </a:r>
          </a:p>
          <a:p>
            <a:pPr lvl="1"/>
            <a:r>
              <a:rPr lang="en-US" altLang="ko-KR"/>
              <a:t>True :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true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endParaRPr lang="en-US" altLang="ko-KR"/>
          </a:p>
          <a:p>
            <a:pPr lvl="1"/>
            <a:r>
              <a:rPr lang="en-US" altLang="ko-KR"/>
              <a:t>False :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false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2AAFF"/>
                </a:solidFill>
                <a:latin typeface="Menlo" panose="020B0609030804020204" pitchFamily="49" charset="0"/>
              </a:rPr>
              <a:t>NULL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US" altLang="ko-Kore-KR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>
                <a:solidFill>
                  <a:srgbClr val="89DDFF"/>
                </a:solidFill>
                <a:latin typeface="Menlo" panose="020B0609030804020204" pitchFamily="49" charset="0"/>
              </a:rPr>
              <a:t>'\0'</a:t>
            </a:r>
            <a:endParaRPr lang="en-US" altLang="ko-KR"/>
          </a:p>
          <a:p>
            <a:endParaRPr lang="ko-Kore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D6BB322-4EA1-2047-BB53-4A2553E4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조건문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60962-82C8-8248-82E8-5E038AE325E3}"/>
              </a:ext>
            </a:extLst>
          </p:cNvPr>
          <p:cNvSpPr/>
          <p:nvPr/>
        </p:nvSpPr>
        <p:spPr>
          <a:xfrm>
            <a:off x="7254240" y="2421826"/>
            <a:ext cx="4008120" cy="150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/>
              <a:t>실행할</a:t>
            </a:r>
            <a:r>
              <a:rPr kumimoji="1" lang="ko-KR" altLang="en-US" sz="2400"/>
              <a:t> 코드</a:t>
            </a:r>
            <a:endParaRPr kumimoji="1" lang="ko-Kore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45527-8C23-8644-AAE5-FA0229241EF6}"/>
              </a:ext>
            </a:extLst>
          </p:cNvPr>
          <p:cNvSpPr/>
          <p:nvPr/>
        </p:nvSpPr>
        <p:spPr>
          <a:xfrm>
            <a:off x="7254240" y="1742980"/>
            <a:ext cx="2499360" cy="520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/>
              <a:t>조건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CDA73-7A7A-7842-9CCB-1394E8588C87}"/>
              </a:ext>
            </a:extLst>
          </p:cNvPr>
          <p:cNvSpPr/>
          <p:nvPr/>
        </p:nvSpPr>
        <p:spPr>
          <a:xfrm>
            <a:off x="7254240" y="4783181"/>
            <a:ext cx="4008120" cy="15087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/>
              <a:t>실행할</a:t>
            </a:r>
            <a:r>
              <a:rPr kumimoji="1" lang="ko-KR" altLang="en-US" sz="2400"/>
              <a:t> 코드</a:t>
            </a:r>
            <a:endParaRPr kumimoji="1" lang="ko-Kore-KR" altLang="en-US" sz="2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912C06-AC82-7442-8616-3329AC062CE1}"/>
              </a:ext>
            </a:extLst>
          </p:cNvPr>
          <p:cNvSpPr/>
          <p:nvPr/>
        </p:nvSpPr>
        <p:spPr>
          <a:xfrm>
            <a:off x="7254240" y="4104335"/>
            <a:ext cx="2499360" cy="520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/>
              <a:t>조건</a:t>
            </a:r>
            <a:r>
              <a:rPr kumimoji="1" lang="en-US" altLang="ko-Kore-KR" sz="2400"/>
              <a:t> or else</a:t>
            </a:r>
            <a:endParaRPr kumimoji="1" lang="ko-Kore-KR" altLang="en-US" sz="2400"/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E5388345-92D5-5140-ABE6-6A95AB40808C}"/>
              </a:ext>
            </a:extLst>
          </p:cNvPr>
          <p:cNvSpPr/>
          <p:nvPr/>
        </p:nvSpPr>
        <p:spPr>
          <a:xfrm>
            <a:off x="6416040" y="1959007"/>
            <a:ext cx="655320" cy="4256736"/>
          </a:xfrm>
          <a:prstGeom prst="leftBrace">
            <a:avLst>
              <a:gd name="adj1" fmla="val 8333"/>
              <a:gd name="adj2" fmla="val 231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73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679FFA-4311-E943-A486-C57BF63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7E6-B623-49F9-A4CC-22D73CDED5E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614E1-85F8-7944-B0FC-490582AD53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altLang="ko-Kore-KR" sz="2400" dirty="0">
                <a:solidFill>
                  <a:srgbClr val="C792EA"/>
                </a:solidFill>
                <a:latin typeface="Menlo" panose="020B0609030804020204" pitchFamily="49" charset="0"/>
              </a:rPr>
              <a:t>int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n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Type integer number : 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scanf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%d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",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C792EA"/>
                </a:solidFill>
                <a:latin typeface="Menlo" panose="020B0609030804020204" pitchFamily="49" charset="0"/>
              </a:rPr>
              <a:t>&amp;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n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n </a:t>
            </a:r>
            <a:r>
              <a:rPr lang="en-US" altLang="ko-Kore-KR" sz="2400" dirty="0">
                <a:solidFill>
                  <a:srgbClr val="C792EA"/>
                </a:solidFill>
                <a:latin typeface="Menlo" panose="020B0609030804020204" pitchFamily="49" charset="0"/>
              </a:rPr>
              <a:t>%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C792EA"/>
                </a:solidFill>
                <a:latin typeface="Menlo" panose="020B0609030804020204" pitchFamily="49" charset="0"/>
              </a:rPr>
              <a:t>==</a:t>
            </a:r>
            <a:r>
              <a:rPr lang="en-US" altLang="ko-Kore-KR" sz="2400" dirty="0">
                <a:solidFill>
                  <a:srgbClr val="8F93A2"/>
                </a:solidFill>
                <a:latin typeface="Menlo" panose="020B0609030804020204" pitchFamily="49" charset="0"/>
              </a:rPr>
              <a:t> </a:t>
            </a:r>
            <a:r>
              <a:rPr lang="en-US" altLang="ko-Kore-KR" sz="24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It is even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  <a:p>
            <a:r>
              <a:rPr lang="en-US" altLang="ko-Kore-KR" sz="2400" i="1" dirty="0">
                <a:solidFill>
                  <a:srgbClr val="89DDFF"/>
                </a:solidFill>
                <a:latin typeface="Menlo" panose="020B0609030804020204" pitchFamily="49" charset="0"/>
              </a:rPr>
              <a:t>else</a:t>
            </a:r>
          </a:p>
          <a:p>
            <a:r>
              <a:rPr lang="en-US" altLang="ko-Kore-KR" sz="2400" dirty="0">
                <a:solidFill>
                  <a:srgbClr val="82AAFF"/>
                </a:solidFill>
                <a:latin typeface="Menlo" panose="020B0609030804020204" pitchFamily="49" charset="0"/>
              </a:rPr>
              <a:t>    </a:t>
            </a:r>
            <a:r>
              <a:rPr lang="en-US" altLang="ko-Kore-KR" sz="2400" dirty="0" err="1">
                <a:solidFill>
                  <a:srgbClr val="82AAFF"/>
                </a:solidFill>
                <a:latin typeface="Menlo" panose="020B0609030804020204" pitchFamily="49" charset="0"/>
              </a:rPr>
              <a:t>printf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("</a:t>
            </a:r>
            <a:r>
              <a:rPr lang="en-US" altLang="ko-Kore-KR" sz="2400" dirty="0">
                <a:solidFill>
                  <a:srgbClr val="C3E88D"/>
                </a:solidFill>
                <a:latin typeface="Menlo" panose="020B0609030804020204" pitchFamily="49" charset="0"/>
              </a:rPr>
              <a:t>It is odd</a:t>
            </a:r>
            <a:r>
              <a:rPr lang="en-US" altLang="ko-Kore-KR" sz="2400" dirty="0">
                <a:solidFill>
                  <a:srgbClr val="89DDFF"/>
                </a:solidFill>
                <a:latin typeface="Menlo" panose="020B0609030804020204" pitchFamily="49" charset="0"/>
              </a:rPr>
              <a:t>\n");</a:t>
            </a:r>
            <a:endParaRPr lang="en-US" altLang="ko-Kore-KR" sz="2400" dirty="0">
              <a:solidFill>
                <a:srgbClr val="8F93A2"/>
              </a:solidFill>
              <a:latin typeface="Menlo" panose="020B0609030804020204" pitchFamily="49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C6A79E2-92EE-9F47-BDF1-21B87C9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조건문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A2C3D92-88AE-E34C-8B9B-D7CDE7205AA2}"/>
              </a:ext>
            </a:extLst>
          </p:cNvPr>
          <p:cNvCxnSpPr/>
          <p:nvPr/>
        </p:nvCxnSpPr>
        <p:spPr>
          <a:xfrm>
            <a:off x="1299410" y="3834063"/>
            <a:ext cx="17806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3EB2D1-D43D-8B4F-9CCE-E0D53F3B6BDB}"/>
              </a:ext>
            </a:extLst>
          </p:cNvPr>
          <p:cNvSpPr/>
          <p:nvPr/>
        </p:nvSpPr>
        <p:spPr>
          <a:xfrm>
            <a:off x="594360" y="3429000"/>
            <a:ext cx="5501640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E76C908-8A00-7841-A4B4-31A7F54AFEE6}"/>
              </a:ext>
            </a:extLst>
          </p:cNvPr>
          <p:cNvCxnSpPr>
            <a:cxnSpLocks/>
          </p:cNvCxnSpPr>
          <p:nvPr/>
        </p:nvCxnSpPr>
        <p:spPr>
          <a:xfrm>
            <a:off x="1299410" y="5991726"/>
            <a:ext cx="3737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0F0BC3F706A1543B10828B714DE0275" ma:contentTypeVersion="2" ma:contentTypeDescription="새 문서를 만듭니다." ma:contentTypeScope="" ma:versionID="e8d58cf782ccc55524832c3747a336dd">
  <xsd:schema xmlns:xsd="http://www.w3.org/2001/XMLSchema" xmlns:xs="http://www.w3.org/2001/XMLSchema" xmlns:p="http://schemas.microsoft.com/office/2006/metadata/properties" xmlns:ns3="da3993a7-4a7d-4b4c-a125-1314bed3f4a1" targetNamespace="http://schemas.microsoft.com/office/2006/metadata/properties" ma:root="true" ma:fieldsID="8d0f11fb18b4915d3906173e95d75a2d" ns3:_="">
    <xsd:import namespace="da3993a7-4a7d-4b4c-a125-1314bed3f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993a7-4a7d-4b4c-a125-1314bed3f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4C5339-0BE2-4437-AAEB-1A589EEAB1A3}">
  <ds:schemaRefs>
    <ds:schemaRef ds:uri="http://www.w3.org/XML/1998/namespace"/>
    <ds:schemaRef ds:uri="http://purl.org/dc/elements/1.1/"/>
    <ds:schemaRef ds:uri="http://purl.org/dc/terms/"/>
    <ds:schemaRef ds:uri="da3993a7-4a7d-4b4c-a125-1314bed3f4a1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4CEBB2-5D02-486B-98B7-8384BE9A83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3993a7-4a7d-4b4c-a125-1314bed3f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FC793-3B7A-4591-A5E3-7ED07CA100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Macintosh PowerPoint</Application>
  <PresentationFormat>와이드스크린</PresentationFormat>
  <Paragraphs>303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Menlo</vt:lpstr>
      <vt:lpstr>Office 테마</vt:lpstr>
      <vt:lpstr>C</vt:lpstr>
      <vt:lpstr>목차</vt:lpstr>
      <vt:lpstr>이차원 배열</vt:lpstr>
      <vt:lpstr>이차원 배열</vt:lpstr>
      <vt:lpstr>이차원 배열</vt:lpstr>
      <vt:lpstr>이차원 배열</vt:lpstr>
      <vt:lpstr>이차원 배열</vt:lpstr>
      <vt:lpstr>조건문</vt:lpstr>
      <vt:lpstr>조건문</vt:lpstr>
      <vt:lpstr>조건문</vt:lpstr>
      <vt:lpstr>조건문</vt:lpstr>
      <vt:lpstr>break, continue</vt:lpstr>
      <vt:lpstr>break, continue</vt:lpstr>
      <vt:lpstr>break, continue</vt:lpstr>
      <vt:lpstr>break, continue</vt:lpstr>
      <vt:lpstr>switch-case</vt:lpstr>
      <vt:lpstr>switch-case</vt:lpstr>
      <vt:lpstr>switch-case (break가 없을 때)</vt:lpstr>
      <vt:lpstr>if-else VS switch-case</vt:lpstr>
      <vt:lpstr>홀짝 개수 세기</vt:lpstr>
      <vt:lpstr>가장 작은 수 구하기</vt:lpstr>
      <vt:lpstr>가장 작은 수 구하기</vt:lpstr>
      <vt:lpstr>두 변수의 값 바꾸기</vt:lpstr>
      <vt:lpstr>두 변수의 값 바꾸기</vt:lpstr>
      <vt:lpstr>과제 1</vt:lpstr>
      <vt:lpstr>과제 2</vt:lpstr>
      <vt:lpstr>Bubble sort</vt:lpstr>
      <vt:lpstr>Selection sort</vt:lpstr>
      <vt:lpstr>과제 2</vt:lpstr>
      <vt:lpstr>과제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박민호[ 학부재학 / 전기전자공학부 ]</dc:creator>
  <cp:lastModifiedBy>박민호[ 학부재학 / 전기전자공학부 ]</cp:lastModifiedBy>
  <cp:revision>1</cp:revision>
  <dcterms:created xsi:type="dcterms:W3CDTF">2020-03-14T23:53:20Z</dcterms:created>
  <dcterms:modified xsi:type="dcterms:W3CDTF">2020-05-26T19:51:14Z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0x01010020F0BC3F706A1543B10828B714DE0275</vt:lpwstr>
  </property>
</Properties>
</file>