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sldIdLst>
    <p:sldId id="256" r:id="rId5"/>
    <p:sldId id="287" r:id="rId6"/>
    <p:sldId id="257" r:id="rId7"/>
    <p:sldId id="288" r:id="rId8"/>
    <p:sldId id="289" r:id="rId9"/>
    <p:sldId id="293" r:id="rId10"/>
    <p:sldId id="294" r:id="rId11"/>
    <p:sldId id="295" r:id="rId12"/>
    <p:sldId id="296" r:id="rId13"/>
    <p:sldId id="298" r:id="rId14"/>
    <p:sldId id="297" r:id="rId15"/>
    <p:sldId id="300" r:id="rId16"/>
    <p:sldId id="301" r:id="rId17"/>
    <p:sldId id="303" r:id="rId18"/>
    <p:sldId id="311" r:id="rId19"/>
    <p:sldId id="313" r:id="rId20"/>
    <p:sldId id="312" r:id="rId21"/>
    <p:sldId id="304" r:id="rId22"/>
    <p:sldId id="305" r:id="rId23"/>
    <p:sldId id="307" r:id="rId24"/>
    <p:sldId id="308" r:id="rId25"/>
    <p:sldId id="309" r:id="rId26"/>
    <p:sldId id="310" r:id="rId27"/>
    <p:sldId id="315" r:id="rId28"/>
    <p:sldId id="283" r:id="rId29"/>
    <p:sldId id="314" r:id="rId30"/>
    <p:sldId id="286" r:id="rId31"/>
    <p:sldId id="306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호[ 학부재학 / 전기전자공학부 ]" initials="박학/전]" lastIdx="1" clrIdx="0">
    <p:extLst>
      <p:ext uri="{19B8F6BF-5375-455C-9EA6-DF929625EA0E}">
        <p15:presenceInfo xmlns:p15="http://schemas.microsoft.com/office/powerpoint/2012/main" userId="박민호[ 학부재학 / 전기전자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1C025-473B-0F4A-81FD-37DC6E5DBA0B}" v="23" dt="2020-05-26T19:47:0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5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호[ 학부재학 / 전기전자공학부 ]" userId="2c146e76-2a19-429a-8bcb-06e43b5ff066" providerId="ADAL" clId="{1991C025-473B-0F4A-81FD-37DC6E5DBA0B}"/>
    <pc:docChg chg="undo custSel addSld modSld sldOrd">
      <pc:chgData name="박민호[ 학부재학 / 전기전자공학부 ]" userId="2c146e76-2a19-429a-8bcb-06e43b5ff066" providerId="ADAL" clId="{1991C025-473B-0F4A-81FD-37DC6E5DBA0B}" dt="2020-05-26T19:47:02.522" v="1990" actId="207"/>
      <pc:docMkLst>
        <pc:docMk/>
      </pc:docMkLst>
      <pc:sldChg chg="modSp">
        <pc:chgData name="박민호[ 학부재학 / 전기전자공학부 ]" userId="2c146e76-2a19-429a-8bcb-06e43b5ff066" providerId="ADAL" clId="{1991C025-473B-0F4A-81FD-37DC6E5DBA0B}" dt="2020-05-26T19:40:36.728" v="1184" actId="207"/>
        <pc:sldMkLst>
          <pc:docMk/>
          <pc:sldMk cId="1593616266" sldId="283"/>
        </pc:sldMkLst>
        <pc:spChg chg="mod">
          <ac:chgData name="박민호[ 학부재학 / 전기전자공학부 ]" userId="2c146e76-2a19-429a-8bcb-06e43b5ff066" providerId="ADAL" clId="{1991C025-473B-0F4A-81FD-37DC6E5DBA0B}" dt="2020-05-26T19:40:36.728" v="1184" actId="207"/>
          <ac:spMkLst>
            <pc:docMk/>
            <pc:sldMk cId="1593616266" sldId="283"/>
            <ac:spMk id="3" creationId="{C7566D50-7834-5044-8B11-3201E9498941}"/>
          </ac:spMkLst>
        </pc:spChg>
        <pc:spChg chg="mod">
          <ac:chgData name="박민호[ 학부재학 / 전기전자공학부 ]" userId="2c146e76-2a19-429a-8bcb-06e43b5ff066" providerId="ADAL" clId="{1991C025-473B-0F4A-81FD-37DC6E5DBA0B}" dt="2020-05-26T12:55:37.943" v="75" actId="20577"/>
          <ac:spMkLst>
            <pc:docMk/>
            <pc:sldMk cId="1593616266" sldId="283"/>
            <ac:spMk id="4" creationId="{450779C8-9D83-684D-AB71-CF34323EE7C7}"/>
          </ac:spMkLst>
        </pc:spChg>
      </pc:sldChg>
      <pc:sldChg chg="ord">
        <pc:chgData name="박민호[ 학부재학 / 전기전자공학부 ]" userId="2c146e76-2a19-429a-8bcb-06e43b5ff066" providerId="ADAL" clId="{1991C025-473B-0F4A-81FD-37DC6E5DBA0B}" dt="2020-05-26T19:43:42.949" v="1631"/>
        <pc:sldMkLst>
          <pc:docMk/>
          <pc:sldMk cId="4009064952" sldId="286"/>
        </pc:sldMkLst>
      </pc:sldChg>
      <pc:sldChg chg="modSp">
        <pc:chgData name="박민호[ 학부재학 / 전기전자공학부 ]" userId="2c146e76-2a19-429a-8bcb-06e43b5ff066" providerId="ADAL" clId="{1991C025-473B-0F4A-81FD-37DC6E5DBA0B}" dt="2020-05-26T19:46:17.068" v="1907" actId="20577"/>
        <pc:sldMkLst>
          <pc:docMk/>
          <pc:sldMk cId="1485571345" sldId="287"/>
        </pc:sldMkLst>
        <pc:spChg chg="mod">
          <ac:chgData name="박민호[ 학부재학 / 전기전자공학부 ]" userId="2c146e76-2a19-429a-8bcb-06e43b5ff066" providerId="ADAL" clId="{1991C025-473B-0F4A-81FD-37DC6E5DBA0B}" dt="2020-05-26T19:46:17.068" v="1907" actId="20577"/>
          <ac:spMkLst>
            <pc:docMk/>
            <pc:sldMk cId="1485571345" sldId="287"/>
            <ac:spMk id="3" creationId="{A5C97A20-04D2-4A43-A1A6-8EFB0C74F8B1}"/>
          </ac:spMkLst>
        </pc:spChg>
      </pc:sldChg>
      <pc:sldChg chg="modSp">
        <pc:chgData name="박민호[ 학부재학 / 전기전자공학부 ]" userId="2c146e76-2a19-429a-8bcb-06e43b5ff066" providerId="ADAL" clId="{1991C025-473B-0F4A-81FD-37DC6E5DBA0B}" dt="2020-05-26T19:43:32.243" v="1630" actId="207"/>
        <pc:sldMkLst>
          <pc:docMk/>
          <pc:sldMk cId="2810066456" sldId="306"/>
        </pc:sldMkLst>
        <pc:spChg chg="mod">
          <ac:chgData name="박민호[ 학부재학 / 전기전자공학부 ]" userId="2c146e76-2a19-429a-8bcb-06e43b5ff066" providerId="ADAL" clId="{1991C025-473B-0F4A-81FD-37DC6E5DBA0B}" dt="2020-05-26T19:43:32.243" v="1630" actId="207"/>
          <ac:spMkLst>
            <pc:docMk/>
            <pc:sldMk cId="2810066456" sldId="306"/>
            <ac:spMk id="3" creationId="{3CD5E3AF-F9E7-B648-AF57-61C93116A266}"/>
          </ac:spMkLst>
        </pc:spChg>
      </pc:sldChg>
      <pc:sldChg chg="modSp">
        <pc:chgData name="박민호[ 학부재학 / 전기전자공학부 ]" userId="2c146e76-2a19-429a-8bcb-06e43b5ff066" providerId="ADAL" clId="{1991C025-473B-0F4A-81FD-37DC6E5DBA0B}" dt="2020-05-26T12:51:48.026" v="0" actId="20577"/>
        <pc:sldMkLst>
          <pc:docMk/>
          <pc:sldMk cId="3275712072" sldId="309"/>
        </pc:sldMkLst>
        <pc:spChg chg="mod">
          <ac:chgData name="박민호[ 학부재학 / 전기전자공학부 ]" userId="2c146e76-2a19-429a-8bcb-06e43b5ff066" providerId="ADAL" clId="{1991C025-473B-0F4A-81FD-37DC6E5DBA0B}" dt="2020-05-26T12:51:48.026" v="0" actId="20577"/>
          <ac:spMkLst>
            <pc:docMk/>
            <pc:sldMk cId="3275712072" sldId="309"/>
            <ac:spMk id="5" creationId="{2D163160-0C4C-A34E-8ACE-9F70DFB8D14F}"/>
          </ac:spMkLst>
        </pc:spChg>
      </pc:sldChg>
      <pc:sldChg chg="modSp add">
        <pc:chgData name="박민호[ 학부재학 / 전기전자공학부 ]" userId="2c146e76-2a19-429a-8bcb-06e43b5ff066" providerId="ADAL" clId="{1991C025-473B-0F4A-81FD-37DC6E5DBA0B}" dt="2020-05-26T12:53:22.264" v="55"/>
        <pc:sldMkLst>
          <pc:docMk/>
          <pc:sldMk cId="3658078464" sldId="310"/>
        </pc:sldMkLst>
        <pc:spChg chg="mod">
          <ac:chgData name="박민호[ 학부재학 / 전기전자공학부 ]" userId="2c146e76-2a19-429a-8bcb-06e43b5ff066" providerId="ADAL" clId="{1991C025-473B-0F4A-81FD-37DC6E5DBA0B}" dt="2020-05-26T12:53:05.130" v="53" actId="20577"/>
          <ac:spMkLst>
            <pc:docMk/>
            <pc:sldMk cId="3658078464" sldId="310"/>
            <ac:spMk id="5" creationId="{2D163160-0C4C-A34E-8ACE-9F70DFB8D14F}"/>
          </ac:spMkLst>
        </pc:spChg>
        <pc:spChg chg="mod">
          <ac:chgData name="박민호[ 학부재학 / 전기전자공학부 ]" userId="2c146e76-2a19-429a-8bcb-06e43b5ff066" providerId="ADAL" clId="{1991C025-473B-0F4A-81FD-37DC6E5DBA0B}" dt="2020-05-26T12:53:22.264" v="55"/>
          <ac:spMkLst>
            <pc:docMk/>
            <pc:sldMk cId="3658078464" sldId="310"/>
            <ac:spMk id="8" creationId="{47CD93ED-8620-DF49-9AE3-95A3D0F5F62B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1991C025-473B-0F4A-81FD-37DC6E5DBA0B}" dt="2020-05-26T19:47:02.522" v="1990" actId="207"/>
        <pc:sldMkLst>
          <pc:docMk/>
          <pc:sldMk cId="832058423" sldId="311"/>
        </pc:sldMkLst>
        <pc:spChg chg="mod ord">
          <ac:chgData name="박민호[ 학부재학 / 전기전자공학부 ]" userId="2c146e76-2a19-429a-8bcb-06e43b5ff066" providerId="ADAL" clId="{1991C025-473B-0F4A-81FD-37DC6E5DBA0B}" dt="2020-05-26T19:21:07.320" v="189" actId="700"/>
          <ac:spMkLst>
            <pc:docMk/>
            <pc:sldMk cId="832058423" sldId="311"/>
            <ac:spMk id="2" creationId="{20F2B6C6-B27C-484D-98CC-914191FED982}"/>
          </ac:spMkLst>
        </pc:spChg>
        <pc:spChg chg="del mod ord">
          <ac:chgData name="박민호[ 학부재학 / 전기전자공학부 ]" userId="2c146e76-2a19-429a-8bcb-06e43b5ff066" providerId="ADAL" clId="{1991C025-473B-0F4A-81FD-37DC6E5DBA0B}" dt="2020-05-26T19:21:07.320" v="189" actId="700"/>
          <ac:spMkLst>
            <pc:docMk/>
            <pc:sldMk cId="832058423" sldId="311"/>
            <ac:spMk id="3" creationId="{613C39E3-EDDC-E045-8909-7C5152AB28C6}"/>
          </ac:spMkLst>
        </pc:spChg>
        <pc:spChg chg="mod ord">
          <ac:chgData name="박민호[ 학부재학 / 전기전자공학부 ]" userId="2c146e76-2a19-429a-8bcb-06e43b5ff066" providerId="ADAL" clId="{1991C025-473B-0F4A-81FD-37DC6E5DBA0B}" dt="2020-05-26T19:21:07.320" v="189" actId="700"/>
          <ac:spMkLst>
            <pc:docMk/>
            <pc:sldMk cId="832058423" sldId="311"/>
            <ac:spMk id="4" creationId="{A3AC7BC2-1934-9D49-A8B7-46BFC180546E}"/>
          </ac:spMkLst>
        </pc:spChg>
        <pc:spChg chg="add mod ord">
          <ac:chgData name="박민호[ 학부재학 / 전기전자공학부 ]" userId="2c146e76-2a19-429a-8bcb-06e43b5ff066" providerId="ADAL" clId="{1991C025-473B-0F4A-81FD-37DC6E5DBA0B}" dt="2020-05-26T19:47:02.522" v="1990" actId="207"/>
          <ac:spMkLst>
            <pc:docMk/>
            <pc:sldMk cId="832058423" sldId="311"/>
            <ac:spMk id="5" creationId="{17A9AD94-6926-F342-B144-C6F50D611D25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1991C025-473B-0F4A-81FD-37DC6E5DBA0B}" dt="2020-05-26T19:36:57.814" v="618" actId="404"/>
        <pc:sldMkLst>
          <pc:docMk/>
          <pc:sldMk cId="2346983161" sldId="312"/>
        </pc:sldMkLst>
        <pc:spChg chg="mod ord">
          <ac:chgData name="박민호[ 학부재학 / 전기전자공학부 ]" userId="2c146e76-2a19-429a-8bcb-06e43b5ff066" providerId="ADAL" clId="{1991C025-473B-0F4A-81FD-37DC6E5DBA0B}" dt="2020-05-26T19:23:53.697" v="480" actId="700"/>
          <ac:spMkLst>
            <pc:docMk/>
            <pc:sldMk cId="2346983161" sldId="312"/>
            <ac:spMk id="2" creationId="{7801A2A5-0327-CA41-BF97-8958A4AC8BFA}"/>
          </ac:spMkLst>
        </pc:spChg>
        <pc:spChg chg="del mod ord">
          <ac:chgData name="박민호[ 학부재학 / 전기전자공학부 ]" userId="2c146e76-2a19-429a-8bcb-06e43b5ff066" providerId="ADAL" clId="{1991C025-473B-0F4A-81FD-37DC6E5DBA0B}" dt="2020-05-26T19:23:53.697" v="480" actId="700"/>
          <ac:spMkLst>
            <pc:docMk/>
            <pc:sldMk cId="2346983161" sldId="312"/>
            <ac:spMk id="3" creationId="{4C784B0C-D1EC-AA46-B2E0-C3DE58F91868}"/>
          </ac:spMkLst>
        </pc:spChg>
        <pc:spChg chg="mod ord">
          <ac:chgData name="박민호[ 학부재학 / 전기전자공학부 ]" userId="2c146e76-2a19-429a-8bcb-06e43b5ff066" providerId="ADAL" clId="{1991C025-473B-0F4A-81FD-37DC6E5DBA0B}" dt="2020-05-26T19:23:53.697" v="480" actId="700"/>
          <ac:spMkLst>
            <pc:docMk/>
            <pc:sldMk cId="2346983161" sldId="312"/>
            <ac:spMk id="4" creationId="{C8A0DF34-5BB9-8E4E-AC24-C52845A26E59}"/>
          </ac:spMkLst>
        </pc:spChg>
        <pc:spChg chg="add mod ord">
          <ac:chgData name="박민호[ 학부재학 / 전기전자공학부 ]" userId="2c146e76-2a19-429a-8bcb-06e43b5ff066" providerId="ADAL" clId="{1991C025-473B-0F4A-81FD-37DC6E5DBA0B}" dt="2020-05-26T19:36:24.370" v="600" actId="14100"/>
          <ac:spMkLst>
            <pc:docMk/>
            <pc:sldMk cId="2346983161" sldId="312"/>
            <ac:spMk id="5" creationId="{EBF4CD89-E1A6-674E-A805-F283888FC897}"/>
          </ac:spMkLst>
        </pc:spChg>
        <pc:spChg chg="add mod">
          <ac:chgData name="박민호[ 학부재학 / 전기전자공학부 ]" userId="2c146e76-2a19-429a-8bcb-06e43b5ff066" providerId="ADAL" clId="{1991C025-473B-0F4A-81FD-37DC6E5DBA0B}" dt="2020-05-26T19:36:57.814" v="618" actId="404"/>
          <ac:spMkLst>
            <pc:docMk/>
            <pc:sldMk cId="2346983161" sldId="312"/>
            <ac:spMk id="6" creationId="{30B110E4-688C-6148-9CBE-0ACE5D50C905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1991C025-473B-0F4A-81FD-37DC6E5DBA0B}" dt="2020-05-26T19:36:00.494" v="599" actId="27636"/>
        <pc:sldMkLst>
          <pc:docMk/>
          <pc:sldMk cId="2366805023" sldId="313"/>
        </pc:sldMkLst>
        <pc:spChg chg="mod ord">
          <ac:chgData name="박민호[ 학부재학 / 전기전자공학부 ]" userId="2c146e76-2a19-429a-8bcb-06e43b5ff066" providerId="ADAL" clId="{1991C025-473B-0F4A-81FD-37DC6E5DBA0B}" dt="2020-05-26T19:35:25.099" v="549" actId="700"/>
          <ac:spMkLst>
            <pc:docMk/>
            <pc:sldMk cId="2366805023" sldId="313"/>
            <ac:spMk id="2" creationId="{A613575C-FDCE-A541-89D1-B97CE1B23E0F}"/>
          </ac:spMkLst>
        </pc:spChg>
        <pc:spChg chg="del mod ord">
          <ac:chgData name="박민호[ 학부재학 / 전기전자공학부 ]" userId="2c146e76-2a19-429a-8bcb-06e43b5ff066" providerId="ADAL" clId="{1991C025-473B-0F4A-81FD-37DC6E5DBA0B}" dt="2020-05-26T19:35:25.099" v="549" actId="700"/>
          <ac:spMkLst>
            <pc:docMk/>
            <pc:sldMk cId="2366805023" sldId="313"/>
            <ac:spMk id="3" creationId="{2AE669F2-01EB-7C49-9A29-A77F025467EE}"/>
          </ac:spMkLst>
        </pc:spChg>
        <pc:spChg chg="del mod ord">
          <ac:chgData name="박민호[ 학부재학 / 전기전자공학부 ]" userId="2c146e76-2a19-429a-8bcb-06e43b5ff066" providerId="ADAL" clId="{1991C025-473B-0F4A-81FD-37DC6E5DBA0B}" dt="2020-05-26T19:35:25.099" v="549" actId="700"/>
          <ac:spMkLst>
            <pc:docMk/>
            <pc:sldMk cId="2366805023" sldId="313"/>
            <ac:spMk id="4" creationId="{E64A7C42-0CE5-6246-8C52-C2775595B19E}"/>
          </ac:spMkLst>
        </pc:spChg>
        <pc:spChg chg="add mod ord">
          <ac:chgData name="박민호[ 학부재학 / 전기전자공학부 ]" userId="2c146e76-2a19-429a-8bcb-06e43b5ff066" providerId="ADAL" clId="{1991C025-473B-0F4A-81FD-37DC6E5DBA0B}" dt="2020-05-26T19:35:32.102" v="563" actId="20577"/>
          <ac:spMkLst>
            <pc:docMk/>
            <pc:sldMk cId="2366805023" sldId="313"/>
            <ac:spMk id="5" creationId="{88CA2776-D323-E44F-AAFE-84DDE5EAF6EB}"/>
          </ac:spMkLst>
        </pc:spChg>
        <pc:spChg chg="add mod ord">
          <ac:chgData name="박민호[ 학부재학 / 전기전자공학부 ]" userId="2c146e76-2a19-429a-8bcb-06e43b5ff066" providerId="ADAL" clId="{1991C025-473B-0F4A-81FD-37DC6E5DBA0B}" dt="2020-05-26T19:36:00.494" v="599" actId="27636"/>
          <ac:spMkLst>
            <pc:docMk/>
            <pc:sldMk cId="2366805023" sldId="313"/>
            <ac:spMk id="6" creationId="{B18B67E8-07E6-1547-A74C-AE95D96A09EA}"/>
          </ac:spMkLst>
        </pc:spChg>
      </pc:sldChg>
      <pc:sldChg chg="modSp new">
        <pc:chgData name="박민호[ 학부재학 / 전기전자공학부 ]" userId="2c146e76-2a19-429a-8bcb-06e43b5ff066" providerId="ADAL" clId="{1991C025-473B-0F4A-81FD-37DC6E5DBA0B}" dt="2020-05-26T19:43:14.933" v="1628" actId="20577"/>
        <pc:sldMkLst>
          <pc:docMk/>
          <pc:sldMk cId="3632079921" sldId="314"/>
        </pc:sldMkLst>
        <pc:spChg chg="mod">
          <ac:chgData name="박민호[ 학부재학 / 전기전자공학부 ]" userId="2c146e76-2a19-429a-8bcb-06e43b5ff066" providerId="ADAL" clId="{1991C025-473B-0F4A-81FD-37DC6E5DBA0B}" dt="2020-05-26T19:43:14.933" v="1628" actId="20577"/>
          <ac:spMkLst>
            <pc:docMk/>
            <pc:sldMk cId="3632079921" sldId="314"/>
            <ac:spMk id="3" creationId="{5B633B0F-E0DE-A04B-9732-ED00ADA8880B}"/>
          </ac:spMkLst>
        </pc:spChg>
        <pc:spChg chg="mod">
          <ac:chgData name="박민호[ 학부재학 / 전기전자공학부 ]" userId="2c146e76-2a19-429a-8bcb-06e43b5ff066" providerId="ADAL" clId="{1991C025-473B-0F4A-81FD-37DC6E5DBA0B}" dt="2020-05-26T19:39:06.950" v="835" actId="20577"/>
          <ac:spMkLst>
            <pc:docMk/>
            <pc:sldMk cId="3632079921" sldId="314"/>
            <ac:spMk id="4" creationId="{A3D9856A-9357-D946-9F63-816232E888E1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1991C025-473B-0F4A-81FD-37DC6E5DBA0B}" dt="2020-05-26T19:46:48.622" v="1989" actId="20577"/>
        <pc:sldMkLst>
          <pc:docMk/>
          <pc:sldMk cId="320665754" sldId="315"/>
        </pc:sldMkLst>
        <pc:spChg chg="mod ord">
          <ac:chgData name="박민호[ 학부재학 / 전기전자공학부 ]" userId="2c146e76-2a19-429a-8bcb-06e43b5ff066" providerId="ADAL" clId="{1991C025-473B-0F4A-81FD-37DC6E5DBA0B}" dt="2020-05-26T19:44:36.605" v="1633" actId="700"/>
          <ac:spMkLst>
            <pc:docMk/>
            <pc:sldMk cId="320665754" sldId="315"/>
            <ac:spMk id="2" creationId="{EDFE572F-DA3E-AE4E-970F-A7A566831B21}"/>
          </ac:spMkLst>
        </pc:spChg>
        <pc:spChg chg="del mod ord">
          <ac:chgData name="박민호[ 학부재학 / 전기전자공학부 ]" userId="2c146e76-2a19-429a-8bcb-06e43b5ff066" providerId="ADAL" clId="{1991C025-473B-0F4A-81FD-37DC6E5DBA0B}" dt="2020-05-26T19:44:36.605" v="1633" actId="700"/>
          <ac:spMkLst>
            <pc:docMk/>
            <pc:sldMk cId="320665754" sldId="315"/>
            <ac:spMk id="3" creationId="{0A95BE0F-F4CC-7E4D-B008-C3F05BFD7015}"/>
          </ac:spMkLst>
        </pc:spChg>
        <pc:spChg chg="del mod ord">
          <ac:chgData name="박민호[ 학부재학 / 전기전자공학부 ]" userId="2c146e76-2a19-429a-8bcb-06e43b5ff066" providerId="ADAL" clId="{1991C025-473B-0F4A-81FD-37DC6E5DBA0B}" dt="2020-05-26T19:44:36.605" v="1633" actId="700"/>
          <ac:spMkLst>
            <pc:docMk/>
            <pc:sldMk cId="320665754" sldId="315"/>
            <ac:spMk id="4" creationId="{646652DE-FEFA-2B45-AFF1-94066228A03A}"/>
          </ac:spMkLst>
        </pc:spChg>
        <pc:spChg chg="add mod ord">
          <ac:chgData name="박민호[ 학부재학 / 전기전자공학부 ]" userId="2c146e76-2a19-429a-8bcb-06e43b5ff066" providerId="ADAL" clId="{1991C025-473B-0F4A-81FD-37DC6E5DBA0B}" dt="2020-05-26T19:44:59.970" v="1700" actId="20577"/>
          <ac:spMkLst>
            <pc:docMk/>
            <pc:sldMk cId="320665754" sldId="315"/>
            <ac:spMk id="5" creationId="{B423BE62-71EE-7B40-9F1F-9CDE09AC5F82}"/>
          </ac:spMkLst>
        </pc:spChg>
        <pc:spChg chg="add mod ord">
          <ac:chgData name="박민호[ 학부재학 / 전기전자공학부 ]" userId="2c146e76-2a19-429a-8bcb-06e43b5ff066" providerId="ADAL" clId="{1991C025-473B-0F4A-81FD-37DC6E5DBA0B}" dt="2020-05-26T19:46:48.622" v="1989" actId="20577"/>
          <ac:spMkLst>
            <pc:docMk/>
            <pc:sldMk cId="320665754" sldId="315"/>
            <ac:spMk id="6" creationId="{20711B31-C8B4-C24D-8596-0C16219136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53400-30AA-486C-B3D1-31E8596B90FD}" type="datetimeFigureOut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EB075-9FF1-480D-AEB3-9D70A2A40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1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수학에서의</a:t>
            </a:r>
            <a:r>
              <a:rPr kumimoji="1" lang="ko-KR" altLang="en-US" dirty="0"/>
              <a:t> 함수보다는 기능에 대한 의미를 가지고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숫자보다는 기능을 주로 다룸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5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반복 작업을 할 때 효율적이다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남들이 볼 때 </a:t>
            </a:r>
            <a:r>
              <a:rPr kumimoji="1" lang="ko-KR" altLang="en-US" dirty="0" err="1"/>
              <a:t>가독성이</a:t>
            </a:r>
            <a:r>
              <a:rPr kumimoji="1" lang="ko-KR" altLang="en-US" dirty="0"/>
              <a:t> 좋다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가장 중요한 것은 큰 파일을 만들 때 각 역할이 분리되어 에러를 찾기 쉽다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8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다른 파일에서도 함수를 이용할 수 있는데 전역 변수는 같이 다니지 않음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역할 분리가 제대로 이뤄지지 않는다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A3FB-12C1-4593-9C4B-64EAB40B9A39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894D-783D-4BEB-8515-37156D2984EF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B344-511A-4FE8-A670-933FFEDD290A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29F-D487-4BD2-9979-317BF0301EF2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3036-521F-446F-A17D-A6EB38250522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>
            <a:extLst>
              <a:ext uri="{FF2B5EF4-FFF2-40B4-BE49-F238E27FC236}">
                <a16:creationId xmlns:a16="http://schemas.microsoft.com/office/drawing/2014/main" id="{4B856250-AA65-4C15-B39F-4835E77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42586598-C761-4FF5-9D3B-20CE546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C4CDEC6E-D10E-479E-9432-C0967F3B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90F3581-5D2F-448B-991D-DB0ED6CC2F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" name="제목 13">
            <a:extLst>
              <a:ext uri="{FF2B5EF4-FFF2-40B4-BE49-F238E27FC236}">
                <a16:creationId xmlns:a16="http://schemas.microsoft.com/office/drawing/2014/main" id="{0E1018F7-12EC-4583-879F-87FEE932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40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0D283-EA24-4932-B533-ECFF4F9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61DA4-AC62-4206-B593-FD53D60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F200F-6607-42BE-9F86-5CEE781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A88A16-19F4-440D-BB16-A721F4F44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/>
            </a:lvl1pPr>
            <a:lvl2pPr marL="457200" indent="0">
              <a:lnSpc>
                <a:spcPct val="100000"/>
              </a:lnSpc>
              <a:buNone/>
              <a:defRPr sz="2800"/>
            </a:lvl2pPr>
            <a:lvl3pPr marL="914400" indent="0">
              <a:lnSpc>
                <a:spcPct val="100000"/>
              </a:lnSpc>
              <a:buNone/>
              <a:defRPr sz="2800"/>
            </a:lvl3pPr>
            <a:lvl4pPr marL="1371600" indent="0">
              <a:lnSpc>
                <a:spcPct val="100000"/>
              </a:lnSpc>
              <a:buNone/>
              <a:defRPr sz="2800"/>
            </a:lvl4pPr>
            <a:lvl5pPr marL="1828800" indent="0">
              <a:lnSpc>
                <a:spcPct val="100000"/>
              </a:lnSpc>
              <a:buNone/>
              <a:defRPr sz="2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8E4BEF43-99D7-45F1-9D9A-9D761E6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71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+ 코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0D283-EA24-4932-B533-ECFF4F9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61DA4-AC62-4206-B593-FD53D60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F200F-6607-42BE-9F86-5CEE781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A88A16-19F4-440D-BB16-A721F4F44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65174" y="2152650"/>
            <a:ext cx="5232466" cy="406309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/>
            </a:lvl1pPr>
            <a:lvl2pPr marL="457200" indent="0">
              <a:lnSpc>
                <a:spcPct val="100000"/>
              </a:lnSpc>
              <a:buNone/>
              <a:defRPr sz="2800"/>
            </a:lvl2pPr>
            <a:lvl3pPr marL="914400" indent="0">
              <a:lnSpc>
                <a:spcPct val="100000"/>
              </a:lnSpc>
              <a:buNone/>
              <a:defRPr sz="2800"/>
            </a:lvl3pPr>
            <a:lvl4pPr marL="1371600" indent="0">
              <a:lnSpc>
                <a:spcPct val="100000"/>
              </a:lnSpc>
              <a:buNone/>
              <a:defRPr sz="2800"/>
            </a:lvl4pPr>
            <a:lvl5pPr marL="1828800" indent="0">
              <a:lnSpc>
                <a:spcPct val="100000"/>
              </a:lnSpc>
              <a:buNone/>
              <a:defRPr sz="2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8E4BEF43-99D7-45F1-9D9A-9D761E6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C289B77-98A2-8142-BD12-CD6B8A91A4A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97408" y="2152650"/>
            <a:ext cx="5229420" cy="4063093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BAC-E70A-4A57-83DB-342356465F71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AF-B506-467F-B5F6-84C6C038D7D7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1D39-BBD7-479F-A4AA-D25E0CA8991B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1CD5-74AE-4EA6-A72F-CA9EBA378053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BEEC-777C-4588-8728-050FD67D3056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0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150000"/>
        </a:lnSpc>
        <a:spcBef>
          <a:spcPts val="500"/>
        </a:spcBef>
        <a:buFont typeface="맑은 고딕" panose="020B0503020000020004" pitchFamily="50" charset="-127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s://codeup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7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4" name="Freeform: Shape 7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C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800"/>
              <a:t>2018171047 </a:t>
            </a:r>
            <a:r>
              <a:rPr lang="ko-KR" altLang="en-US" sz="2800"/>
              <a:t>박민호</a:t>
            </a: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3A9F89-AC3A-47F0-B4DC-45036630800F}"/>
              </a:ext>
            </a:extLst>
          </p:cNvPr>
          <p:cNvCxnSpPr/>
          <p:nvPr/>
        </p:nvCxnSpPr>
        <p:spPr>
          <a:xfrm>
            <a:off x="3718560" y="5541585"/>
            <a:ext cx="47548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A5AA5A-D0AA-4B47-A9CF-527C6F41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BED26-A110-0C49-B0E6-5F07115182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ko-Kore-KR" dirty="0"/>
              <a:t>Main</a:t>
            </a:r>
            <a:r>
              <a:rPr kumimoji="1" lang="ko-KR" altLang="en-US" dirty="0"/>
              <a:t>함수 사이에</a:t>
            </a:r>
            <a:r>
              <a:rPr kumimoji="1" lang="en-US" altLang="ko-KR" dirty="0"/>
              <a:t> line</a:t>
            </a:r>
            <a:r>
              <a:rPr kumimoji="1" lang="ko-KR" altLang="en-US" dirty="0"/>
              <a:t>을 추가</a:t>
            </a:r>
            <a:endParaRPr kumimoji="1" lang="en-US" altLang="ko-KR" dirty="0"/>
          </a:p>
          <a:p>
            <a:r>
              <a:rPr kumimoji="1" lang="ko-KR" altLang="en-US" dirty="0"/>
              <a:t>선언을 먼저 해줘야 함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08833E-D041-BE45-86CF-A234721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</a:t>
            </a:r>
            <a:r>
              <a:rPr kumimoji="1" lang="ko-KR" altLang="en-US" dirty="0"/>
              <a:t> 동작 이해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148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39B286-F3D6-1744-B8C6-E448C47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399D42F-AE3C-384B-B6A1-F4F5DBF420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ore-KR" altLang="en-US" dirty="0"/>
              <a:t>함수의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ore-KR" dirty="0"/>
              <a:t>Return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int, void, bool, float, struct, …</a:t>
            </a:r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return</a:t>
            </a:r>
            <a:r>
              <a:rPr lang="ko-KR" altLang="en-US" dirty="0"/>
              <a:t>은 언제나 한 개</a:t>
            </a:r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BF7A319-45FA-2A4E-A2CC-2CAD9C30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동작 이해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3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1A5895-502D-1749-B235-5791FBEC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583424-8DE6-3C4B-87D8-42753AD6BC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2">
            <a:normAutofit/>
          </a:bodyPr>
          <a:lstStyle/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n</a:t>
            </a:r>
            <a:r>
              <a:rPr lang="ko-KR" altLang="en-US" sz="2000" dirty="0">
                <a:solidFill>
                  <a:srgbClr val="C3E88D"/>
                </a:solidFill>
                <a:latin typeface="Menlo" panose="020B0609030804020204" pitchFamily="49" charset="0"/>
              </a:rPr>
              <a:t>을 </a:t>
            </a:r>
            <a:r>
              <a:rPr lang="ko-KR" altLang="en-US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입력하시오</a:t>
            </a:r>
            <a:r>
              <a:rPr lang="en-US" altLang="ko-KR" sz="2000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 sz="20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n");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F5370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for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    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+=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return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6B4E054-7760-1E4F-B1F2-EF7F079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</a:t>
            </a:r>
            <a:r>
              <a:rPr kumimoji="1" lang="ko-KR" altLang="en-US" dirty="0"/>
              <a:t> 예제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849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1A5895-502D-1749-B235-5791FBEC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583424-8DE6-3C4B-87D8-42753AD6BC9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 numCol="1">
            <a:normAutofit/>
          </a:bodyPr>
          <a:lstStyle/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sz="20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endParaRPr lang="en-US" altLang="ko-Kore-KR" sz="20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endParaRPr lang="ko-Kore-KR" altLang="en-US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6B4E054-7760-1E4F-B1F2-EF7F079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</a:t>
            </a:r>
            <a:r>
              <a:rPr kumimoji="1" lang="ko-KR" altLang="en-US" dirty="0"/>
              <a:t> 예제</a:t>
            </a:r>
            <a:endParaRPr kumimoji="1" lang="ko-Kore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41FAF5F-8061-6442-802F-7AF70DEC4A3C}"/>
              </a:ext>
            </a:extLst>
          </p:cNvPr>
          <p:cNvSpPr txBox="1">
            <a:spLocks/>
          </p:cNvSpPr>
          <p:nvPr/>
        </p:nvSpPr>
        <p:spPr>
          <a:xfrm>
            <a:off x="6094476" y="2152650"/>
            <a:ext cx="5498593" cy="4063093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 fontScale="62500" lnSpcReduction="2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bool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bool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false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n</a:t>
            </a:r>
            <a:r>
              <a:rPr lang="ko-KR" altLang="en-US" sz="2000" dirty="0">
                <a:solidFill>
                  <a:srgbClr val="C3E88D"/>
                </a:solidFill>
                <a:latin typeface="Menlo" panose="020B0609030804020204" pitchFamily="49" charset="0"/>
              </a:rPr>
              <a:t>을 </a:t>
            </a:r>
            <a:r>
              <a:rPr lang="ko-KR" altLang="en-US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입력하시오</a:t>
            </a:r>
            <a:r>
              <a:rPr lang="en-US" altLang="ko-KR" sz="2000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 sz="20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n");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true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for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&lt;=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    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+=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return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1A5895-502D-1749-B235-5791FBEC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583424-8DE6-3C4B-87D8-42753AD6BC9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 numCol="1">
            <a:normAutofit/>
          </a:bodyPr>
          <a:lstStyle/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sz="20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endParaRPr lang="en-US" altLang="ko-Kore-KR" sz="20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endParaRPr lang="ko-Kore-KR" altLang="en-US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6B4E054-7760-1E4F-B1F2-EF7F079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</a:t>
            </a:r>
            <a:r>
              <a:rPr kumimoji="1" lang="ko-KR" altLang="en-US" dirty="0"/>
              <a:t> 예제</a:t>
            </a:r>
            <a:endParaRPr kumimoji="1" lang="ko-Kore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41FAF5F-8061-6442-802F-7AF70DEC4A3C}"/>
              </a:ext>
            </a:extLst>
          </p:cNvPr>
          <p:cNvSpPr txBox="1">
            <a:spLocks/>
          </p:cNvSpPr>
          <p:nvPr/>
        </p:nvSpPr>
        <p:spPr>
          <a:xfrm>
            <a:off x="6094476" y="2152650"/>
            <a:ext cx="5498593" cy="4063093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 fontScale="55000" lnSpcReduction="2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while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n</a:t>
            </a:r>
            <a:r>
              <a:rPr lang="ko-KR" altLang="en-US" sz="2000" dirty="0">
                <a:solidFill>
                  <a:srgbClr val="C3E88D"/>
                </a:solidFill>
                <a:latin typeface="Menlo" panose="020B0609030804020204" pitchFamily="49" charset="0"/>
              </a:rPr>
              <a:t>을 </a:t>
            </a:r>
            <a:r>
              <a:rPr lang="ko-KR" altLang="en-US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입력하시오</a:t>
            </a:r>
            <a:r>
              <a:rPr lang="en-US" altLang="ko-KR" sz="2000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 sz="20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n");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    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    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for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&lt;=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        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+=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     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F2B6C6-B27C-484D-98CC-914191FE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A9AD94-6926-F342-B144-C6F50D611D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ore-KR" altLang="en-US" dirty="0"/>
              <a:t>스스로를</a:t>
            </a:r>
            <a:r>
              <a:rPr lang="ko-KR" altLang="en-US" dirty="0"/>
              <a:t> 호출하는 함수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에 함수를 포함시킴</a:t>
            </a:r>
            <a:endParaRPr lang="en-US" altLang="ko-KR" dirty="0"/>
          </a:p>
          <a:p>
            <a:pPr lvl="1"/>
            <a:r>
              <a:rPr lang="ko-KR" altLang="en-US" dirty="0"/>
              <a:t>물론 다른 함수도 호출할 수 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FF00"/>
                </a:solidFill>
              </a:rPr>
              <a:t>끝을 정해줘야 함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ore-KR" dirty="0"/>
              <a:t>Ex) </a:t>
            </a:r>
            <a:r>
              <a:rPr lang="ko-KR" altLang="en-US" dirty="0" err="1"/>
              <a:t>팩토리얼</a:t>
            </a:r>
            <a:r>
              <a:rPr lang="en-US" altLang="ko-KR" dirty="0"/>
              <a:t>,</a:t>
            </a:r>
            <a:r>
              <a:rPr lang="ko-KR" altLang="en-US" dirty="0"/>
              <a:t> 유클리드 </a:t>
            </a:r>
            <a:r>
              <a:rPr lang="ko-KR" altLang="en-US" dirty="0" err="1"/>
              <a:t>호제법</a:t>
            </a:r>
            <a:endParaRPr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AC7BC2-1934-9D49-A8B7-46BFC180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205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13575C-FDCE-A541-89D1-B97CE1B2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8B67E8-07E6-1547-A74C-AE95D96A09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factorial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F5370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ko-KR" altLang="en-US" sz="2000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factorial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-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8CA2776-D323-E44F-AAFE-84DDE5EA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재귀</a:t>
            </a:r>
            <a:r>
              <a:rPr lang="ko-KR" altLang="en-US" dirty="0"/>
              <a:t> </a:t>
            </a:r>
            <a:r>
              <a:rPr lang="ko-Kore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36680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01A2A5-0327-CA41-BF97-8958A4AC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F4CD89-E1A6-674E-A805-F283888FC89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gcd_eucildean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F5370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F5370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i="1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C792EA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temp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b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 dirty="0">
                <a:solidFill>
                  <a:srgbClr val="129B00"/>
                </a:solidFill>
                <a:latin typeface="Menlo" panose="020B0609030804020204" pitchFamily="49" charset="0"/>
              </a:rPr>
              <a:t>// </a:t>
            </a:r>
            <a:r>
              <a:rPr lang="ko-KR" altLang="en-US" i="1" dirty="0">
                <a:solidFill>
                  <a:srgbClr val="129B00"/>
                </a:solidFill>
                <a:latin typeface="Menlo" panose="020B0609030804020204" pitchFamily="49" charset="0"/>
              </a:rPr>
              <a:t>항상 </a:t>
            </a:r>
            <a:r>
              <a:rPr lang="en-US" altLang="ko-Kore-KR" i="1" dirty="0">
                <a:solidFill>
                  <a:srgbClr val="129B00"/>
                </a:solidFill>
                <a:latin typeface="Menlo" panose="020B0609030804020204" pitchFamily="49" charset="0"/>
              </a:rPr>
              <a:t>a</a:t>
            </a:r>
            <a:r>
              <a:rPr lang="ko-KR" altLang="en-US" i="1" dirty="0">
                <a:solidFill>
                  <a:srgbClr val="129B00"/>
                </a:solidFill>
                <a:latin typeface="Menlo" panose="020B0609030804020204" pitchFamily="49" charset="0"/>
              </a:rPr>
              <a:t>가 </a:t>
            </a:r>
            <a:r>
              <a:rPr lang="en-US" altLang="ko-Kore-KR" i="1" dirty="0">
                <a:solidFill>
                  <a:srgbClr val="129B00"/>
                </a:solidFill>
                <a:latin typeface="Menlo" panose="020B0609030804020204" pitchFamily="49" charset="0"/>
              </a:rPr>
              <a:t>b</a:t>
            </a:r>
            <a:r>
              <a:rPr lang="ko-KR" altLang="en-US" i="1" dirty="0">
                <a:solidFill>
                  <a:srgbClr val="129B00"/>
                </a:solidFill>
                <a:latin typeface="Menlo" panose="020B0609030804020204" pitchFamily="49" charset="0"/>
              </a:rPr>
              <a:t>보다 크거나 같아야 함</a:t>
            </a:r>
            <a:r>
              <a:rPr lang="en-US" altLang="ko-KR" i="1" dirty="0">
                <a:solidFill>
                  <a:srgbClr val="129B00"/>
                </a:solidFill>
                <a:latin typeface="Menlo" panose="020B0609030804020204" pitchFamily="49" charset="0"/>
              </a:rPr>
              <a:t>.</a:t>
            </a:r>
            <a:endParaRPr lang="ko-KR" altLang="en-US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i="1" dirty="0">
                <a:solidFill>
                  <a:srgbClr val="89DD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gcd_eucildean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A0DF34-5BB9-8E4E-AC24-C52845A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0B110E4-688C-6148-9CBE-0ACE5D50C905}"/>
              </a:ext>
            </a:extLst>
          </p:cNvPr>
          <p:cNvSpPr txBox="1">
            <a:spLocks/>
          </p:cNvSpPr>
          <p:nvPr/>
        </p:nvSpPr>
        <p:spPr>
          <a:xfrm>
            <a:off x="6094476" y="2152650"/>
            <a:ext cx="6097524" cy="40630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18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18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1800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ko-Kore-KR" sz="18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18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18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18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18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18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1800" dirty="0" err="1">
                <a:solidFill>
                  <a:srgbClr val="82AAFF"/>
                </a:solidFill>
                <a:latin typeface="Menlo" panose="020B0609030804020204" pitchFamily="49" charset="0"/>
              </a:rPr>
              <a:t>gcd_eucildean</a:t>
            </a:r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18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18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18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));</a:t>
            </a:r>
            <a:endParaRPr lang="en-US" altLang="ko-Kore-KR" sz="18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18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18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8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F577DE-CA5C-FA43-92C1-88696C19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2FD816-4893-6F45-8D62-C57105E298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ore-KR" altLang="en-US" dirty="0"/>
              <a:t>변수가</a:t>
            </a:r>
            <a:r>
              <a:rPr lang="ko-KR" altLang="en-US" dirty="0"/>
              <a:t> 보이는 범위</a:t>
            </a:r>
            <a:endParaRPr lang="en-US" altLang="ko-KR" dirty="0"/>
          </a:p>
          <a:p>
            <a:r>
              <a:rPr lang="ko-KR" altLang="en-US" dirty="0"/>
              <a:t>전역</a:t>
            </a:r>
            <a:endParaRPr lang="en-US" altLang="ko-KR" dirty="0"/>
          </a:p>
          <a:p>
            <a:pPr lvl="1"/>
            <a:r>
              <a:rPr lang="en-US" altLang="ko-KR" dirty="0"/>
              <a:t>.c</a:t>
            </a:r>
            <a:r>
              <a:rPr lang="ko-KR" altLang="en-US" dirty="0"/>
              <a:t> 파일 전체</a:t>
            </a:r>
            <a:endParaRPr lang="en-US" altLang="ko-KR" dirty="0"/>
          </a:p>
          <a:p>
            <a:r>
              <a:rPr lang="ko-KR" altLang="en-US" dirty="0"/>
              <a:t>지역</a:t>
            </a:r>
            <a:endParaRPr lang="en-US" altLang="ko-KR" dirty="0"/>
          </a:p>
          <a:p>
            <a:pPr lvl="1"/>
            <a:r>
              <a:rPr lang="ko-KR" altLang="en-US" dirty="0"/>
              <a:t>함수 내부</a:t>
            </a:r>
            <a:endParaRPr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95DE36-E468-A240-92CB-65D812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전역변수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지역변수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88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C01747-859F-474C-8103-D17D4151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B86FE-A4CA-284E-B0CA-80F547353D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ore-KR" altLang="en-US" dirty="0"/>
              <a:t>전역변수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0</a:t>
            </a:r>
            <a:r>
              <a:rPr kumimoji="1" lang="ko-Kore-KR" altLang="en-US" dirty="0"/>
              <a:t>으로</a:t>
            </a:r>
            <a:r>
              <a:rPr kumimoji="1" lang="ko-KR" altLang="en-US" dirty="0"/>
              <a:t> 초기화 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모든 함수에서 볼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그럼 모든 변수를 전역 변수로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FF00"/>
                </a:solidFill>
              </a:rPr>
              <a:t>NO</a:t>
            </a:r>
            <a:endParaRPr kumimoji="1" lang="ko-Kore-KR" altLang="en-US" dirty="0">
              <a:solidFill>
                <a:srgbClr val="FFFF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667E32-70FE-574D-9E20-AD6DA3B7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전역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지역변수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84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0BBBA1-7C2C-6549-817B-3CE67F59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97A20-04D2-4A43-A1A6-8EFB0C74F8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Review</a:t>
            </a:r>
          </a:p>
          <a:p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재귀 함수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전역변수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지역변수</a:t>
            </a:r>
            <a:endParaRPr kumimoji="1" lang="en-US" altLang="ko-KR" dirty="0"/>
          </a:p>
          <a:p>
            <a:r>
              <a:rPr kumimoji="1" lang="ko-KR" altLang="en-US" dirty="0"/>
              <a:t>포인터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맛보기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(Optional) </a:t>
            </a:r>
            <a:r>
              <a:rPr kumimoji="1" lang="ko-KR" altLang="en-US" dirty="0"/>
              <a:t>라이브러리 사용</a:t>
            </a:r>
            <a:endParaRPr kumimoji="1"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CAACF7-CAE6-B342-B34E-EA7C2612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8557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7C5E12-B1B8-2F49-997F-3FF5C18E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001B38-F7F1-7B48-9A1C-8E6896387B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dirty="0" err="1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    while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        break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    sum_1_to_n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3D48473-5B9B-7A40-87A9-A906BEF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전역변수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지역변수</a:t>
            </a:r>
            <a:endParaRPr kumimoji="1" lang="ko-Kore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05A0AD94-1AE6-F24B-8D25-91668C74B5B6}"/>
              </a:ext>
            </a:extLst>
          </p:cNvPr>
          <p:cNvSpPr txBox="1">
            <a:spLocks/>
          </p:cNvSpPr>
          <p:nvPr/>
        </p:nvSpPr>
        <p:spPr>
          <a:xfrm>
            <a:off x="6095999" y="2152650"/>
            <a:ext cx="5498593" cy="40630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40000" lnSpcReduction="2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n</a:t>
            </a:r>
            <a:r>
              <a:rPr lang="ko-KR" altLang="en-US" dirty="0">
                <a:solidFill>
                  <a:srgbClr val="C3E88D"/>
                </a:solidFill>
                <a:latin typeface="Menlo" panose="020B0609030804020204" pitchFamily="49" charset="0"/>
              </a:rPr>
              <a:t>을 </a:t>
            </a:r>
            <a:r>
              <a:rPr lang="ko-KR" altLang="en-US" dirty="0" err="1">
                <a:solidFill>
                  <a:srgbClr val="C3E88D"/>
                </a:solidFill>
                <a:latin typeface="Menlo" panose="020B0609030804020204" pitchFamily="49" charset="0"/>
              </a:rPr>
              <a:t>입력하시오</a:t>
            </a:r>
            <a:r>
              <a:rPr lang="en-US" altLang="ko-KR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   sum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    for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&lt;=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       sum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+=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9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989960-C9AB-704F-A558-F7781A1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0858BD-D412-D242-9B23-B3E67D4DC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ore-KR" altLang="en-US" dirty="0"/>
              <a:t>자료를</a:t>
            </a:r>
            <a:r>
              <a:rPr lang="ko-KR" altLang="en-US" dirty="0"/>
              <a:t> 주소로 접근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ore-KR" dirty="0"/>
              <a:t>Memory</a:t>
            </a:r>
            <a:r>
              <a:rPr lang="ko-KR" altLang="en-US" dirty="0" err="1"/>
              <a:t>를</a:t>
            </a:r>
            <a:r>
              <a:rPr lang="ko-KR" altLang="en-US" dirty="0"/>
              <a:t> 생각</a:t>
            </a:r>
            <a:endParaRPr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EDDDF3-8A0E-6944-9F31-9ACF1CA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66171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9B6EE6-0B9A-0F45-8CC4-D5CC8C47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163160-0C4C-A34E-8ACE-9F70DFB8D1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>
            <a:normAutofit lnSpcReduction="10000"/>
          </a:bodyPr>
          <a:lstStyle/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swap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F5370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F5370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temp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a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b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return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7D432E4-6831-7F4F-BFA3-DA1A6CAB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포인터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CD93ED-8620-DF49-9AE3-95A3D0F5F62B}"/>
              </a:ext>
            </a:extLst>
          </p:cNvPr>
          <p:cNvSpPr txBox="1">
            <a:spLocks/>
          </p:cNvSpPr>
          <p:nvPr/>
        </p:nvSpPr>
        <p:spPr>
          <a:xfrm>
            <a:off x="6094476" y="2152650"/>
            <a:ext cx="5593941" cy="40630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a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b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swap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a : 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sz="2000" dirty="0" err="1">
                <a:solidFill>
                  <a:srgbClr val="89DDFF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 : 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1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9B6EE6-0B9A-0F45-8CC4-D5CC8C47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163160-0C4C-A34E-8ACE-9F70DFB8D1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>
            <a:normAutofit lnSpcReduction="10000"/>
          </a:bodyPr>
          <a:lstStyle/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#include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stdio.h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&gt;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b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</a:b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void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swap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ko-Kore-KR" sz="2000" dirty="0">
                <a:solidFill>
                  <a:srgbClr val="FF5370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ko-Kore-KR" sz="2000" dirty="0">
                <a:solidFill>
                  <a:srgbClr val="FF5370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temp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*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*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*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b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return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7D432E4-6831-7F4F-BFA3-DA1A6CAB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포인터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CD93ED-8620-DF49-9AE3-95A3D0F5F62B}"/>
              </a:ext>
            </a:extLst>
          </p:cNvPr>
          <p:cNvSpPr txBox="1">
            <a:spLocks/>
          </p:cNvSpPr>
          <p:nvPr/>
        </p:nvSpPr>
        <p:spPr>
          <a:xfrm>
            <a:off x="6094476" y="2152650"/>
            <a:ext cx="5593941" cy="40630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main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    int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a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b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swap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a : 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sz="2000" dirty="0" err="1">
                <a:solidFill>
                  <a:srgbClr val="89DDFF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b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 : 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7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FE572F-DA3E-AE4E-970F-A7A56683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11B31-C8B4-C24D-8596-0C162191366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 dirty="0" err="1"/>
              <a:t>stdio.h</a:t>
            </a:r>
            <a:r>
              <a:rPr lang="ko-KR" altLang="en-US" dirty="0"/>
              <a:t> 만 사용해왔다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실제로는 굉장히 다양함</a:t>
            </a:r>
            <a:endParaRPr lang="en-US" altLang="ko-KR" dirty="0"/>
          </a:p>
          <a:p>
            <a:pPr lvl="1"/>
            <a:r>
              <a:rPr lang="en-US" altLang="ko-KR" dirty="0" err="1"/>
              <a:t>time.h</a:t>
            </a:r>
            <a:endParaRPr lang="en-US" altLang="ko-KR" dirty="0"/>
          </a:p>
          <a:p>
            <a:pPr lvl="1"/>
            <a:r>
              <a:rPr lang="en-US" altLang="ko-KR" dirty="0" err="1"/>
              <a:t>random.h</a:t>
            </a:r>
            <a:endParaRPr lang="en-US" altLang="ko-KR" dirty="0"/>
          </a:p>
          <a:p>
            <a:pPr lvl="1"/>
            <a:r>
              <a:rPr lang="en-US" altLang="ko-KR" dirty="0" err="1"/>
              <a:t>string.h</a:t>
            </a:r>
            <a:r>
              <a:rPr lang="en-US" altLang="ko-KR" dirty="0"/>
              <a:t> …</a:t>
            </a:r>
          </a:p>
          <a:p>
            <a:r>
              <a:rPr lang="ko-Kore-KR" altLang="en-US" dirty="0"/>
              <a:t>라이브러리는</a:t>
            </a:r>
            <a:r>
              <a:rPr lang="ko-KR" altLang="en-US" dirty="0"/>
              <a:t> 아니지만 내 </a:t>
            </a:r>
            <a:r>
              <a:rPr lang="en-US" altLang="ko-KR" dirty="0"/>
              <a:t>.c</a:t>
            </a:r>
            <a:r>
              <a:rPr lang="ko-KR" altLang="en-US" dirty="0"/>
              <a:t>파일들도 사용가능</a:t>
            </a:r>
            <a:endParaRPr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423BE62-71EE-7B40-9F1F-9CDE09A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사용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66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6D50-7834-5044-8B11-3201E9498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최소 공배수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두 수를 </a:t>
            </a:r>
            <a:r>
              <a:rPr kumimoji="1" lang="ko-KR" altLang="en-US" dirty="0" err="1"/>
              <a:t>입력받고</a:t>
            </a:r>
            <a:r>
              <a:rPr kumimoji="1" lang="ko-KR" altLang="en-US" dirty="0"/>
              <a:t> 최소 공배수를 출력한다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최소 공배수를 구하는 </a:t>
            </a:r>
            <a:r>
              <a:rPr kumimoji="1" lang="ko-KR" altLang="en-US" dirty="0">
                <a:solidFill>
                  <a:srgbClr val="FFFF00"/>
                </a:solidFill>
              </a:rPr>
              <a:t>함수</a:t>
            </a:r>
            <a:r>
              <a:rPr kumimoji="1" lang="ko-KR" altLang="en-US" dirty="0"/>
              <a:t>로 만들 것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최대 공약수를 구하는 함수를 이용하면 쉽다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0779C8-9D83-684D-AB71-CF34323E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361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586259-3D6D-A74E-8A14-B445D0B8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33B0F-E0DE-A04B-9732-ED00ADA8880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다른 </a:t>
            </a:r>
            <a:r>
              <a:rPr kumimoji="1" lang="en-US" altLang="ko-KR" dirty="0"/>
              <a:t>library </a:t>
            </a:r>
            <a:r>
              <a:rPr kumimoji="1" lang="ko-KR" altLang="en-US" dirty="0"/>
              <a:t>사용해보기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time.h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.c</a:t>
            </a:r>
            <a:r>
              <a:rPr kumimoji="1" lang="ko-KR" altLang="en-US" dirty="0"/>
              <a:t>파일이 계산에 걸린 시간 구하기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random.h</a:t>
            </a:r>
            <a:r>
              <a:rPr kumimoji="1" lang="ko-KR" altLang="en-US" dirty="0"/>
              <a:t>을 이용한 주사위 게임 만들기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2</a:t>
            </a:r>
            <a:r>
              <a:rPr kumimoji="1" lang="ko-KR" altLang="en-US" dirty="0"/>
              <a:t>차원 배열까지 사용한다면 </a:t>
            </a:r>
            <a:r>
              <a:rPr kumimoji="1" lang="ko-KR" altLang="en-US" dirty="0" err="1"/>
              <a:t>부루마블도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String</a:t>
            </a:r>
            <a:r>
              <a:rPr kumimoji="1" lang="ko-KR" altLang="en-US" dirty="0"/>
              <a:t>에 관심이 있다면 </a:t>
            </a:r>
            <a:r>
              <a:rPr kumimoji="1" lang="en-US" altLang="ko-KR" dirty="0" err="1"/>
              <a:t>string.h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D9856A-9357-D946-9F63-816232E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 (Optional)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207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162FB0-66BF-BD44-AE92-9D279C0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A7DA9-0D9B-F94E-964D-EB5EA9C183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/>
              <a:t>pmh9960@korea.ac.kr / 010-9968-9143</a:t>
            </a:r>
          </a:p>
          <a:p>
            <a:pPr lvl="1"/>
            <a:r>
              <a:rPr lang="en-US" altLang="ko-KR"/>
              <a:t>.c</a:t>
            </a:r>
            <a:r>
              <a:rPr lang="ko-KR" altLang="en-US"/>
              <a:t>로 된 파일들만 </a:t>
            </a:r>
            <a:r>
              <a:rPr lang="en-US" altLang="ko-KR"/>
              <a:t>.zip</a:t>
            </a:r>
            <a:r>
              <a:rPr lang="ko-KR" altLang="en-US" err="1"/>
              <a:t>으로</a:t>
            </a:r>
            <a:r>
              <a:rPr lang="ko-KR" altLang="en-US"/>
              <a:t> 묶어 보낼 것 </a:t>
            </a: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_</a:t>
            </a:r>
            <a:r>
              <a:rPr lang="ko-KR" altLang="en-US"/>
              <a:t>이름</a:t>
            </a:r>
            <a:r>
              <a:rPr lang="en-US" altLang="ko-KR"/>
              <a:t>.zip)</a:t>
            </a:r>
          </a:p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8D5C0F-DF2F-5B40-829D-F641E70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과제 제출</a:t>
            </a:r>
          </a:p>
        </p:txBody>
      </p:sp>
    </p:spTree>
    <p:extLst>
      <p:ext uri="{BB962C8B-B14F-4D97-AF65-F5344CB8AC3E}">
        <p14:creationId xmlns:p14="http://schemas.microsoft.com/office/powerpoint/2010/main" val="400906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D807C-C3A1-FE4A-AF14-4890084E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5E3AF-F9E7-B648-AF57-61C93116A26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ore-KR" altLang="en-US" dirty="0"/>
              <a:t>재</a:t>
            </a:r>
            <a:r>
              <a:rPr kumimoji="1" lang="ko-KR" altLang="en-US" dirty="0"/>
              <a:t>귀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DFS, BFS</a:t>
            </a:r>
          </a:p>
          <a:p>
            <a:r>
              <a:rPr kumimoji="1" lang="ko-KR" altLang="en-US" dirty="0"/>
              <a:t>파일 입출력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.txt,</a:t>
            </a:r>
            <a:r>
              <a:rPr kumimoji="1" lang="ko-KR" altLang="en-US" dirty="0"/>
              <a:t> </a:t>
            </a:r>
            <a:r>
              <a:rPr kumimoji="1" lang="en-US" altLang="ko-KR" dirty="0"/>
              <a:t>.bmp, …</a:t>
            </a:r>
          </a:p>
          <a:p>
            <a:r>
              <a:rPr kumimoji="1" lang="ko-KR" altLang="en-US" dirty="0"/>
              <a:t>동적 메모리 할당</a:t>
            </a:r>
            <a:endParaRPr kumimoji="1" lang="en-US" altLang="ko-Kore-KR" dirty="0"/>
          </a:p>
          <a:p>
            <a:r>
              <a:rPr kumimoji="1" lang="ko-KR" altLang="en-US" dirty="0"/>
              <a:t>포인터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전역 변수를 안쓰게 해줌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0BE2CF-9BD5-894D-95C3-B6CC2C4A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앞으로의</a:t>
            </a:r>
            <a:r>
              <a:rPr kumimoji="1" lang="ko-KR" altLang="en-US" dirty="0"/>
              <a:t> 공부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006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01D12-5E7D-754A-8381-7A4FB76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8E00-0F4F-CD4E-BC74-D20603602D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 err="1"/>
              <a:t>Codeup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hlinkClick r:id="rId2"/>
              </a:rPr>
              <a:t>https://codeup.kr/</a:t>
            </a:r>
            <a:endParaRPr kumimoji="1" lang="en-US" altLang="ko-Kore-KR" dirty="0"/>
          </a:p>
          <a:p>
            <a:pPr lvl="1"/>
            <a:r>
              <a:rPr kumimoji="1" lang="ko-KR" altLang="en-US" dirty="0">
                <a:solidFill>
                  <a:srgbClr val="FFFF00"/>
                </a:solidFill>
              </a:rPr>
              <a:t>기초 </a:t>
            </a:r>
            <a:r>
              <a:rPr kumimoji="1" lang="en-US" altLang="ko-KR" dirty="0">
                <a:solidFill>
                  <a:srgbClr val="FFFF00"/>
                </a:solidFill>
              </a:rPr>
              <a:t>100</a:t>
            </a:r>
            <a:r>
              <a:rPr kumimoji="1" lang="ko-KR" altLang="en-US" dirty="0">
                <a:solidFill>
                  <a:srgbClr val="FFFF00"/>
                </a:solidFill>
              </a:rPr>
              <a:t>제 추천</a:t>
            </a:r>
            <a:r>
              <a:rPr kumimoji="1" lang="en-US" altLang="ko-KR" dirty="0">
                <a:solidFill>
                  <a:srgbClr val="FFFF00"/>
                </a:solidFill>
              </a:rPr>
              <a:t> (</a:t>
            </a:r>
            <a:r>
              <a:rPr kumimoji="1" lang="ko-KR" altLang="en-US" dirty="0">
                <a:solidFill>
                  <a:srgbClr val="FFFF00"/>
                </a:solidFill>
              </a:rPr>
              <a:t>필수</a:t>
            </a:r>
            <a:r>
              <a:rPr kumimoji="1" lang="en-US" altLang="ko-KR" dirty="0">
                <a:solidFill>
                  <a:srgbClr val="FFFF00"/>
                </a:solidFill>
              </a:rPr>
              <a:t>)</a:t>
            </a:r>
            <a:endParaRPr kumimoji="1" lang="en-US" altLang="ko-Kore-KR" dirty="0">
              <a:solidFill>
                <a:srgbClr val="FFFF00"/>
              </a:solidFill>
            </a:endParaRPr>
          </a:p>
          <a:p>
            <a:r>
              <a:rPr kumimoji="1" lang="en-US" altLang="ko-Kore-KR" dirty="0" err="1"/>
              <a:t>Baekjoon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hlinkClick r:id="rId3"/>
              </a:rPr>
              <a:t>https://www.acmicpc.net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단계별 풀어보기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알고리즘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8B9C88-8007-854B-92AB-5B8560BC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앞으로</a:t>
            </a:r>
            <a:r>
              <a:rPr kumimoji="1" lang="ko-KR" altLang="en-US" dirty="0"/>
              <a:t>의 공부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00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093917-B0B2-D844-8571-A77719E0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6F00A-1C90-BE46-A213-D56556EBB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Loop</a:t>
            </a:r>
          </a:p>
          <a:p>
            <a:pPr lvl="1"/>
            <a:r>
              <a:rPr kumimoji="1" lang="en-US" altLang="ko-KR" dirty="0"/>
              <a:t>If-else</a:t>
            </a:r>
          </a:p>
          <a:p>
            <a:r>
              <a:rPr kumimoji="1" lang="ko-KR" altLang="en-US" dirty="0"/>
              <a:t>자료구조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 </a:t>
            </a:r>
            <a:r>
              <a:rPr kumimoji="1" lang="en-US" altLang="ko-KR" dirty="0"/>
              <a:t>…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Array (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19B7A3-01DE-7D4E-81A2-B0C6E81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Review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935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D26BFF-97D4-F448-B89D-A033AF85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1519-D863-7C46-95D4-534C626A6C7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함수 </a:t>
            </a:r>
            <a:r>
              <a:rPr kumimoji="1" lang="en-US" altLang="ko-KR" dirty="0"/>
              <a:t>?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수학에서</a:t>
            </a:r>
            <a:r>
              <a:rPr kumimoji="1" lang="ko-KR" altLang="en-US" dirty="0"/>
              <a:t>의 함수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Function (</a:t>
            </a:r>
            <a:r>
              <a:rPr kumimoji="1" lang="ko-KR" altLang="en-US" dirty="0"/>
              <a:t>기능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args</a:t>
            </a:r>
            <a:r>
              <a:rPr kumimoji="1" lang="en-US" altLang="ko-KR" dirty="0"/>
              <a:t> -&gt; value or function</a:t>
            </a:r>
          </a:p>
          <a:p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8E87F8-A48E-7B4A-AEC4-D67B37B0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6795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6E0EE-D8DA-6648-8D24-47B83E64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B31E2-8D01-7344-ADB6-3E68444D7B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ore-KR" altLang="en-US" dirty="0"/>
              <a:t>필요성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반복</a:t>
            </a:r>
            <a:r>
              <a:rPr kumimoji="1" lang="ko-KR" altLang="en-US" dirty="0"/>
              <a:t> 작업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가독성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분리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29E4E4-A5E1-2B42-844C-DD43ECE6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84092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65B938-8A50-DE48-8EAB-8DC0BD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9297A-0006-1E4A-BAFA-9195979AA6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n</a:t>
            </a:r>
            <a:r>
              <a:rPr lang="ko-KR" altLang="en-US" dirty="0">
                <a:solidFill>
                  <a:srgbClr val="C3E88D"/>
                </a:solidFill>
                <a:latin typeface="Menlo" panose="020B0609030804020204" pitchFamily="49" charset="0"/>
              </a:rPr>
              <a:t>을 </a:t>
            </a:r>
            <a:r>
              <a:rPr lang="ko-KR" altLang="en-US" dirty="0" err="1">
                <a:solidFill>
                  <a:srgbClr val="C3E88D"/>
                </a:solidFill>
                <a:latin typeface="Menlo" panose="020B0609030804020204" pitchFamily="49" charset="0"/>
              </a:rPr>
              <a:t>입력하시오</a:t>
            </a:r>
            <a:r>
              <a:rPr lang="en-US" altLang="ko-KR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i="1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i="1" dirty="0">
                <a:solidFill>
                  <a:srgbClr val="89DD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break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sum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i="1" dirty="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&lt;=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F93A2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sum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+=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9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900" dirty="0">
                <a:solidFill>
                  <a:srgbClr val="89DDFF"/>
                </a:solidFill>
                <a:latin typeface="Menlo" panose="020B0609030804020204" pitchFamily="49" charset="0"/>
              </a:rPr>
              <a:t>("%</a:t>
            </a:r>
            <a:r>
              <a:rPr lang="en-US" altLang="ko-Kore-KR" sz="2900" dirty="0">
                <a:solidFill>
                  <a:srgbClr val="8F93A2"/>
                </a:solidFill>
                <a:latin typeface="Menlo" panose="020B0609030804020204" pitchFamily="49" charset="0"/>
              </a:rPr>
              <a:t>d</a:t>
            </a:r>
            <a:r>
              <a:rPr lang="en-US" altLang="ko-Kore-KR" sz="29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n",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6B95012-F89D-6A47-9080-C800CE6F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함수의</a:t>
            </a:r>
            <a:r>
              <a:rPr lang="ko-KR" altLang="en-US" dirty="0"/>
              <a:t> 필요성</a:t>
            </a:r>
            <a:endParaRPr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A37BDD-15C7-D14D-B450-DBD91ECEBD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ore-KR" altLang="en-US" dirty="0"/>
              <a:t>반복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/>
            <a:r>
              <a:rPr lang="en-US" altLang="ko-KR" dirty="0"/>
              <a:t>Loop</a:t>
            </a:r>
            <a:r>
              <a:rPr lang="ko-KR" altLang="en-US" dirty="0"/>
              <a:t>로 해결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군데에서 입력을 받는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 함수가 너무 길어진다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가독성</a:t>
            </a:r>
            <a:endParaRPr lang="en-US" altLang="ko-KR" dirty="0"/>
          </a:p>
          <a:p>
            <a:pPr lvl="1"/>
            <a:r>
              <a:rPr lang="ko-Kore-KR" altLang="en-US" dirty="0"/>
              <a:t>다른</a:t>
            </a:r>
            <a:r>
              <a:rPr lang="ko-KR" altLang="en-US" dirty="0"/>
              <a:t> 사람이 볼 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FF00"/>
                </a:solidFill>
              </a:rPr>
              <a:t>내가 볼 때</a:t>
            </a:r>
            <a:endParaRPr lang="ko-Kore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65B938-8A50-DE48-8EAB-8DC0BD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9297A-0006-1E4A-BAFA-9195979AA6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C3E88D"/>
                </a:solidFill>
                <a:latin typeface="Menlo" panose="020B0609030804020204" pitchFamily="49" charset="0"/>
              </a:rPr>
              <a:t>n</a:t>
            </a:r>
            <a:r>
              <a:rPr lang="ko-KR" altLang="en-US" sz="2000" dirty="0">
                <a:solidFill>
                  <a:srgbClr val="C3E88D"/>
                </a:solidFill>
                <a:latin typeface="Menlo" panose="020B0609030804020204" pitchFamily="49" charset="0"/>
              </a:rPr>
              <a:t>을 </a:t>
            </a:r>
            <a:r>
              <a:rPr lang="ko-KR" altLang="en-US" sz="2000" dirty="0" err="1">
                <a:solidFill>
                  <a:srgbClr val="C3E88D"/>
                </a:solidFill>
                <a:latin typeface="Menlo" panose="020B0609030804020204" pitchFamily="49" charset="0"/>
              </a:rPr>
              <a:t>입력하시오</a:t>
            </a:r>
            <a:r>
              <a:rPr lang="en-US" altLang="ko-KR" sz="2000" dirty="0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 sz="2000" dirty="0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n");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sum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\n",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sum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6B95012-F89D-6A47-9080-C800CE6F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함수의</a:t>
            </a:r>
            <a:r>
              <a:rPr lang="ko-KR" altLang="en-US" dirty="0"/>
              <a:t> 필요성</a:t>
            </a:r>
            <a:endParaRPr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A37BDD-15C7-D14D-B450-DBD91ECEBD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ore-KR" altLang="en-US" dirty="0"/>
              <a:t>반복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/>
            <a:r>
              <a:rPr lang="en-US" altLang="ko-KR" dirty="0"/>
              <a:t>Loop</a:t>
            </a:r>
            <a:r>
              <a:rPr lang="ko-KR" altLang="en-US" dirty="0"/>
              <a:t>로 해결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군데에서 입력을 받는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 함수가 너무 길어진다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가독성</a:t>
            </a:r>
            <a:endParaRPr lang="en-US" altLang="ko-KR" dirty="0"/>
          </a:p>
          <a:p>
            <a:pPr lvl="1"/>
            <a:r>
              <a:rPr lang="ko-Kore-KR" altLang="en-US" dirty="0"/>
              <a:t>다른</a:t>
            </a:r>
            <a:r>
              <a:rPr lang="ko-KR" altLang="en-US" dirty="0"/>
              <a:t> 사람이 볼 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FF00"/>
                </a:solidFill>
              </a:rPr>
              <a:t>내가 볼 때</a:t>
            </a:r>
            <a:endParaRPr lang="ko-Kore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1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65B938-8A50-DE48-8EAB-8DC0BD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9297A-0006-1E4A-BAFA-9195979AA6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 sz="20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000" dirty="0" err="1">
                <a:solidFill>
                  <a:srgbClr val="8F93A2"/>
                </a:solidFill>
                <a:latin typeface="Menlo" panose="020B0609030804020204" pitchFamily="49" charset="0"/>
              </a:rPr>
              <a:t>is_break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i="1" dirty="0">
                <a:solidFill>
                  <a:srgbClr val="89DDFF"/>
                </a:solidFill>
                <a:latin typeface="Menlo" panose="020B0609030804020204" pitchFamily="49" charset="0"/>
              </a:rPr>
              <a:t>        break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6B95012-F89D-6A47-9080-C800CE6F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함수의</a:t>
            </a:r>
            <a:r>
              <a:rPr lang="ko-KR" altLang="en-US" dirty="0"/>
              <a:t> 필요성</a:t>
            </a:r>
            <a:endParaRPr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A37BDD-15C7-D14D-B450-DBD91ECEBD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ore-KR" altLang="en-US" dirty="0"/>
              <a:t>반복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/>
            <a:r>
              <a:rPr lang="en-US" altLang="ko-KR" dirty="0"/>
              <a:t>Loop</a:t>
            </a:r>
            <a:r>
              <a:rPr lang="ko-KR" altLang="en-US" dirty="0"/>
              <a:t>로 해결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군데에서 입력을 받는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 함수가 너무 길어진다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가독성</a:t>
            </a:r>
            <a:endParaRPr lang="en-US" altLang="ko-KR" dirty="0"/>
          </a:p>
          <a:p>
            <a:pPr lvl="1"/>
            <a:r>
              <a:rPr lang="ko-Kore-KR" altLang="en-US" dirty="0"/>
              <a:t>다른</a:t>
            </a:r>
            <a:r>
              <a:rPr lang="ko-KR" altLang="en-US" dirty="0"/>
              <a:t> 사람이 볼 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FF00"/>
                </a:solidFill>
              </a:rPr>
              <a:t>내가 볼 때</a:t>
            </a:r>
            <a:endParaRPr lang="ko-Kore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0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65B938-8A50-DE48-8EAB-8DC0BD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9297A-0006-1E4A-BAFA-9195979AA6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ore-KR" sz="2000" dirty="0">
                <a:solidFill>
                  <a:srgbClr val="82AAFF"/>
                </a:solidFill>
                <a:latin typeface="Menlo" panose="020B0609030804020204" pitchFamily="49" charset="0"/>
              </a:rPr>
              <a:t>sum_1_to_n</a:t>
            </a:r>
            <a:r>
              <a:rPr lang="en-US" altLang="ko-Kore-KR" sz="2000" dirty="0">
                <a:solidFill>
                  <a:srgbClr val="89DDFF"/>
                </a:solidFill>
                <a:latin typeface="Menlo" panose="020B0609030804020204" pitchFamily="49" charset="0"/>
              </a:rPr>
              <a:t>();</a:t>
            </a:r>
            <a:endParaRPr lang="en-US" altLang="ko-Kore-KR" sz="20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6B95012-F89D-6A47-9080-C800CE6F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함수의</a:t>
            </a:r>
            <a:r>
              <a:rPr lang="ko-KR" altLang="en-US" dirty="0"/>
              <a:t> 필요성</a:t>
            </a:r>
            <a:endParaRPr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DA37BDD-15C7-D14D-B450-DBD91ECEBD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ore-KR" altLang="en-US" dirty="0"/>
              <a:t>반복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/>
            <a:r>
              <a:rPr lang="en-US" altLang="ko-KR" dirty="0"/>
              <a:t>Loop</a:t>
            </a:r>
            <a:r>
              <a:rPr lang="ko-KR" altLang="en-US" dirty="0"/>
              <a:t>로 해결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군데에서 입력을 받는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 함수가 너무 길어진다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가독성</a:t>
            </a:r>
            <a:endParaRPr lang="en-US" altLang="ko-KR" dirty="0"/>
          </a:p>
          <a:p>
            <a:pPr lvl="1"/>
            <a:r>
              <a:rPr lang="ko-Kore-KR" altLang="en-US" dirty="0"/>
              <a:t>다른</a:t>
            </a:r>
            <a:r>
              <a:rPr lang="ko-KR" altLang="en-US" dirty="0"/>
              <a:t> 사람이 볼 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FF00"/>
                </a:solidFill>
              </a:rPr>
              <a:t>내가 볼 때</a:t>
            </a:r>
            <a:endParaRPr lang="ko-Kore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3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0F0BC3F706A1543B10828B714DE0275" ma:contentTypeVersion="2" ma:contentTypeDescription="새 문서를 만듭니다." ma:contentTypeScope="" ma:versionID="e8d58cf782ccc55524832c3747a336dd">
  <xsd:schema xmlns:xsd="http://www.w3.org/2001/XMLSchema" xmlns:xs="http://www.w3.org/2001/XMLSchema" xmlns:p="http://schemas.microsoft.com/office/2006/metadata/properties" xmlns:ns3="da3993a7-4a7d-4b4c-a125-1314bed3f4a1" targetNamespace="http://schemas.microsoft.com/office/2006/metadata/properties" ma:root="true" ma:fieldsID="8d0f11fb18b4915d3906173e95d75a2d" ns3:_="">
    <xsd:import namespace="da3993a7-4a7d-4b4c-a125-1314bed3f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993a7-4a7d-4b4c-a125-1314bed3f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CFC793-3B7A-4591-A5E3-7ED07CA100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4CEBB2-5D02-486B-98B7-8384BE9A83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3993a7-4a7d-4b4c-a125-1314bed3f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4C5339-0BE2-4437-AAEB-1A589EEAB1A3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a3993a7-4a7d-4b4c-a125-1314bed3f4a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1485</Words>
  <Application>Microsoft Macintosh PowerPoint</Application>
  <PresentationFormat>와이드스크린</PresentationFormat>
  <Paragraphs>331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Menlo</vt:lpstr>
      <vt:lpstr>Office 테마</vt:lpstr>
      <vt:lpstr>C</vt:lpstr>
      <vt:lpstr>목차</vt:lpstr>
      <vt:lpstr>Review</vt:lpstr>
      <vt:lpstr>함수</vt:lpstr>
      <vt:lpstr>함수</vt:lpstr>
      <vt:lpstr>함수의 필요성</vt:lpstr>
      <vt:lpstr>함수의 필요성</vt:lpstr>
      <vt:lpstr>함수의 필요성</vt:lpstr>
      <vt:lpstr>함수의 필요성</vt:lpstr>
      <vt:lpstr>함수 동작 이해</vt:lpstr>
      <vt:lpstr>함수 동작 이해</vt:lpstr>
      <vt:lpstr>함수 예제</vt:lpstr>
      <vt:lpstr>함수 예제</vt:lpstr>
      <vt:lpstr>함수 예제</vt:lpstr>
      <vt:lpstr>재귀 함수</vt:lpstr>
      <vt:lpstr>재귀 함수</vt:lpstr>
      <vt:lpstr>재귀 함수</vt:lpstr>
      <vt:lpstr>전역변수, 지역변수</vt:lpstr>
      <vt:lpstr>전역변수, 지역변수</vt:lpstr>
      <vt:lpstr>전역변수, 지역변수</vt:lpstr>
      <vt:lpstr>포인터</vt:lpstr>
      <vt:lpstr>포인터</vt:lpstr>
      <vt:lpstr>포인터</vt:lpstr>
      <vt:lpstr>라이브러리 사용</vt:lpstr>
      <vt:lpstr>과제 1</vt:lpstr>
      <vt:lpstr>과제 2 (Optional)</vt:lpstr>
      <vt:lpstr>과제 제출</vt:lpstr>
      <vt:lpstr>앞으로의 공부</vt:lpstr>
      <vt:lpstr>앞으로의 공부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박민호[ 학부재학 / 전기전자공학부 ]</dc:creator>
  <cp:lastModifiedBy>박민호[ 학부재학 / 전기전자공학부 ]</cp:lastModifiedBy>
  <cp:revision>21</cp:revision>
  <dcterms:created xsi:type="dcterms:W3CDTF">2020-03-14T23:53:20Z</dcterms:created>
  <dcterms:modified xsi:type="dcterms:W3CDTF">2020-05-26T19:47:14Z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0x01010020F0BC3F706A1543B10828B714DE0275</vt:lpwstr>
  </property>
</Properties>
</file>