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8" r:id="rId9"/>
    <p:sldId id="265" r:id="rId10"/>
    <p:sldId id="266" r:id="rId11"/>
    <p:sldId id="278" r:id="rId12"/>
    <p:sldId id="279" r:id="rId13"/>
    <p:sldId id="291" r:id="rId14"/>
    <p:sldId id="267" r:id="rId15"/>
    <p:sldId id="277" r:id="rId16"/>
    <p:sldId id="280" r:id="rId17"/>
    <p:sldId id="281" r:id="rId18"/>
    <p:sldId id="282" r:id="rId19"/>
    <p:sldId id="283" r:id="rId20"/>
    <p:sldId id="284" r:id="rId21"/>
    <p:sldId id="285" r:id="rId22"/>
    <p:sldId id="286" r:id="rId23"/>
    <p:sldId id="287" r:id="rId24"/>
    <p:sldId id="288" r:id="rId25"/>
    <p:sldId id="289" r:id="rId26"/>
    <p:sldId id="292" r:id="rId27"/>
    <p:sldId id="269" r:id="rId28"/>
    <p:sldId id="270" r:id="rId29"/>
    <p:sldId id="293"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FDE73B-E532-4A4D-9429-725CAF06D9F2}"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51721365-96F7-4683-BFA6-71C146CABBB8}">
      <dgm:prSet/>
      <dgm:spPr/>
      <dgm:t>
        <a:bodyPr/>
        <a:lstStyle/>
        <a:p>
          <a:r>
            <a:rPr lang="en-US"/>
            <a:t>Tổng cộng: 122 TC.</a:t>
          </a:r>
        </a:p>
      </dgm:t>
    </dgm:pt>
    <dgm:pt modelId="{F2A95203-FC15-4F6A-B439-53EB4431E992}" type="parTrans" cxnId="{908FB0E8-908A-4E40-A0D9-70577A02EA8E}">
      <dgm:prSet/>
      <dgm:spPr/>
      <dgm:t>
        <a:bodyPr/>
        <a:lstStyle/>
        <a:p>
          <a:endParaRPr lang="en-US"/>
        </a:p>
      </dgm:t>
    </dgm:pt>
    <dgm:pt modelId="{3C47C954-8FDA-494D-A5CD-F9D6E56FAEDA}" type="sibTrans" cxnId="{908FB0E8-908A-4E40-A0D9-70577A02EA8E}">
      <dgm:prSet/>
      <dgm:spPr/>
      <dgm:t>
        <a:bodyPr/>
        <a:lstStyle/>
        <a:p>
          <a:endParaRPr lang="en-US"/>
        </a:p>
      </dgm:t>
    </dgm:pt>
    <dgm:pt modelId="{0E57E000-3489-4B68-A4BC-7CAC9B2CB503}">
      <dgm:prSet/>
      <dgm:spPr/>
      <dgm:t>
        <a:bodyPr/>
        <a:lstStyle/>
        <a:p>
          <a:r>
            <a:rPr lang="en-US" dirty="0"/>
            <a:t>23 TC Manual testing.</a:t>
          </a:r>
        </a:p>
      </dgm:t>
    </dgm:pt>
    <dgm:pt modelId="{629FD340-855E-499E-93A0-CB7295718DF1}" type="parTrans" cxnId="{14757543-1F2F-4888-A37E-32C7676BB667}">
      <dgm:prSet/>
      <dgm:spPr/>
      <dgm:t>
        <a:bodyPr/>
        <a:lstStyle/>
        <a:p>
          <a:endParaRPr lang="en-US"/>
        </a:p>
      </dgm:t>
    </dgm:pt>
    <dgm:pt modelId="{8FD63376-69FB-44C3-8BDD-28D9FA094D2C}" type="sibTrans" cxnId="{14757543-1F2F-4888-A37E-32C7676BB667}">
      <dgm:prSet/>
      <dgm:spPr/>
      <dgm:t>
        <a:bodyPr/>
        <a:lstStyle/>
        <a:p>
          <a:endParaRPr lang="en-US"/>
        </a:p>
      </dgm:t>
    </dgm:pt>
    <dgm:pt modelId="{B754F23F-8637-4174-871B-90710BA04BE2}">
      <dgm:prSet/>
      <dgm:spPr/>
      <dgm:t>
        <a:bodyPr/>
        <a:lstStyle/>
        <a:p>
          <a:r>
            <a:rPr lang="en-US" dirty="0"/>
            <a:t>99 TC Automated (</a:t>
          </a:r>
          <a:r>
            <a:rPr lang="en-US" dirty="0" err="1"/>
            <a:t>Funcion</a:t>
          </a:r>
          <a:r>
            <a:rPr lang="en-US" dirty="0"/>
            <a:t>, </a:t>
          </a:r>
          <a:r>
            <a:rPr lang="en-US" dirty="0" err="1"/>
            <a:t>Nonfuncion</a:t>
          </a:r>
          <a:r>
            <a:rPr lang="en-US" dirty="0"/>
            <a:t>, Boundary,</a:t>
          </a:r>
          <a:r>
            <a:rPr lang="en-US" b="1" dirty="0"/>
            <a:t> </a:t>
          </a:r>
          <a:r>
            <a:rPr lang="en-US" dirty="0" err="1"/>
            <a:t>Sencurity</a:t>
          </a:r>
          <a:r>
            <a:rPr lang="en-US" dirty="0"/>
            <a:t> ….)</a:t>
          </a:r>
        </a:p>
      </dgm:t>
    </dgm:pt>
    <dgm:pt modelId="{85A27685-2D04-4977-8CDE-B8D4AC55FC24}" type="parTrans" cxnId="{02DCE56C-9B6F-4CD2-BBDC-D450B846152E}">
      <dgm:prSet/>
      <dgm:spPr/>
      <dgm:t>
        <a:bodyPr/>
        <a:lstStyle/>
        <a:p>
          <a:endParaRPr lang="en-US"/>
        </a:p>
      </dgm:t>
    </dgm:pt>
    <dgm:pt modelId="{96A8CFA5-D928-41F2-A27E-399FDF9A351A}" type="sibTrans" cxnId="{02DCE56C-9B6F-4CD2-BBDC-D450B846152E}">
      <dgm:prSet/>
      <dgm:spPr/>
      <dgm:t>
        <a:bodyPr/>
        <a:lstStyle/>
        <a:p>
          <a:endParaRPr lang="en-US"/>
        </a:p>
      </dgm:t>
    </dgm:pt>
    <dgm:pt modelId="{83D9097B-1CD5-4319-9D41-6FBE1B426C72}" type="pres">
      <dgm:prSet presAssocID="{A8FDE73B-E532-4A4D-9429-725CAF06D9F2}" presName="hierChild1" presStyleCnt="0">
        <dgm:presLayoutVars>
          <dgm:chPref val="1"/>
          <dgm:dir/>
          <dgm:animOne val="branch"/>
          <dgm:animLvl val="lvl"/>
          <dgm:resizeHandles/>
        </dgm:presLayoutVars>
      </dgm:prSet>
      <dgm:spPr/>
    </dgm:pt>
    <dgm:pt modelId="{104E8442-BBD5-463B-A6EF-3CA3FB798D12}" type="pres">
      <dgm:prSet presAssocID="{51721365-96F7-4683-BFA6-71C146CABBB8}" presName="hierRoot1" presStyleCnt="0"/>
      <dgm:spPr/>
    </dgm:pt>
    <dgm:pt modelId="{221FF6C8-DF68-4668-B578-52072872A221}" type="pres">
      <dgm:prSet presAssocID="{51721365-96F7-4683-BFA6-71C146CABBB8}" presName="composite" presStyleCnt="0"/>
      <dgm:spPr/>
    </dgm:pt>
    <dgm:pt modelId="{BB9DC7A6-F281-47C3-A75C-C1E8ADE88547}" type="pres">
      <dgm:prSet presAssocID="{51721365-96F7-4683-BFA6-71C146CABBB8}" presName="background" presStyleLbl="node0" presStyleIdx="0" presStyleCnt="3"/>
      <dgm:spPr/>
    </dgm:pt>
    <dgm:pt modelId="{A243FD6C-E25A-4B4D-8151-3260FA90CE8D}" type="pres">
      <dgm:prSet presAssocID="{51721365-96F7-4683-BFA6-71C146CABBB8}" presName="text" presStyleLbl="fgAcc0" presStyleIdx="0" presStyleCnt="3">
        <dgm:presLayoutVars>
          <dgm:chPref val="3"/>
        </dgm:presLayoutVars>
      </dgm:prSet>
      <dgm:spPr/>
    </dgm:pt>
    <dgm:pt modelId="{95D6A788-A028-4EC2-A1FD-B654C2363A5D}" type="pres">
      <dgm:prSet presAssocID="{51721365-96F7-4683-BFA6-71C146CABBB8}" presName="hierChild2" presStyleCnt="0"/>
      <dgm:spPr/>
    </dgm:pt>
    <dgm:pt modelId="{E282525F-914A-4DEE-8D59-2797847732DF}" type="pres">
      <dgm:prSet presAssocID="{0E57E000-3489-4B68-A4BC-7CAC9B2CB503}" presName="hierRoot1" presStyleCnt="0"/>
      <dgm:spPr/>
    </dgm:pt>
    <dgm:pt modelId="{B08F3A45-1D14-4190-9E7A-A4F8BA77E11E}" type="pres">
      <dgm:prSet presAssocID="{0E57E000-3489-4B68-A4BC-7CAC9B2CB503}" presName="composite" presStyleCnt="0"/>
      <dgm:spPr/>
    </dgm:pt>
    <dgm:pt modelId="{2DF76CD1-F9B5-4F00-A2F0-9295F6941930}" type="pres">
      <dgm:prSet presAssocID="{0E57E000-3489-4B68-A4BC-7CAC9B2CB503}" presName="background" presStyleLbl="node0" presStyleIdx="1" presStyleCnt="3"/>
      <dgm:spPr/>
    </dgm:pt>
    <dgm:pt modelId="{914BD60C-FAA9-4A1E-8EE4-C20F2EBCF370}" type="pres">
      <dgm:prSet presAssocID="{0E57E000-3489-4B68-A4BC-7CAC9B2CB503}" presName="text" presStyleLbl="fgAcc0" presStyleIdx="1" presStyleCnt="3">
        <dgm:presLayoutVars>
          <dgm:chPref val="3"/>
        </dgm:presLayoutVars>
      </dgm:prSet>
      <dgm:spPr/>
    </dgm:pt>
    <dgm:pt modelId="{6C7BBF36-C20F-4039-A9BC-7996F5B46795}" type="pres">
      <dgm:prSet presAssocID="{0E57E000-3489-4B68-A4BC-7CAC9B2CB503}" presName="hierChild2" presStyleCnt="0"/>
      <dgm:spPr/>
    </dgm:pt>
    <dgm:pt modelId="{885A2141-E7FC-4C30-8961-99CA670F0422}" type="pres">
      <dgm:prSet presAssocID="{B754F23F-8637-4174-871B-90710BA04BE2}" presName="hierRoot1" presStyleCnt="0"/>
      <dgm:spPr/>
    </dgm:pt>
    <dgm:pt modelId="{495747A5-3C17-48A6-BC96-9AF1522FE1BE}" type="pres">
      <dgm:prSet presAssocID="{B754F23F-8637-4174-871B-90710BA04BE2}" presName="composite" presStyleCnt="0"/>
      <dgm:spPr/>
    </dgm:pt>
    <dgm:pt modelId="{1B8BCE1F-CD48-4D0C-B3CA-ED8E906329AE}" type="pres">
      <dgm:prSet presAssocID="{B754F23F-8637-4174-871B-90710BA04BE2}" presName="background" presStyleLbl="node0" presStyleIdx="2" presStyleCnt="3"/>
      <dgm:spPr/>
    </dgm:pt>
    <dgm:pt modelId="{0A36BC94-4871-421A-BD62-2F46C6B9C3D2}" type="pres">
      <dgm:prSet presAssocID="{B754F23F-8637-4174-871B-90710BA04BE2}" presName="text" presStyleLbl="fgAcc0" presStyleIdx="2" presStyleCnt="3">
        <dgm:presLayoutVars>
          <dgm:chPref val="3"/>
        </dgm:presLayoutVars>
      </dgm:prSet>
      <dgm:spPr/>
    </dgm:pt>
    <dgm:pt modelId="{AED10353-2093-47AE-AE7E-5D26B65A91D5}" type="pres">
      <dgm:prSet presAssocID="{B754F23F-8637-4174-871B-90710BA04BE2}" presName="hierChild2" presStyleCnt="0"/>
      <dgm:spPr/>
    </dgm:pt>
  </dgm:ptLst>
  <dgm:cxnLst>
    <dgm:cxn modelId="{50CEAB1D-D83A-44D8-8436-2871128BA013}" type="presOf" srcId="{B754F23F-8637-4174-871B-90710BA04BE2}" destId="{0A36BC94-4871-421A-BD62-2F46C6B9C3D2}" srcOrd="0" destOrd="0" presId="urn:microsoft.com/office/officeart/2005/8/layout/hierarchy1"/>
    <dgm:cxn modelId="{1F3E1D3C-94D9-4D55-8539-DE7E3C40DDF9}" type="presOf" srcId="{51721365-96F7-4683-BFA6-71C146CABBB8}" destId="{A243FD6C-E25A-4B4D-8151-3260FA90CE8D}" srcOrd="0" destOrd="0" presId="urn:microsoft.com/office/officeart/2005/8/layout/hierarchy1"/>
    <dgm:cxn modelId="{14757543-1F2F-4888-A37E-32C7676BB667}" srcId="{A8FDE73B-E532-4A4D-9429-725CAF06D9F2}" destId="{0E57E000-3489-4B68-A4BC-7CAC9B2CB503}" srcOrd="1" destOrd="0" parTransId="{629FD340-855E-499E-93A0-CB7295718DF1}" sibTransId="{8FD63376-69FB-44C3-8BDD-28D9FA094D2C}"/>
    <dgm:cxn modelId="{02DCE56C-9B6F-4CD2-BBDC-D450B846152E}" srcId="{A8FDE73B-E532-4A4D-9429-725CAF06D9F2}" destId="{B754F23F-8637-4174-871B-90710BA04BE2}" srcOrd="2" destOrd="0" parTransId="{85A27685-2D04-4977-8CDE-B8D4AC55FC24}" sibTransId="{96A8CFA5-D928-41F2-A27E-399FDF9A351A}"/>
    <dgm:cxn modelId="{D4D3DC9B-C290-4FA3-8294-A4C6315AFAF0}" type="presOf" srcId="{A8FDE73B-E532-4A4D-9429-725CAF06D9F2}" destId="{83D9097B-1CD5-4319-9D41-6FBE1B426C72}" srcOrd="0" destOrd="0" presId="urn:microsoft.com/office/officeart/2005/8/layout/hierarchy1"/>
    <dgm:cxn modelId="{BE935ABF-13DF-4DCB-966F-A54B29DC6DD2}" type="presOf" srcId="{0E57E000-3489-4B68-A4BC-7CAC9B2CB503}" destId="{914BD60C-FAA9-4A1E-8EE4-C20F2EBCF370}" srcOrd="0" destOrd="0" presId="urn:microsoft.com/office/officeart/2005/8/layout/hierarchy1"/>
    <dgm:cxn modelId="{908FB0E8-908A-4E40-A0D9-70577A02EA8E}" srcId="{A8FDE73B-E532-4A4D-9429-725CAF06D9F2}" destId="{51721365-96F7-4683-BFA6-71C146CABBB8}" srcOrd="0" destOrd="0" parTransId="{F2A95203-FC15-4F6A-B439-53EB4431E992}" sibTransId="{3C47C954-8FDA-494D-A5CD-F9D6E56FAEDA}"/>
    <dgm:cxn modelId="{A40893B7-4567-4652-9FEB-765E7A88F223}" type="presParOf" srcId="{83D9097B-1CD5-4319-9D41-6FBE1B426C72}" destId="{104E8442-BBD5-463B-A6EF-3CA3FB798D12}" srcOrd="0" destOrd="0" presId="urn:microsoft.com/office/officeart/2005/8/layout/hierarchy1"/>
    <dgm:cxn modelId="{245F8332-BC81-4C14-B49A-2679F25575AB}" type="presParOf" srcId="{104E8442-BBD5-463B-A6EF-3CA3FB798D12}" destId="{221FF6C8-DF68-4668-B578-52072872A221}" srcOrd="0" destOrd="0" presId="urn:microsoft.com/office/officeart/2005/8/layout/hierarchy1"/>
    <dgm:cxn modelId="{27195694-1788-4D6E-B57D-8342252AC6C0}" type="presParOf" srcId="{221FF6C8-DF68-4668-B578-52072872A221}" destId="{BB9DC7A6-F281-47C3-A75C-C1E8ADE88547}" srcOrd="0" destOrd="0" presId="urn:microsoft.com/office/officeart/2005/8/layout/hierarchy1"/>
    <dgm:cxn modelId="{7516BDE0-3917-4897-A232-D2660723CC73}" type="presParOf" srcId="{221FF6C8-DF68-4668-B578-52072872A221}" destId="{A243FD6C-E25A-4B4D-8151-3260FA90CE8D}" srcOrd="1" destOrd="0" presId="urn:microsoft.com/office/officeart/2005/8/layout/hierarchy1"/>
    <dgm:cxn modelId="{8507C13B-6951-4C34-A79A-69828480B62C}" type="presParOf" srcId="{104E8442-BBD5-463B-A6EF-3CA3FB798D12}" destId="{95D6A788-A028-4EC2-A1FD-B654C2363A5D}" srcOrd="1" destOrd="0" presId="urn:microsoft.com/office/officeart/2005/8/layout/hierarchy1"/>
    <dgm:cxn modelId="{362C8E9A-6EE6-4598-882D-F03797E17C00}" type="presParOf" srcId="{83D9097B-1CD5-4319-9D41-6FBE1B426C72}" destId="{E282525F-914A-4DEE-8D59-2797847732DF}" srcOrd="1" destOrd="0" presId="urn:microsoft.com/office/officeart/2005/8/layout/hierarchy1"/>
    <dgm:cxn modelId="{0415FA86-6322-4796-9D98-C34077E01E98}" type="presParOf" srcId="{E282525F-914A-4DEE-8D59-2797847732DF}" destId="{B08F3A45-1D14-4190-9E7A-A4F8BA77E11E}" srcOrd="0" destOrd="0" presId="urn:microsoft.com/office/officeart/2005/8/layout/hierarchy1"/>
    <dgm:cxn modelId="{325406B1-A422-4E38-BC2C-FFD6DF3F72A3}" type="presParOf" srcId="{B08F3A45-1D14-4190-9E7A-A4F8BA77E11E}" destId="{2DF76CD1-F9B5-4F00-A2F0-9295F6941930}" srcOrd="0" destOrd="0" presId="urn:microsoft.com/office/officeart/2005/8/layout/hierarchy1"/>
    <dgm:cxn modelId="{5A088C54-9301-49CB-9291-6EE4606258CC}" type="presParOf" srcId="{B08F3A45-1D14-4190-9E7A-A4F8BA77E11E}" destId="{914BD60C-FAA9-4A1E-8EE4-C20F2EBCF370}" srcOrd="1" destOrd="0" presId="urn:microsoft.com/office/officeart/2005/8/layout/hierarchy1"/>
    <dgm:cxn modelId="{809FAC91-AB61-404B-AEB2-8764596AAD86}" type="presParOf" srcId="{E282525F-914A-4DEE-8D59-2797847732DF}" destId="{6C7BBF36-C20F-4039-A9BC-7996F5B46795}" srcOrd="1" destOrd="0" presId="urn:microsoft.com/office/officeart/2005/8/layout/hierarchy1"/>
    <dgm:cxn modelId="{696F579F-855F-4F3C-9D6C-EC09A77908A1}" type="presParOf" srcId="{83D9097B-1CD5-4319-9D41-6FBE1B426C72}" destId="{885A2141-E7FC-4C30-8961-99CA670F0422}" srcOrd="2" destOrd="0" presId="urn:microsoft.com/office/officeart/2005/8/layout/hierarchy1"/>
    <dgm:cxn modelId="{5B44A490-4C3D-4AA4-BD1B-70322F4BC4F6}" type="presParOf" srcId="{885A2141-E7FC-4C30-8961-99CA670F0422}" destId="{495747A5-3C17-48A6-BC96-9AF1522FE1BE}" srcOrd="0" destOrd="0" presId="urn:microsoft.com/office/officeart/2005/8/layout/hierarchy1"/>
    <dgm:cxn modelId="{A3112AD9-0E28-4665-BBB3-6D9AFA8EEF1E}" type="presParOf" srcId="{495747A5-3C17-48A6-BC96-9AF1522FE1BE}" destId="{1B8BCE1F-CD48-4D0C-B3CA-ED8E906329AE}" srcOrd="0" destOrd="0" presId="urn:microsoft.com/office/officeart/2005/8/layout/hierarchy1"/>
    <dgm:cxn modelId="{C29D49E0-9219-4D06-8904-1D491B7899D3}" type="presParOf" srcId="{495747A5-3C17-48A6-BC96-9AF1522FE1BE}" destId="{0A36BC94-4871-421A-BD62-2F46C6B9C3D2}" srcOrd="1" destOrd="0" presId="urn:microsoft.com/office/officeart/2005/8/layout/hierarchy1"/>
    <dgm:cxn modelId="{23126379-612C-4936-B0CA-C9928E7D3BA7}" type="presParOf" srcId="{885A2141-E7FC-4C30-8961-99CA670F0422}" destId="{AED10353-2093-47AE-AE7E-5D26B65A91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DC7A6-F281-47C3-A75C-C1E8ADE88547}">
      <dsp:nvSpPr>
        <dsp:cNvPr id="0" name=""/>
        <dsp:cNvSpPr/>
      </dsp:nvSpPr>
      <dsp:spPr>
        <a:xfrm>
          <a:off x="0" y="706671"/>
          <a:ext cx="3073451" cy="195164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43FD6C-E25A-4B4D-8151-3260FA90CE8D}">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Tổng cộng: 122 TC.</a:t>
          </a:r>
        </a:p>
      </dsp:txBody>
      <dsp:txXfrm>
        <a:off x="398656" y="1088253"/>
        <a:ext cx="2959127" cy="1837317"/>
      </dsp:txXfrm>
    </dsp:sp>
    <dsp:sp modelId="{2DF76CD1-F9B5-4F00-A2F0-9295F6941930}">
      <dsp:nvSpPr>
        <dsp:cNvPr id="0" name=""/>
        <dsp:cNvSpPr/>
      </dsp:nvSpPr>
      <dsp:spPr>
        <a:xfrm>
          <a:off x="3756441" y="706671"/>
          <a:ext cx="3073451" cy="195164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4BD60C-FAA9-4A1E-8EE4-C20F2EBCF370}">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23 TC Manual testing.</a:t>
          </a:r>
        </a:p>
      </dsp:txBody>
      <dsp:txXfrm>
        <a:off x="4155097" y="1088253"/>
        <a:ext cx="2959127" cy="1837317"/>
      </dsp:txXfrm>
    </dsp:sp>
    <dsp:sp modelId="{1B8BCE1F-CD48-4D0C-B3CA-ED8E906329AE}">
      <dsp:nvSpPr>
        <dsp:cNvPr id="0" name=""/>
        <dsp:cNvSpPr/>
      </dsp:nvSpPr>
      <dsp:spPr>
        <a:xfrm>
          <a:off x="7512882" y="706671"/>
          <a:ext cx="3073451" cy="195164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36BC94-4871-421A-BD62-2F46C6B9C3D2}">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99 TC Automated (</a:t>
          </a:r>
          <a:r>
            <a:rPr lang="en-US" sz="2300" kern="1200" dirty="0" err="1"/>
            <a:t>Funcion</a:t>
          </a:r>
          <a:r>
            <a:rPr lang="en-US" sz="2300" kern="1200" dirty="0"/>
            <a:t>, </a:t>
          </a:r>
          <a:r>
            <a:rPr lang="en-US" sz="2300" kern="1200" dirty="0" err="1"/>
            <a:t>Nonfuncion</a:t>
          </a:r>
          <a:r>
            <a:rPr lang="en-US" sz="2300" kern="1200" dirty="0"/>
            <a:t>, Boundary,</a:t>
          </a:r>
          <a:r>
            <a:rPr lang="en-US" sz="2300" b="1" kern="1200" dirty="0"/>
            <a:t> </a:t>
          </a:r>
          <a:r>
            <a:rPr lang="en-US" sz="2300" kern="1200" dirty="0" err="1"/>
            <a:t>Sencurity</a:t>
          </a:r>
          <a:r>
            <a:rPr lang="en-US" sz="2300" kern="1200" dirty="0"/>
            <a:t> ….)</a:t>
          </a:r>
        </a:p>
      </dsp:txBody>
      <dsp:txXfrm>
        <a:off x="7911539" y="1088253"/>
        <a:ext cx="2959127" cy="18373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AD4F-A7DA-A692-CB52-FCF14EDCF2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3213AE0-2AE1-9CEF-1019-6183E9AFC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F8A5481-EA12-E9BE-D1DD-727865C550D3}"/>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5" name="Footer Placeholder 4">
            <a:extLst>
              <a:ext uri="{FF2B5EF4-FFF2-40B4-BE49-F238E27FC236}">
                <a16:creationId xmlns:a16="http://schemas.microsoft.com/office/drawing/2014/main" id="{101F9881-4FD3-5A19-ADE6-2DE3718C90A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9F6FB1F-A04D-CFE6-3AE9-CBCEF28EF3F5}"/>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139867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263D-852B-46F1-2FA4-4B5805FB1D6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E585509-D4B8-EAC1-1271-E993E37A2C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32057DC-74E2-A44C-4C19-F9781D60C2F3}"/>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5" name="Footer Placeholder 4">
            <a:extLst>
              <a:ext uri="{FF2B5EF4-FFF2-40B4-BE49-F238E27FC236}">
                <a16:creationId xmlns:a16="http://schemas.microsoft.com/office/drawing/2014/main" id="{61F58B7D-BBAC-A043-BE14-143C43D1042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A23379A-1C9D-125B-B7E8-2570189C8870}"/>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270588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597DA-3C46-ED8B-A332-50A018BC95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FA04422-F186-FFDB-F9F1-CCD6C39AFE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3469981-9DB8-5923-9C16-DBCBB8FA0AC0}"/>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5" name="Footer Placeholder 4">
            <a:extLst>
              <a:ext uri="{FF2B5EF4-FFF2-40B4-BE49-F238E27FC236}">
                <a16:creationId xmlns:a16="http://schemas.microsoft.com/office/drawing/2014/main" id="{4F822EC2-C714-7C54-20F8-49F60B313A6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85DC4C2-D04D-0CC4-E2E3-DF798B455444}"/>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87601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9E8F-455A-CF22-9358-E886C459897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7C1CA18-CA09-5F2E-285E-782B27DD0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F72CD65-76FF-5929-A603-87E86D39CF36}"/>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5" name="Footer Placeholder 4">
            <a:extLst>
              <a:ext uri="{FF2B5EF4-FFF2-40B4-BE49-F238E27FC236}">
                <a16:creationId xmlns:a16="http://schemas.microsoft.com/office/drawing/2014/main" id="{6EAE526D-D6DA-7220-0F0B-7A4EBA2173B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AFC5C78-C7E4-CD91-8C15-E289D61BF085}"/>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274109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2665-7E41-4367-1BB9-3BFA3C98F9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2710E04-8A12-4F4B-835C-4C0DFACF75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623B45-9633-AF04-84FF-ECAB97BCE028}"/>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5" name="Footer Placeholder 4">
            <a:extLst>
              <a:ext uri="{FF2B5EF4-FFF2-40B4-BE49-F238E27FC236}">
                <a16:creationId xmlns:a16="http://schemas.microsoft.com/office/drawing/2014/main" id="{D5D4A3E4-9F0D-11DB-7502-445AD7D2DB8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79FB03-DFCF-DFEF-8090-2C56DE97FBD7}"/>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41057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D36D-0DAC-EC1C-77D8-3B2587B3E24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54963CF-9E3B-EBCA-4B52-C1193DFC52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209CB32-03B6-ED8F-4BB5-16F85C80F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F0D58DA-0C83-9FB3-BE43-8CED0D823A27}"/>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6" name="Footer Placeholder 5">
            <a:extLst>
              <a:ext uri="{FF2B5EF4-FFF2-40B4-BE49-F238E27FC236}">
                <a16:creationId xmlns:a16="http://schemas.microsoft.com/office/drawing/2014/main" id="{3411F5DF-8140-4A5E-0959-4EECF113D7F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7EBF83D-442D-1D72-7BA7-35B049F2D6F4}"/>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340966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09CD-4F58-2D79-A507-05DD0B54CCD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996AD41-4645-E520-9B86-D736E8D676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CAE319-8E68-4107-B003-7436869595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2E55F3E-AD6B-5184-E533-FD1ACDA17D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8631CB-8A86-4AA3-1D2C-A40C81CCDE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1C73B3E-05D4-924D-585F-4A7AC175661A}"/>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8" name="Footer Placeholder 7">
            <a:extLst>
              <a:ext uri="{FF2B5EF4-FFF2-40B4-BE49-F238E27FC236}">
                <a16:creationId xmlns:a16="http://schemas.microsoft.com/office/drawing/2014/main" id="{FC05562E-03CB-CA96-C5A0-E9EC9FFA730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226504F-5CDE-FBD1-0C97-D53191F0FF8B}"/>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208541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762A-65EC-A7D9-24DC-5CA979CA02E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8EFE804-7DA3-9F33-4AD8-CDF364434FB0}"/>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4" name="Footer Placeholder 3">
            <a:extLst>
              <a:ext uri="{FF2B5EF4-FFF2-40B4-BE49-F238E27FC236}">
                <a16:creationId xmlns:a16="http://schemas.microsoft.com/office/drawing/2014/main" id="{DB31D82E-A120-D82D-2605-A223A7CC9B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8132231-11B6-1B60-618A-04D7E2B7C031}"/>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94286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C8383-8D80-8116-2867-9CA61C3E5752}"/>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3" name="Footer Placeholder 2">
            <a:extLst>
              <a:ext uri="{FF2B5EF4-FFF2-40B4-BE49-F238E27FC236}">
                <a16:creationId xmlns:a16="http://schemas.microsoft.com/office/drawing/2014/main" id="{DAAF2969-DADB-A439-BD37-DED12EAE0EB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1B85D00-970D-E430-F60B-FD6FF83E3C70}"/>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26928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F732-6973-9DC3-C91B-263B98285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EDDA9C4-F501-9E6F-DF61-D9AE92CF6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0F5830A-2DFB-BA93-19EC-3319A766D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26D5F-F3C6-7846-783E-01A5578935D4}"/>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6" name="Footer Placeholder 5">
            <a:extLst>
              <a:ext uri="{FF2B5EF4-FFF2-40B4-BE49-F238E27FC236}">
                <a16:creationId xmlns:a16="http://schemas.microsoft.com/office/drawing/2014/main" id="{73611277-DBDC-C884-D97C-D717F99E6CD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C5B00DF-D08F-CAC3-A789-6C9B831CFDB1}"/>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111356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C87A-A6B0-510C-BFDC-E1C6B39B5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04C3B4B-120E-B8D9-2A8C-03D669B458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9C7741D-90EE-9FBF-3018-98B262A49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C1069-2264-4F64-32F9-CC91AAECA697}"/>
              </a:ext>
            </a:extLst>
          </p:cNvPr>
          <p:cNvSpPr>
            <a:spLocks noGrp="1"/>
          </p:cNvSpPr>
          <p:nvPr>
            <p:ph type="dt" sz="half" idx="10"/>
          </p:nvPr>
        </p:nvSpPr>
        <p:spPr/>
        <p:txBody>
          <a:bodyPr/>
          <a:lstStyle/>
          <a:p>
            <a:fld id="{9160C39B-F8A4-475A-8654-2568DE367309}" type="datetimeFigureOut">
              <a:rPr lang="en-SG" smtClean="0"/>
              <a:t>9/12/2024</a:t>
            </a:fld>
            <a:endParaRPr lang="en-SG"/>
          </a:p>
        </p:txBody>
      </p:sp>
      <p:sp>
        <p:nvSpPr>
          <p:cNvPr id="6" name="Footer Placeholder 5">
            <a:extLst>
              <a:ext uri="{FF2B5EF4-FFF2-40B4-BE49-F238E27FC236}">
                <a16:creationId xmlns:a16="http://schemas.microsoft.com/office/drawing/2014/main" id="{E0ED035C-2DE9-5BDA-850F-C361973D504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00758C5-C961-F6CC-A273-7D90180AA724}"/>
              </a:ext>
            </a:extLst>
          </p:cNvPr>
          <p:cNvSpPr>
            <a:spLocks noGrp="1"/>
          </p:cNvSpPr>
          <p:nvPr>
            <p:ph type="sldNum" sz="quarter" idx="12"/>
          </p:nvPr>
        </p:nvSpPr>
        <p:spPr/>
        <p:txBody>
          <a:bodyPr/>
          <a:lstStyle/>
          <a:p>
            <a:fld id="{AA98EE34-7F75-4FFC-A30B-CFC3DFD2B65D}" type="slidenum">
              <a:rPr lang="en-SG" smtClean="0"/>
              <a:t>‹#›</a:t>
            </a:fld>
            <a:endParaRPr lang="en-SG"/>
          </a:p>
        </p:txBody>
      </p:sp>
    </p:spTree>
    <p:extLst>
      <p:ext uri="{BB962C8B-B14F-4D97-AF65-F5344CB8AC3E}">
        <p14:creationId xmlns:p14="http://schemas.microsoft.com/office/powerpoint/2010/main" val="7690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8A6E2-0AC2-455C-13C7-0CDBEF169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47A5E2F-C2B4-41E4-E5C0-42BC57028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EDD006F-6936-0A2A-229C-C7FA96B09B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60C39B-F8A4-475A-8654-2568DE367309}" type="datetimeFigureOut">
              <a:rPr lang="en-SG" smtClean="0"/>
              <a:t>9/12/2024</a:t>
            </a:fld>
            <a:endParaRPr lang="en-SG"/>
          </a:p>
        </p:txBody>
      </p:sp>
      <p:sp>
        <p:nvSpPr>
          <p:cNvPr id="5" name="Footer Placeholder 4">
            <a:extLst>
              <a:ext uri="{FF2B5EF4-FFF2-40B4-BE49-F238E27FC236}">
                <a16:creationId xmlns:a16="http://schemas.microsoft.com/office/drawing/2014/main" id="{6372CA84-2E2F-532D-8FA8-91007E3AAD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2B47F383-B7B8-A7BE-4A13-32A20E2EC7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98EE34-7F75-4FFC-A30B-CFC3DFD2B65D}" type="slidenum">
              <a:rPr lang="en-SG" smtClean="0"/>
              <a:t>‹#›</a:t>
            </a:fld>
            <a:endParaRPr lang="en-SG"/>
          </a:p>
        </p:txBody>
      </p:sp>
    </p:spTree>
    <p:extLst>
      <p:ext uri="{BB962C8B-B14F-4D97-AF65-F5344CB8AC3E}">
        <p14:creationId xmlns:p14="http://schemas.microsoft.com/office/powerpoint/2010/main" val="8198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95453-47D2-7EB3-4144-586C06C85003}"/>
              </a:ext>
            </a:extLst>
          </p:cNvPr>
          <p:cNvSpPr>
            <a:spLocks noGrp="1"/>
          </p:cNvSpPr>
          <p:nvPr>
            <p:ph type="ctrTitle"/>
          </p:nvPr>
        </p:nvSpPr>
        <p:spPr>
          <a:xfrm>
            <a:off x="1452656" y="1444741"/>
            <a:ext cx="9357865" cy="1041901"/>
          </a:xfrm>
        </p:spPr>
        <p:txBody>
          <a:bodyPr vert="horz" lIns="91440" tIns="45720" rIns="91440" bIns="45720" rtlCol="0" anchor="ctr">
            <a:normAutofit/>
          </a:bodyPr>
          <a:lstStyle/>
          <a:p>
            <a:pPr algn="l"/>
            <a:r>
              <a:rPr lang="en-US" sz="3700" kern="1200">
                <a:solidFill>
                  <a:schemeClr val="tx1"/>
                </a:solidFill>
                <a:latin typeface="+mj-lt"/>
                <a:ea typeface="+mj-ea"/>
                <a:cs typeface="+mj-cs"/>
              </a:rPr>
              <a:t>Báo cáo đồ án môn học “Kiểm thử phần mềm”</a:t>
            </a:r>
          </a:p>
        </p:txBody>
      </p:sp>
      <p:sp>
        <p:nvSpPr>
          <p:cNvPr id="3" name="Subtitle 2">
            <a:extLst>
              <a:ext uri="{FF2B5EF4-FFF2-40B4-BE49-F238E27FC236}">
                <a16:creationId xmlns:a16="http://schemas.microsoft.com/office/drawing/2014/main" id="{1040FF38-4EF7-F3CD-2C5F-3CAF44504E40}"/>
              </a:ext>
            </a:extLst>
          </p:cNvPr>
          <p:cNvSpPr>
            <a:spLocks noGrp="1"/>
          </p:cNvSpPr>
          <p:nvPr>
            <p:ph type="subTitle" idx="1"/>
          </p:nvPr>
        </p:nvSpPr>
        <p:spPr>
          <a:xfrm>
            <a:off x="1452656" y="2701427"/>
            <a:ext cx="4483324" cy="2699968"/>
          </a:xfrm>
        </p:spPr>
        <p:txBody>
          <a:bodyPr vert="horz" lIns="91440" tIns="45720" rIns="91440" bIns="45720" rtlCol="0">
            <a:normAutofit/>
          </a:bodyPr>
          <a:lstStyle/>
          <a:p>
            <a:pPr indent="-228600" algn="l">
              <a:buFont typeface="Arial" panose="020B0604020202020204" pitchFamily="34" charset="0"/>
              <a:buChar char="•"/>
            </a:pPr>
            <a:r>
              <a:rPr lang="en-US" sz="2000"/>
              <a:t>ĐỀ TÀI: Phần mềm quản lý thư viện</a:t>
            </a:r>
          </a:p>
        </p:txBody>
      </p:sp>
      <p:sp>
        <p:nvSpPr>
          <p:cNvPr id="5" name="TextBox 4">
            <a:extLst>
              <a:ext uri="{FF2B5EF4-FFF2-40B4-BE49-F238E27FC236}">
                <a16:creationId xmlns:a16="http://schemas.microsoft.com/office/drawing/2014/main" id="{130D20D5-1C71-5B41-F8E1-E5187CD19016}"/>
              </a:ext>
            </a:extLst>
          </p:cNvPr>
          <p:cNvSpPr txBox="1"/>
          <p:nvPr/>
        </p:nvSpPr>
        <p:spPr>
          <a:xfrm>
            <a:off x="6256020" y="2701427"/>
            <a:ext cx="4554501" cy="2699968"/>
          </a:xfrm>
          <a:prstGeom prst="rect">
            <a:avLst/>
          </a:prstGeom>
        </p:spPr>
        <p:txBody>
          <a:bodyPr vert="horz" lIns="91440" tIns="45720" rIns="91440" bIns="45720" rtlCol="0">
            <a:normAutofit/>
          </a:bodyPr>
          <a:lstStyle/>
          <a:p>
            <a:pPr indent="-228600">
              <a:lnSpc>
                <a:spcPct val="90000"/>
              </a:lnSpc>
              <a:spcBef>
                <a:spcPts val="600"/>
              </a:spcBef>
              <a:spcAft>
                <a:spcPts val="600"/>
              </a:spcAft>
              <a:buFont typeface="Arial" panose="020B0604020202020204" pitchFamily="34" charset="0"/>
              <a:buChar char="•"/>
            </a:pPr>
            <a:r>
              <a:rPr lang="en-US" sz="2000">
                <a:effectLst/>
              </a:rPr>
              <a:t>Phan Minh Hiếu 3121411072</a:t>
            </a:r>
          </a:p>
          <a:p>
            <a:pPr indent="-228600">
              <a:lnSpc>
                <a:spcPct val="90000"/>
              </a:lnSpc>
              <a:spcBef>
                <a:spcPts val="600"/>
              </a:spcBef>
              <a:spcAft>
                <a:spcPts val="600"/>
              </a:spcAft>
              <a:buFont typeface="Arial" panose="020B0604020202020204" pitchFamily="34" charset="0"/>
              <a:buChar char="•"/>
            </a:pPr>
            <a:r>
              <a:rPr lang="en-US" sz="2000">
                <a:effectLst/>
              </a:rPr>
              <a:t>Lê Tấn Phát 3121411161</a:t>
            </a:r>
          </a:p>
          <a:p>
            <a:pPr indent="-228600">
              <a:lnSpc>
                <a:spcPct val="90000"/>
              </a:lnSpc>
              <a:spcBef>
                <a:spcPts val="600"/>
              </a:spcBef>
              <a:spcAft>
                <a:spcPts val="600"/>
              </a:spcAft>
              <a:buFont typeface="Arial" panose="020B0604020202020204" pitchFamily="34" charset="0"/>
              <a:buChar char="•"/>
            </a:pPr>
            <a:r>
              <a:rPr lang="en-US" sz="2000">
                <a:effectLst/>
              </a:rPr>
              <a:t>Lê Minh Trí 3121411211</a:t>
            </a:r>
          </a:p>
          <a:p>
            <a:pPr indent="-228600">
              <a:lnSpc>
                <a:spcPct val="90000"/>
              </a:lnSpc>
              <a:spcBef>
                <a:spcPts val="600"/>
              </a:spcBef>
              <a:spcAft>
                <a:spcPts val="600"/>
              </a:spcAft>
              <a:buFont typeface="Arial" panose="020B0604020202020204" pitchFamily="34" charset="0"/>
              <a:buChar char="•"/>
            </a:pPr>
            <a:r>
              <a:rPr lang="en-US" sz="2000">
                <a:effectLst/>
              </a:rPr>
              <a:t>Nguyễn Trung Kiên 3121411113</a:t>
            </a:r>
          </a:p>
        </p:txBody>
      </p:sp>
    </p:spTree>
    <p:extLst>
      <p:ext uri="{BB962C8B-B14F-4D97-AF65-F5344CB8AC3E}">
        <p14:creationId xmlns:p14="http://schemas.microsoft.com/office/powerpoint/2010/main" val="1373111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7BF43D-AE82-9738-DF64-5D96B41DFB8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Thời gian kiểm thử</a:t>
            </a:r>
          </a:p>
        </p:txBody>
      </p:sp>
      <p:graphicFrame>
        <p:nvGraphicFramePr>
          <p:cNvPr id="4" name="Content Placeholder 3">
            <a:extLst>
              <a:ext uri="{FF2B5EF4-FFF2-40B4-BE49-F238E27FC236}">
                <a16:creationId xmlns:a16="http://schemas.microsoft.com/office/drawing/2014/main" id="{2D944677-D4F5-5490-0A0C-FCF1285CE8A9}"/>
              </a:ext>
            </a:extLst>
          </p:cNvPr>
          <p:cNvGraphicFramePr>
            <a:graphicFrameLocks noGrp="1"/>
          </p:cNvGraphicFramePr>
          <p:nvPr>
            <p:ph idx="1"/>
            <p:extLst>
              <p:ext uri="{D42A27DB-BD31-4B8C-83A1-F6EECF244321}">
                <p14:modId xmlns:p14="http://schemas.microsoft.com/office/powerpoint/2010/main" val="3191334431"/>
              </p:ext>
            </p:extLst>
          </p:nvPr>
        </p:nvGraphicFramePr>
        <p:xfrm>
          <a:off x="432225" y="2219442"/>
          <a:ext cx="11327550" cy="3945864"/>
        </p:xfrm>
        <a:graphic>
          <a:graphicData uri="http://schemas.openxmlformats.org/drawingml/2006/table">
            <a:tbl>
              <a:tblPr firstRow="1" firstCol="1" bandRow="1">
                <a:noFill/>
                <a:tableStyleId>{5C22544A-7EE6-4342-B048-85BDC9FD1C3A}</a:tableStyleId>
              </a:tblPr>
              <a:tblGrid>
                <a:gridCol w="2678483">
                  <a:extLst>
                    <a:ext uri="{9D8B030D-6E8A-4147-A177-3AD203B41FA5}">
                      <a16:colId xmlns:a16="http://schemas.microsoft.com/office/drawing/2014/main" val="392353600"/>
                    </a:ext>
                  </a:extLst>
                </a:gridCol>
                <a:gridCol w="8649067">
                  <a:extLst>
                    <a:ext uri="{9D8B030D-6E8A-4147-A177-3AD203B41FA5}">
                      <a16:colId xmlns:a16="http://schemas.microsoft.com/office/drawing/2014/main" val="2985839626"/>
                    </a:ext>
                  </a:extLst>
                </a:gridCol>
              </a:tblGrid>
              <a:tr h="613872">
                <a:tc>
                  <a:txBody>
                    <a:bodyPr/>
                    <a:lstStyle/>
                    <a:p>
                      <a:pPr marL="457200" algn="just">
                        <a:lnSpc>
                          <a:spcPct val="150000"/>
                        </a:lnSpc>
                        <a:spcBef>
                          <a:spcPts val="600"/>
                        </a:spcBef>
                        <a:tabLst>
                          <a:tab pos="990600" algn="l"/>
                          <a:tab pos="3322955" algn="ctr"/>
                        </a:tabLst>
                      </a:pPr>
                      <a:r>
                        <a:rPr lang="en-US" sz="1600" b="0" kern="100" cap="all" spc="150">
                          <a:solidFill>
                            <a:schemeClr val="lt1"/>
                          </a:solidFill>
                          <a:effectLst/>
                        </a:rPr>
                        <a:t>Thời gian</a:t>
                      </a:r>
                      <a:endParaRPr lang="en-SG" sz="1600" b="0" kern="100" cap="all" spc="15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505356"/>
                    </a:solidFill>
                  </a:tcPr>
                </a:tc>
                <a:tc>
                  <a:txBody>
                    <a:bodyPr/>
                    <a:lstStyle/>
                    <a:p>
                      <a:pPr marL="457200" algn="just">
                        <a:lnSpc>
                          <a:spcPct val="150000"/>
                        </a:lnSpc>
                        <a:spcAft>
                          <a:spcPts val="600"/>
                        </a:spcAft>
                        <a:tabLst>
                          <a:tab pos="990600" algn="l"/>
                          <a:tab pos="3322955" algn="ctr"/>
                        </a:tabLst>
                      </a:pPr>
                      <a:r>
                        <a:rPr lang="en-US" sz="1600" b="0" kern="100" cap="all" spc="150">
                          <a:solidFill>
                            <a:schemeClr val="lt1"/>
                          </a:solidFill>
                          <a:effectLst/>
                        </a:rPr>
                        <a:t>Công việc</a:t>
                      </a:r>
                      <a:endParaRPr lang="en-SG" sz="1600" b="0" kern="100" cap="all" spc="150">
                        <a:solidFill>
                          <a:schemeClr val="lt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505356"/>
                    </a:solidFill>
                  </a:tcPr>
                </a:tc>
                <a:extLst>
                  <a:ext uri="{0D108BD9-81ED-4DB2-BD59-A6C34878D82A}">
                    <a16:rowId xmlns:a16="http://schemas.microsoft.com/office/drawing/2014/main" val="3199189633"/>
                  </a:ext>
                </a:extLst>
              </a:tr>
              <a:tr h="555332">
                <a:tc>
                  <a:txBody>
                    <a:bodyPr/>
                    <a:lstStyle/>
                    <a:p>
                      <a:pPr marL="457200" algn="just">
                        <a:lnSpc>
                          <a:spcPct val="150000"/>
                        </a:lnSpc>
                        <a:spcBef>
                          <a:spcPts val="600"/>
                        </a:spcBef>
                        <a:tabLst>
                          <a:tab pos="990600" algn="l"/>
                          <a:tab pos="3322955" algn="ctr"/>
                        </a:tabLst>
                      </a:pPr>
                      <a:r>
                        <a:rPr lang="en-US" sz="1300" b="1" kern="100" cap="none" spc="0">
                          <a:solidFill>
                            <a:schemeClr val="tx1"/>
                          </a:solidFill>
                          <a:effectLst/>
                        </a:rPr>
                        <a:t>10-10-2024</a:t>
                      </a:r>
                      <a:endParaRPr lang="en-SG" sz="13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noFill/>
                  </a:tcPr>
                </a:tc>
                <a:tc>
                  <a:txBody>
                    <a:bodyPr/>
                    <a:lstStyle/>
                    <a:p>
                      <a:pPr marL="457200" algn="just">
                        <a:lnSpc>
                          <a:spcPct val="150000"/>
                        </a:lnSpc>
                        <a:spcAft>
                          <a:spcPts val="600"/>
                        </a:spcAft>
                        <a:tabLst>
                          <a:tab pos="990600" algn="l"/>
                          <a:tab pos="3322955" algn="ctr"/>
                        </a:tabLst>
                      </a:pPr>
                      <a:r>
                        <a:rPr lang="en-US" sz="1300" kern="100" cap="none" spc="0">
                          <a:solidFill>
                            <a:schemeClr val="tx1"/>
                          </a:solidFill>
                          <a:effectLst/>
                        </a:rPr>
                        <a:t>Bắt đầu lên kết hoạch thực hiện đồ án</a:t>
                      </a:r>
                      <a:endParaRPr lang="en-SG" sz="13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56574999"/>
                  </a:ext>
                </a:extLst>
              </a:tr>
              <a:tr h="555332">
                <a:tc>
                  <a:txBody>
                    <a:bodyPr/>
                    <a:lstStyle/>
                    <a:p>
                      <a:pPr marL="457200" algn="just">
                        <a:lnSpc>
                          <a:spcPct val="150000"/>
                        </a:lnSpc>
                        <a:spcBef>
                          <a:spcPts val="600"/>
                        </a:spcBef>
                        <a:tabLst>
                          <a:tab pos="990600" algn="l"/>
                          <a:tab pos="3322955" algn="ctr"/>
                        </a:tabLst>
                      </a:pPr>
                      <a:r>
                        <a:rPr lang="en-US" sz="1300" b="1" kern="100" cap="none" spc="0">
                          <a:solidFill>
                            <a:schemeClr val="tx1"/>
                          </a:solidFill>
                          <a:effectLst/>
                        </a:rPr>
                        <a:t>17-10-2024</a:t>
                      </a:r>
                      <a:endParaRPr lang="en-SG" sz="13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457200" algn="just">
                        <a:lnSpc>
                          <a:spcPct val="150000"/>
                        </a:lnSpc>
                        <a:spcAft>
                          <a:spcPts val="600"/>
                        </a:spcAft>
                        <a:tabLst>
                          <a:tab pos="990600" algn="l"/>
                          <a:tab pos="3322955" algn="ctr"/>
                        </a:tabLst>
                      </a:pPr>
                      <a:r>
                        <a:rPr lang="en-US" sz="1300" kern="100" cap="none" spc="0">
                          <a:solidFill>
                            <a:schemeClr val="tx1"/>
                          </a:solidFill>
                          <a:effectLst/>
                        </a:rPr>
                        <a:t>Hoàn thành cài đặt ứng dụng kiểm thử và các công cụ. Bắt đầu thiết kế các trường hợp kiểm thử.</a:t>
                      </a:r>
                      <a:endParaRPr lang="en-SG" sz="13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964984598"/>
                  </a:ext>
                </a:extLst>
              </a:tr>
              <a:tr h="555332">
                <a:tc>
                  <a:txBody>
                    <a:bodyPr/>
                    <a:lstStyle/>
                    <a:p>
                      <a:pPr marL="457200" algn="just">
                        <a:lnSpc>
                          <a:spcPct val="150000"/>
                        </a:lnSpc>
                        <a:spcBef>
                          <a:spcPts val="600"/>
                        </a:spcBef>
                        <a:tabLst>
                          <a:tab pos="990600" algn="l"/>
                          <a:tab pos="3322955" algn="ctr"/>
                        </a:tabLst>
                      </a:pPr>
                      <a:r>
                        <a:rPr lang="en-US" sz="1300" b="1" kern="100" cap="none" spc="0">
                          <a:solidFill>
                            <a:schemeClr val="tx1"/>
                          </a:solidFill>
                          <a:effectLst/>
                        </a:rPr>
                        <a:t>30-10-2024</a:t>
                      </a:r>
                      <a:endParaRPr lang="en-SG" sz="13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noFill/>
                  </a:tcPr>
                </a:tc>
                <a:tc>
                  <a:txBody>
                    <a:bodyPr/>
                    <a:lstStyle/>
                    <a:p>
                      <a:pPr marL="457200" algn="just">
                        <a:lnSpc>
                          <a:spcPct val="150000"/>
                        </a:lnSpc>
                        <a:spcAft>
                          <a:spcPts val="600"/>
                        </a:spcAft>
                        <a:tabLst>
                          <a:tab pos="990600" algn="l"/>
                          <a:tab pos="3322955" algn="ctr"/>
                        </a:tabLst>
                      </a:pPr>
                      <a:r>
                        <a:rPr lang="en-US" sz="1300" kern="100" cap="none" spc="0">
                          <a:solidFill>
                            <a:schemeClr val="tx1"/>
                          </a:solidFill>
                          <a:effectLst/>
                        </a:rPr>
                        <a:t>Hoàn thành thiết kế các trường hợp kiểm thử. Bắt đầu code.</a:t>
                      </a:r>
                      <a:endParaRPr lang="en-SG" sz="13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884374"/>
                  </a:ext>
                </a:extLst>
              </a:tr>
              <a:tr h="555332">
                <a:tc>
                  <a:txBody>
                    <a:bodyPr/>
                    <a:lstStyle/>
                    <a:p>
                      <a:pPr marL="457200" algn="just">
                        <a:lnSpc>
                          <a:spcPct val="150000"/>
                        </a:lnSpc>
                        <a:spcBef>
                          <a:spcPts val="600"/>
                        </a:spcBef>
                        <a:tabLst>
                          <a:tab pos="990600" algn="l"/>
                          <a:tab pos="3322955" algn="ctr"/>
                        </a:tabLst>
                      </a:pPr>
                      <a:r>
                        <a:rPr lang="en-US" sz="1300" b="1" kern="100" cap="none" spc="0">
                          <a:solidFill>
                            <a:schemeClr val="tx1"/>
                          </a:solidFill>
                          <a:effectLst/>
                        </a:rPr>
                        <a:t>21-11-2024</a:t>
                      </a:r>
                      <a:endParaRPr lang="en-SG" sz="13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457200" algn="just">
                        <a:lnSpc>
                          <a:spcPct val="150000"/>
                        </a:lnSpc>
                        <a:spcAft>
                          <a:spcPts val="600"/>
                        </a:spcAft>
                        <a:tabLst>
                          <a:tab pos="990600" algn="l"/>
                          <a:tab pos="3322955" algn="ctr"/>
                        </a:tabLst>
                      </a:pPr>
                      <a:r>
                        <a:rPr lang="en-US" sz="1300" kern="100" cap="none" spc="0">
                          <a:solidFill>
                            <a:schemeClr val="tx1"/>
                          </a:solidFill>
                          <a:effectLst/>
                        </a:rPr>
                        <a:t>Code hoàn thành. Bắt đầu kiểm tra code, thực hiện các trường hợp kiểm thử thủ công.</a:t>
                      </a:r>
                      <a:endParaRPr lang="en-SG" sz="13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337858347"/>
                  </a:ext>
                </a:extLst>
              </a:tr>
              <a:tr h="555332">
                <a:tc>
                  <a:txBody>
                    <a:bodyPr/>
                    <a:lstStyle/>
                    <a:p>
                      <a:pPr marL="457200" algn="just">
                        <a:lnSpc>
                          <a:spcPct val="150000"/>
                        </a:lnSpc>
                        <a:spcBef>
                          <a:spcPts val="600"/>
                        </a:spcBef>
                        <a:tabLst>
                          <a:tab pos="990600" algn="l"/>
                          <a:tab pos="3322955" algn="ctr"/>
                        </a:tabLst>
                      </a:pPr>
                      <a:r>
                        <a:rPr lang="en-US" sz="1300" b="1" kern="100" cap="none" spc="0">
                          <a:solidFill>
                            <a:schemeClr val="tx1"/>
                          </a:solidFill>
                          <a:effectLst/>
                        </a:rPr>
                        <a:t>28-11-2024</a:t>
                      </a:r>
                      <a:endParaRPr lang="en-SG" sz="13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noFill/>
                  </a:tcPr>
                </a:tc>
                <a:tc>
                  <a:txBody>
                    <a:bodyPr/>
                    <a:lstStyle/>
                    <a:p>
                      <a:pPr marL="457200" algn="just">
                        <a:lnSpc>
                          <a:spcPct val="150000"/>
                        </a:lnSpc>
                        <a:spcAft>
                          <a:spcPts val="600"/>
                        </a:spcAft>
                        <a:tabLst>
                          <a:tab pos="990600" algn="l"/>
                          <a:tab pos="3322955" algn="ctr"/>
                        </a:tabLst>
                      </a:pPr>
                      <a:r>
                        <a:rPr lang="en-US" sz="1300" kern="100" cap="none" spc="0">
                          <a:solidFill>
                            <a:schemeClr val="tx1"/>
                          </a:solidFill>
                          <a:effectLst/>
                        </a:rPr>
                        <a:t>Viết báo cáo, Slide, Tổng kiểm tra lần cuối.</a:t>
                      </a:r>
                      <a:endParaRPr lang="en-SG" sz="13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67610214"/>
                  </a:ext>
                </a:extLst>
              </a:tr>
              <a:tr h="555332">
                <a:tc>
                  <a:txBody>
                    <a:bodyPr/>
                    <a:lstStyle/>
                    <a:p>
                      <a:pPr marL="457200" algn="just">
                        <a:lnSpc>
                          <a:spcPct val="150000"/>
                        </a:lnSpc>
                        <a:spcBef>
                          <a:spcPts val="600"/>
                        </a:spcBef>
                        <a:tabLst>
                          <a:tab pos="990600" algn="l"/>
                          <a:tab pos="3322955" algn="ctr"/>
                        </a:tabLst>
                      </a:pPr>
                      <a:r>
                        <a:rPr lang="en-US" sz="1300" b="1" kern="100" cap="none" spc="0">
                          <a:solidFill>
                            <a:schemeClr val="tx1"/>
                          </a:solidFill>
                          <a:effectLst/>
                        </a:rPr>
                        <a:t>5-12-2024</a:t>
                      </a:r>
                      <a:endParaRPr lang="en-SG" sz="13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457200" algn="just">
                        <a:lnSpc>
                          <a:spcPct val="150000"/>
                        </a:lnSpc>
                        <a:spcAft>
                          <a:spcPts val="600"/>
                        </a:spcAft>
                        <a:tabLst>
                          <a:tab pos="990600" algn="l"/>
                          <a:tab pos="3322955" algn="ctr"/>
                        </a:tabLst>
                      </a:pPr>
                      <a:r>
                        <a:rPr lang="en-US" sz="1300" kern="100" cap="none" spc="0">
                          <a:solidFill>
                            <a:schemeClr val="tx1"/>
                          </a:solidFill>
                          <a:effectLst/>
                        </a:rPr>
                        <a:t>Hoàn thành.</a:t>
                      </a:r>
                      <a:endParaRPr lang="en-SG" sz="13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33102" marR="133102" marT="133102" marB="13310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419081809"/>
                  </a:ext>
                </a:extLst>
              </a:tr>
            </a:tbl>
          </a:graphicData>
        </a:graphic>
      </p:graphicFrame>
    </p:spTree>
    <p:extLst>
      <p:ext uri="{BB962C8B-B14F-4D97-AF65-F5344CB8AC3E}">
        <p14:creationId xmlns:p14="http://schemas.microsoft.com/office/powerpoint/2010/main" val="48941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55C395-1C10-D128-9445-F6053DD78009}"/>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Danh sách Test Case</a:t>
            </a:r>
            <a:endParaRPr lang="en-SG" sz="4000">
              <a:solidFill>
                <a:srgbClr val="FFFFFF"/>
              </a:solidFill>
            </a:endParaRPr>
          </a:p>
        </p:txBody>
      </p:sp>
      <p:graphicFrame>
        <p:nvGraphicFramePr>
          <p:cNvPr id="5" name="Content Placeholder 2">
            <a:extLst>
              <a:ext uri="{FF2B5EF4-FFF2-40B4-BE49-F238E27FC236}">
                <a16:creationId xmlns:a16="http://schemas.microsoft.com/office/drawing/2014/main" id="{17FFFAEB-AD8E-5C29-147F-ED0DDDD60820}"/>
              </a:ext>
            </a:extLst>
          </p:cNvPr>
          <p:cNvGraphicFramePr>
            <a:graphicFrameLocks noGrp="1"/>
          </p:cNvGraphicFramePr>
          <p:nvPr>
            <p:ph idx="1"/>
            <p:extLst>
              <p:ext uri="{D42A27DB-BD31-4B8C-83A1-F6EECF244321}">
                <p14:modId xmlns:p14="http://schemas.microsoft.com/office/powerpoint/2010/main" val="49235267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983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140F6-9C77-6ED5-2047-91DF305A12A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Danh sách Test case ở chức năng thêm sách vào giỏ.</a:t>
            </a:r>
          </a:p>
        </p:txBody>
      </p:sp>
      <p:graphicFrame>
        <p:nvGraphicFramePr>
          <p:cNvPr id="5" name="Table 4">
            <a:extLst>
              <a:ext uri="{FF2B5EF4-FFF2-40B4-BE49-F238E27FC236}">
                <a16:creationId xmlns:a16="http://schemas.microsoft.com/office/drawing/2014/main" id="{D3881C77-9809-67BC-68F3-F357841CEF14}"/>
              </a:ext>
            </a:extLst>
          </p:cNvPr>
          <p:cNvGraphicFramePr>
            <a:graphicFrameLocks noGrp="1"/>
          </p:cNvGraphicFramePr>
          <p:nvPr>
            <p:extLst>
              <p:ext uri="{D42A27DB-BD31-4B8C-83A1-F6EECF244321}">
                <p14:modId xmlns:p14="http://schemas.microsoft.com/office/powerpoint/2010/main" val="283987818"/>
              </p:ext>
            </p:extLst>
          </p:nvPr>
        </p:nvGraphicFramePr>
        <p:xfrm>
          <a:off x="432224" y="1920240"/>
          <a:ext cx="11475294" cy="4419598"/>
        </p:xfrm>
        <a:graphic>
          <a:graphicData uri="http://schemas.openxmlformats.org/drawingml/2006/table">
            <a:tbl>
              <a:tblPr firstRow="1" bandRow="1">
                <a:noFill/>
                <a:tableStyleId>{5C22544A-7EE6-4342-B048-85BDC9FD1C3A}</a:tableStyleId>
              </a:tblPr>
              <a:tblGrid>
                <a:gridCol w="2452300">
                  <a:extLst>
                    <a:ext uri="{9D8B030D-6E8A-4147-A177-3AD203B41FA5}">
                      <a16:colId xmlns:a16="http://schemas.microsoft.com/office/drawing/2014/main" val="2461092586"/>
                    </a:ext>
                  </a:extLst>
                </a:gridCol>
                <a:gridCol w="3090732">
                  <a:extLst>
                    <a:ext uri="{9D8B030D-6E8A-4147-A177-3AD203B41FA5}">
                      <a16:colId xmlns:a16="http://schemas.microsoft.com/office/drawing/2014/main" val="2851930544"/>
                    </a:ext>
                  </a:extLst>
                </a:gridCol>
                <a:gridCol w="2966131">
                  <a:extLst>
                    <a:ext uri="{9D8B030D-6E8A-4147-A177-3AD203B41FA5}">
                      <a16:colId xmlns:a16="http://schemas.microsoft.com/office/drawing/2014/main" val="3832496839"/>
                    </a:ext>
                  </a:extLst>
                </a:gridCol>
                <a:gridCol w="2966131">
                  <a:extLst>
                    <a:ext uri="{9D8B030D-6E8A-4147-A177-3AD203B41FA5}">
                      <a16:colId xmlns:a16="http://schemas.microsoft.com/office/drawing/2014/main" val="1383567812"/>
                    </a:ext>
                  </a:extLst>
                </a:gridCol>
              </a:tblGrid>
              <a:tr h="464680">
                <a:tc>
                  <a:txBody>
                    <a:bodyPr/>
                    <a:lstStyle/>
                    <a:p>
                      <a:r>
                        <a:rPr lang="en-US" sz="1200" b="1">
                          <a:solidFill>
                            <a:schemeClr val="tx1">
                              <a:lumMod val="75000"/>
                              <a:lumOff val="25000"/>
                            </a:schemeClr>
                          </a:solidFill>
                        </a:rPr>
                        <a:t>ID</a:t>
                      </a:r>
                      <a:endParaRPr lang="en-SG" sz="1200" b="1">
                        <a:solidFill>
                          <a:schemeClr val="tx1">
                            <a:lumMod val="75000"/>
                            <a:lumOff val="25000"/>
                          </a:schemeClr>
                        </a:solidFill>
                      </a:endParaRPr>
                    </a:p>
                  </a:txBody>
                  <a:tcPr marL="148416" marR="74208" marT="74208" marB="7420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200" b="1">
                          <a:solidFill>
                            <a:schemeClr val="tx1">
                              <a:lumMod val="75000"/>
                              <a:lumOff val="25000"/>
                            </a:schemeClr>
                          </a:solidFill>
                        </a:rPr>
                        <a:t>Title</a:t>
                      </a:r>
                      <a:endParaRPr lang="en-SG" sz="1200" b="1">
                        <a:solidFill>
                          <a:schemeClr val="tx1">
                            <a:lumMod val="75000"/>
                            <a:lumOff val="25000"/>
                          </a:schemeClr>
                        </a:solidFill>
                      </a:endParaRPr>
                    </a:p>
                  </a:txBody>
                  <a:tcPr marL="148416" marR="74208" marT="74208" marB="7420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200" b="1" err="1">
                          <a:solidFill>
                            <a:schemeClr val="tx1">
                              <a:lumMod val="75000"/>
                              <a:lumOff val="25000"/>
                            </a:schemeClr>
                          </a:solidFill>
                        </a:rPr>
                        <a:t>Chức</a:t>
                      </a:r>
                      <a:r>
                        <a:rPr lang="en-US" sz="1200" b="1">
                          <a:solidFill>
                            <a:schemeClr val="tx1">
                              <a:lumMod val="75000"/>
                              <a:lumOff val="25000"/>
                            </a:schemeClr>
                          </a:solidFill>
                        </a:rPr>
                        <a:t> </a:t>
                      </a:r>
                      <a:r>
                        <a:rPr lang="en-US" sz="1200" b="1" err="1">
                          <a:solidFill>
                            <a:schemeClr val="tx1">
                              <a:lumMod val="75000"/>
                              <a:lumOff val="25000"/>
                            </a:schemeClr>
                          </a:solidFill>
                        </a:rPr>
                        <a:t>năng</a:t>
                      </a:r>
                      <a:endParaRPr lang="en-SG" sz="1200" b="1">
                        <a:solidFill>
                          <a:schemeClr val="tx1">
                            <a:lumMod val="75000"/>
                            <a:lumOff val="25000"/>
                          </a:schemeClr>
                        </a:solidFill>
                      </a:endParaRPr>
                    </a:p>
                  </a:txBody>
                  <a:tcPr marL="148416" marR="74208" marT="74208" marB="7420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r>
                        <a:rPr lang="en-US" sz="1200" b="1" err="1">
                          <a:solidFill>
                            <a:schemeClr val="tx1">
                              <a:lumMod val="75000"/>
                              <a:lumOff val="25000"/>
                            </a:schemeClr>
                          </a:solidFill>
                        </a:rPr>
                        <a:t>Loại</a:t>
                      </a:r>
                      <a:r>
                        <a:rPr lang="en-US" sz="1200" b="1">
                          <a:solidFill>
                            <a:schemeClr val="tx1">
                              <a:lumMod val="75000"/>
                              <a:lumOff val="25000"/>
                            </a:schemeClr>
                          </a:solidFill>
                        </a:rPr>
                        <a:t> </a:t>
                      </a:r>
                      <a:endParaRPr lang="en-SG" sz="1200" b="1">
                        <a:solidFill>
                          <a:schemeClr val="tx1">
                            <a:lumMod val="75000"/>
                            <a:lumOff val="25000"/>
                          </a:schemeClr>
                        </a:solidFill>
                      </a:endParaRPr>
                    </a:p>
                  </a:txBody>
                  <a:tcPr marL="148416" marR="74208" marT="74208" marB="74208">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912051095"/>
                  </a:ext>
                </a:extLst>
              </a:tr>
              <a:tr h="540612">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TC_AD_01</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Kiểm tra thêm sách vào giỏ hợp lệ.</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Thêm</a:t>
                      </a: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kern="100" err="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 Cases</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71557698"/>
                  </a:ext>
                </a:extLst>
              </a:tr>
              <a:tr h="540612">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TC_AD_02</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Kiểm tra thêm sách đã có trong giỏ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Thêm sách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 Cases</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625599510"/>
                  </a:ext>
                </a:extLst>
              </a:tr>
              <a:tr h="896235">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TC_AD_03</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Kiểm tra thêm sách có cấp bậc cao hơn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Thêm sách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 Cases</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383784505"/>
                  </a:ext>
                </a:extLst>
              </a:tr>
              <a:tr h="540612">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TC_AD_04</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Kiểm tra thêm sách đã hết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Thêm sách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 Cases</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262647457"/>
                  </a:ext>
                </a:extLst>
              </a:tr>
              <a:tr h="540612">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TC_AD_05</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Kiểm tra thêm sách vào giỏ khi giỏ đã đầy.</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Thêm sách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 Cases</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918134057"/>
                  </a:ext>
                </a:extLst>
              </a:tr>
              <a:tr h="896235">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TC_AD_06</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Kiểm tra thêm sách vào giỏ khi đã hết lượt mượn.</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just">
                        <a:lnSpc>
                          <a:spcPct val="150000"/>
                        </a:lnSpc>
                        <a:spcBef>
                          <a:spcPts val="600"/>
                        </a:spcBef>
                        <a:spcAft>
                          <a:spcPts val="600"/>
                        </a:spcAft>
                      </a:pPr>
                      <a:r>
                        <a:rPr lang="en-US"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Thêm sách vào giỏ</a:t>
                      </a:r>
                      <a:endParaRPr lang="en-SG" sz="1200" kern="1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just">
                        <a:lnSpc>
                          <a:spcPct val="150000"/>
                        </a:lnSpc>
                        <a:spcBef>
                          <a:spcPts val="600"/>
                        </a:spcBef>
                        <a:spcAft>
                          <a:spcPts val="600"/>
                        </a:spcAft>
                      </a:pPr>
                      <a:r>
                        <a:rPr lang="en-US" sz="1200" kern="1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Test Cases</a:t>
                      </a:r>
                      <a:endParaRPr lang="en-SG" sz="1200" kern="1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48416" marR="55656" marT="74208" marB="74208">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2677458221"/>
                  </a:ext>
                </a:extLst>
              </a:tr>
            </a:tbl>
          </a:graphicData>
        </a:graphic>
      </p:graphicFrame>
    </p:spTree>
    <p:extLst>
      <p:ext uri="{BB962C8B-B14F-4D97-AF65-F5344CB8AC3E}">
        <p14:creationId xmlns:p14="http://schemas.microsoft.com/office/powerpoint/2010/main" val="1460725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026B8E-827B-E4DB-7521-6DA027D73E0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64F229B6-4538-4AD8-72DC-56C28DA087A0}"/>
              </a:ext>
            </a:extLst>
          </p:cNvPr>
          <p:cNvPicPr>
            <a:picLocks noGrp="1" noChangeAspect="1"/>
          </p:cNvPicPr>
          <p:nvPr>
            <p:ph idx="1"/>
          </p:nvPr>
        </p:nvPicPr>
        <p:blipFill>
          <a:blip r:embed="rId2"/>
          <a:stretch>
            <a:fillRect/>
          </a:stretch>
        </p:blipFill>
        <p:spPr>
          <a:xfrm>
            <a:off x="643467" y="1323985"/>
            <a:ext cx="10905066" cy="4825490"/>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2BBF8CD-9739-7AC0-C62C-0EDAA4F35B49}"/>
              </a:ext>
            </a:extLst>
          </p:cNvPr>
          <p:cNvSpPr txBox="1"/>
          <p:nvPr/>
        </p:nvSpPr>
        <p:spPr>
          <a:xfrm>
            <a:off x="2492999" y="813458"/>
            <a:ext cx="7385404" cy="430887"/>
          </a:xfrm>
          <a:prstGeom prst="rect">
            <a:avLst/>
          </a:prstGeom>
          <a:noFill/>
        </p:spPr>
        <p:txBody>
          <a:bodyPr wrap="square">
            <a:spAutoFit/>
          </a:bodyPr>
          <a:lstStyle/>
          <a:p>
            <a:r>
              <a:rPr lang="en-US" sz="2200" dirty="0"/>
              <a:t>Chi </a:t>
            </a:r>
            <a:r>
              <a:rPr lang="en-US" sz="2200" dirty="0" err="1"/>
              <a:t>tiết</a:t>
            </a:r>
            <a:r>
              <a:rPr lang="en-US" sz="2200" dirty="0"/>
              <a:t> 1 test case </a:t>
            </a:r>
            <a:r>
              <a:rPr lang="en-US" sz="2200" dirty="0" err="1"/>
              <a:t>thuộc</a:t>
            </a:r>
            <a:r>
              <a:rPr lang="en-US" sz="2200" dirty="0"/>
              <a:t>  </a:t>
            </a:r>
            <a:r>
              <a:rPr lang="en-US" sz="2200" dirty="0" err="1"/>
              <a:t>chức</a:t>
            </a:r>
            <a:r>
              <a:rPr lang="en-US" sz="2200" dirty="0"/>
              <a:t> </a:t>
            </a:r>
            <a:r>
              <a:rPr lang="en-US" sz="2200" dirty="0" err="1"/>
              <a:t>năng</a:t>
            </a:r>
            <a:r>
              <a:rPr lang="en-US" sz="2200" dirty="0"/>
              <a:t> </a:t>
            </a:r>
            <a:r>
              <a:rPr lang="en-US" sz="2200" dirty="0" err="1"/>
              <a:t>thêm</a:t>
            </a:r>
            <a:r>
              <a:rPr lang="en-US" sz="2200" dirty="0"/>
              <a:t> </a:t>
            </a:r>
            <a:r>
              <a:rPr lang="en-US" sz="2200" dirty="0" err="1"/>
              <a:t>sách</a:t>
            </a:r>
            <a:r>
              <a:rPr lang="en-US" sz="2200" dirty="0"/>
              <a:t> </a:t>
            </a:r>
            <a:r>
              <a:rPr lang="en-US" sz="2200" dirty="0" err="1"/>
              <a:t>vào</a:t>
            </a:r>
            <a:r>
              <a:rPr lang="en-US" sz="2200" dirty="0"/>
              <a:t> </a:t>
            </a:r>
            <a:r>
              <a:rPr lang="en-US" sz="2200" dirty="0" err="1"/>
              <a:t>giỏ</a:t>
            </a:r>
            <a:r>
              <a:rPr lang="en-US" sz="2200" dirty="0"/>
              <a:t>.</a:t>
            </a:r>
            <a:endParaRPr lang="en-SG" sz="2200" dirty="0"/>
          </a:p>
        </p:txBody>
      </p:sp>
    </p:spTree>
    <p:extLst>
      <p:ext uri="{BB962C8B-B14F-4D97-AF65-F5344CB8AC3E}">
        <p14:creationId xmlns:p14="http://schemas.microsoft.com/office/powerpoint/2010/main" val="284000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4FA81-59A9-6DF6-F797-6C6073AF499C}"/>
              </a:ext>
            </a:extLst>
          </p:cNvPr>
          <p:cNvSpPr>
            <a:spLocks noGrp="1"/>
          </p:cNvSpPr>
          <p:nvPr>
            <p:ph type="title"/>
          </p:nvPr>
        </p:nvSpPr>
        <p:spPr>
          <a:xfrm>
            <a:off x="1629751" y="934327"/>
            <a:ext cx="8924392" cy="1058275"/>
          </a:xfrm>
        </p:spPr>
        <p:txBody>
          <a:bodyPr>
            <a:normAutofit/>
          </a:bodyPr>
          <a:lstStyle/>
          <a:p>
            <a:pPr algn="ctr"/>
            <a:r>
              <a:rPr lang="en-US" dirty="0" err="1"/>
              <a:t>Thực</a:t>
            </a:r>
            <a:r>
              <a:rPr lang="en-US" dirty="0"/>
              <a:t> </a:t>
            </a:r>
            <a:r>
              <a:rPr lang="en-US" dirty="0" err="1"/>
              <a:t>hiển</a:t>
            </a:r>
            <a:r>
              <a:rPr lang="en-US" dirty="0"/>
              <a:t> </a:t>
            </a:r>
            <a:r>
              <a:rPr lang="en-US" dirty="0" err="1"/>
              <a:t>kiểm</a:t>
            </a:r>
            <a:r>
              <a:rPr lang="en-US" dirty="0"/>
              <a:t> </a:t>
            </a:r>
            <a:r>
              <a:rPr lang="en-US" dirty="0" err="1"/>
              <a:t>thử</a:t>
            </a:r>
            <a:r>
              <a:rPr lang="en-US" dirty="0"/>
              <a:t>.</a:t>
            </a:r>
            <a:endParaRPr lang="en-SG" dirty="0"/>
          </a:p>
        </p:txBody>
      </p:sp>
      <p:sp>
        <p:nvSpPr>
          <p:cNvPr id="12" name="Freeform: Shape 11">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1">
            <a:extLst>
              <a:ext uri="{FF2B5EF4-FFF2-40B4-BE49-F238E27FC236}">
                <a16:creationId xmlns:a16="http://schemas.microsoft.com/office/drawing/2014/main" id="{F10078F8-3033-BF4A-6C90-603A5B71B617}"/>
              </a:ext>
            </a:extLst>
          </p:cNvPr>
          <p:cNvSpPr>
            <a:spLocks noGrp="1" noChangeArrowheads="1"/>
          </p:cNvSpPr>
          <p:nvPr>
            <p:ph idx="1"/>
          </p:nvPr>
        </p:nvSpPr>
        <p:spPr bwMode="auto">
          <a:xfrm>
            <a:off x="1941207" y="2752316"/>
            <a:ext cx="8309586" cy="275684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 pos="5726113" algn="r"/>
              </a:tabLs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None/>
              <a:tabLst>
                <a:tab pos="457200" algn="l"/>
                <a:tab pos="5726113" algn="r"/>
              </a:tabLst>
            </a:pPr>
            <a:endParaRPr lang="en-US" altLang="en-US" sz="2000" b="1">
              <a:latin typeface="Times New Roman" panose="02020603050405020304" pitchFamily="18" charset="0"/>
              <a:cs typeface="Times New Roman" panose="02020603050405020304" pitchFamily="18" charset="0"/>
            </a:endParaRPr>
          </a:p>
          <a:p>
            <a:pPr marL="457200" marR="0" lvl="0" indent="-457200" defTabSz="914400" rtl="0" eaLnBrk="0" fontAlgn="base" latinLnBrk="0" hangingPunct="0">
              <a:spcBef>
                <a:spcPct val="0"/>
              </a:spcBef>
              <a:spcAft>
                <a:spcPts val="600"/>
              </a:spcAft>
              <a:buClrTx/>
              <a:buSzTx/>
              <a:buFont typeface="+mj-lt"/>
              <a:buAutoNum type="arabicPeriod"/>
              <a:tabLst>
                <a:tab pos="457200" algn="l"/>
                <a:tab pos="5726113" algn="r"/>
              </a:tabLst>
            </a:pPr>
            <a:r>
              <a:rPr kumimoji="0" lang="vi-VN" altLang="en-US" sz="2000" b="0" i="0" u="none" strike="noStrike" cap="none" normalizeH="0" baseline="0">
                <a:ln>
                  <a:noFill/>
                </a:ln>
                <a:effectLst/>
                <a:latin typeface="Arial" panose="020B0604020202020204" pitchFamily="34" charset="0"/>
              </a:rPr>
              <a:t>Thực hiện các trường hợp kiểm thử thủ công.</a:t>
            </a:r>
          </a:p>
          <a:p>
            <a:pPr marL="457200" marR="0" lvl="0" indent="-457200" defTabSz="914400" rtl="0" eaLnBrk="0" fontAlgn="base" latinLnBrk="0" hangingPunct="0">
              <a:spcBef>
                <a:spcPct val="0"/>
              </a:spcBef>
              <a:spcAft>
                <a:spcPts val="600"/>
              </a:spcAft>
              <a:buClrTx/>
              <a:buSzTx/>
              <a:buFont typeface="+mj-lt"/>
              <a:buAutoNum type="arabicPeriod"/>
              <a:tabLst>
                <a:tab pos="457200" algn="l"/>
                <a:tab pos="5726113" algn="r"/>
              </a:tabLst>
            </a:pPr>
            <a:r>
              <a:rPr kumimoji="0" lang="vi-VN" altLang="en-US" sz="2000" b="0" i="0" u="none" strike="noStrike" cap="none" normalizeH="0" baseline="0">
                <a:ln>
                  <a:noFill/>
                </a:ln>
                <a:effectLst/>
                <a:latin typeface="Arial" panose="020B0604020202020204" pitchFamily="34" charset="0"/>
              </a:rPr>
              <a:t>Thực hiện các trường hợp kiểm thử tự động.</a:t>
            </a:r>
          </a:p>
          <a:p>
            <a:pPr marL="457200" marR="0" lvl="0" indent="-457200" defTabSz="914400" rtl="0" eaLnBrk="0" fontAlgn="base" latinLnBrk="0" hangingPunct="0">
              <a:spcBef>
                <a:spcPct val="0"/>
              </a:spcBef>
              <a:spcAft>
                <a:spcPts val="600"/>
              </a:spcAft>
              <a:buClrTx/>
              <a:buSzTx/>
              <a:buFont typeface="+mj-lt"/>
              <a:buAutoNum type="arabicPeriod"/>
              <a:tabLst>
                <a:tab pos="457200" algn="l"/>
                <a:tab pos="5726113" algn="r"/>
              </a:tabLst>
            </a:pPr>
            <a:r>
              <a:rPr kumimoji="0" lang="vi-VN" altLang="en-US" sz="2000" b="0" i="0" u="none" strike="noStrike" cap="none" normalizeH="0" baseline="0">
                <a:ln>
                  <a:noFill/>
                </a:ln>
                <a:effectLst/>
                <a:latin typeface="Arial" panose="020B0604020202020204" pitchFamily="34" charset="0"/>
              </a:rPr>
              <a:t>White box testing.</a:t>
            </a:r>
          </a:p>
          <a:p>
            <a:pPr marL="457200" marR="0" lvl="0" indent="-457200" defTabSz="914400" rtl="0" eaLnBrk="0" fontAlgn="base" latinLnBrk="0" hangingPunct="0">
              <a:spcBef>
                <a:spcPct val="0"/>
              </a:spcBef>
              <a:spcAft>
                <a:spcPts val="600"/>
              </a:spcAft>
              <a:buClrTx/>
              <a:buSzTx/>
              <a:buFont typeface="+mj-lt"/>
              <a:buAutoNum type="arabicPeriod"/>
              <a:tabLst>
                <a:tab pos="457200" algn="l"/>
                <a:tab pos="5726113" algn="r"/>
              </a:tabLst>
            </a:pPr>
            <a:r>
              <a:rPr kumimoji="0" lang="vi-VN" altLang="en-US" sz="2000" b="0" i="0" u="none" strike="noStrike" cap="none" normalizeH="0" baseline="0">
                <a:ln>
                  <a:noFill/>
                </a:ln>
                <a:effectLst/>
                <a:latin typeface="Arial" panose="020B0604020202020204" pitchFamily="34" charset="0"/>
              </a:rPr>
              <a:t>Kiểm thử hiệu năng JMETER.</a:t>
            </a:r>
          </a:p>
          <a:p>
            <a:pPr marL="457200" marR="0" lvl="0" indent="-457200" defTabSz="914400" rtl="0" eaLnBrk="0" fontAlgn="base" latinLnBrk="0" hangingPunct="0">
              <a:spcBef>
                <a:spcPct val="0"/>
              </a:spcBef>
              <a:spcAft>
                <a:spcPts val="600"/>
              </a:spcAft>
              <a:buClrTx/>
              <a:buSzTx/>
              <a:buFont typeface="+mj-lt"/>
              <a:buAutoNum type="arabicPeriod"/>
              <a:tabLst>
                <a:tab pos="457200" algn="l"/>
                <a:tab pos="5726113" algn="r"/>
              </a:tabLst>
            </a:pPr>
            <a:r>
              <a:rPr kumimoji="0" lang="vi-VN" altLang="en-US" sz="2000" b="0" i="0" u="none" strike="noStrike" cap="none" normalizeH="0" baseline="0">
                <a:ln>
                  <a:noFill/>
                </a:ln>
                <a:effectLst/>
                <a:latin typeface="Arial" panose="020B0604020202020204" pitchFamily="34" charset="0"/>
              </a:rPr>
              <a:t>PostMan.</a:t>
            </a:r>
            <a:endParaRPr kumimoji="0" lang="en-US" altLang="en-US" sz="2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272277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A77885-6939-BAFE-F3B6-93A23F6C01C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Thực hiện kiểm thử.</a:t>
            </a:r>
            <a:endParaRPr lang="en-SG" sz="4000">
              <a:solidFill>
                <a:srgbClr val="FFFFFF"/>
              </a:solidFill>
            </a:endParaRPr>
          </a:p>
        </p:txBody>
      </p:sp>
      <p:graphicFrame>
        <p:nvGraphicFramePr>
          <p:cNvPr id="4" name="Content Placeholder 3">
            <a:extLst>
              <a:ext uri="{FF2B5EF4-FFF2-40B4-BE49-F238E27FC236}">
                <a16:creationId xmlns:a16="http://schemas.microsoft.com/office/drawing/2014/main" id="{D5C01A5B-1B75-1A32-D7CC-A1CC0F91F7C6}"/>
              </a:ext>
            </a:extLst>
          </p:cNvPr>
          <p:cNvGraphicFramePr>
            <a:graphicFrameLocks noGrp="1"/>
          </p:cNvGraphicFramePr>
          <p:nvPr>
            <p:ph idx="1"/>
            <p:extLst>
              <p:ext uri="{D42A27DB-BD31-4B8C-83A1-F6EECF244321}">
                <p14:modId xmlns:p14="http://schemas.microsoft.com/office/powerpoint/2010/main" val="3245713062"/>
              </p:ext>
            </p:extLst>
          </p:nvPr>
        </p:nvGraphicFramePr>
        <p:xfrm>
          <a:off x="1190603" y="1924820"/>
          <a:ext cx="9201691" cy="4192810"/>
        </p:xfrm>
        <a:graphic>
          <a:graphicData uri="http://schemas.openxmlformats.org/drawingml/2006/table">
            <a:tbl>
              <a:tblPr firstRow="1" bandRow="1">
                <a:tableStyleId>{5C22544A-7EE6-4342-B048-85BDC9FD1C3A}</a:tableStyleId>
              </a:tblPr>
              <a:tblGrid>
                <a:gridCol w="1369765">
                  <a:extLst>
                    <a:ext uri="{9D8B030D-6E8A-4147-A177-3AD203B41FA5}">
                      <a16:colId xmlns:a16="http://schemas.microsoft.com/office/drawing/2014/main" val="3943121796"/>
                    </a:ext>
                  </a:extLst>
                </a:gridCol>
                <a:gridCol w="3814432">
                  <a:extLst>
                    <a:ext uri="{9D8B030D-6E8A-4147-A177-3AD203B41FA5}">
                      <a16:colId xmlns:a16="http://schemas.microsoft.com/office/drawing/2014/main" val="162733082"/>
                    </a:ext>
                  </a:extLst>
                </a:gridCol>
                <a:gridCol w="1187158">
                  <a:extLst>
                    <a:ext uri="{9D8B030D-6E8A-4147-A177-3AD203B41FA5}">
                      <a16:colId xmlns:a16="http://schemas.microsoft.com/office/drawing/2014/main" val="2009304219"/>
                    </a:ext>
                  </a:extLst>
                </a:gridCol>
                <a:gridCol w="1544250">
                  <a:extLst>
                    <a:ext uri="{9D8B030D-6E8A-4147-A177-3AD203B41FA5}">
                      <a16:colId xmlns:a16="http://schemas.microsoft.com/office/drawing/2014/main" val="970633821"/>
                    </a:ext>
                  </a:extLst>
                </a:gridCol>
                <a:gridCol w="1286086">
                  <a:extLst>
                    <a:ext uri="{9D8B030D-6E8A-4147-A177-3AD203B41FA5}">
                      <a16:colId xmlns:a16="http://schemas.microsoft.com/office/drawing/2014/main" val="1863938571"/>
                    </a:ext>
                  </a:extLst>
                </a:gridCol>
              </a:tblGrid>
              <a:tr h="340978">
                <a:tc>
                  <a:txBody>
                    <a:bodyPr/>
                    <a:lstStyle/>
                    <a:p>
                      <a:r>
                        <a:rPr lang="en-US" sz="1500" b="1">
                          <a:solidFill>
                            <a:schemeClr val="tx1"/>
                          </a:solidFill>
                        </a:rPr>
                        <a:t>ID</a:t>
                      </a:r>
                      <a:endParaRPr lang="en-SG" sz="1500" b="1">
                        <a:solidFill>
                          <a:schemeClr val="tx1"/>
                        </a:solidFill>
                      </a:endParaRPr>
                    </a:p>
                  </a:txBody>
                  <a:tcPr marL="77495" marR="77495" marT="38747" marB="38747">
                    <a:lnL>
                      <a:noFill/>
                    </a:lnL>
                    <a:lnR>
                      <a:noFill/>
                    </a:lnR>
                    <a:lnT>
                      <a:noFill/>
                    </a:lnT>
                    <a:lnB w="19050">
                      <a:solidFill>
                        <a:schemeClr val="accent1"/>
                      </a:solidFill>
                    </a:lnB>
                    <a:noFill/>
                  </a:tcPr>
                </a:tc>
                <a:tc>
                  <a:txBody>
                    <a:bodyPr/>
                    <a:lstStyle/>
                    <a:p>
                      <a:r>
                        <a:rPr lang="en-US" sz="1500" b="1">
                          <a:solidFill>
                            <a:schemeClr val="tx1"/>
                          </a:solidFill>
                        </a:rPr>
                        <a:t>Title</a:t>
                      </a:r>
                      <a:endParaRPr lang="en-SG" sz="1500" b="1">
                        <a:solidFill>
                          <a:schemeClr val="tx1"/>
                        </a:solidFill>
                      </a:endParaRPr>
                    </a:p>
                  </a:txBody>
                  <a:tcPr marL="77495" marR="77495" marT="38747" marB="38747">
                    <a:lnL>
                      <a:noFill/>
                    </a:lnL>
                    <a:lnR>
                      <a:noFill/>
                    </a:lnR>
                    <a:lnT>
                      <a:noFill/>
                    </a:lnT>
                    <a:lnB w="19050">
                      <a:solidFill>
                        <a:schemeClr val="accent1"/>
                      </a:solidFill>
                    </a:lnB>
                    <a:noFill/>
                  </a:tcPr>
                </a:tc>
                <a:tc>
                  <a:txBody>
                    <a:bodyPr/>
                    <a:lstStyle/>
                    <a:p>
                      <a:r>
                        <a:rPr lang="en-US" sz="1500" b="1">
                          <a:solidFill>
                            <a:schemeClr val="tx1"/>
                          </a:solidFill>
                        </a:rPr>
                        <a:t>Pass/Fail</a:t>
                      </a:r>
                      <a:endParaRPr lang="en-SG" sz="1500" b="1">
                        <a:solidFill>
                          <a:schemeClr val="tx1"/>
                        </a:solidFill>
                      </a:endParaRPr>
                    </a:p>
                  </a:txBody>
                  <a:tcPr marL="77495" marR="77495" marT="38747" marB="38747">
                    <a:lnL>
                      <a:noFill/>
                    </a:lnL>
                    <a:lnR>
                      <a:noFill/>
                    </a:lnR>
                    <a:lnT>
                      <a:noFill/>
                    </a:lnT>
                    <a:lnB w="19050">
                      <a:solidFill>
                        <a:schemeClr val="accent1"/>
                      </a:solidFill>
                    </a:lnB>
                    <a:noFill/>
                  </a:tcPr>
                </a:tc>
                <a:tc>
                  <a:txBody>
                    <a:bodyPr/>
                    <a:lstStyle/>
                    <a:p>
                      <a:r>
                        <a:rPr lang="en-US" sz="1500" b="1">
                          <a:solidFill>
                            <a:schemeClr val="tx1"/>
                          </a:solidFill>
                        </a:rPr>
                        <a:t>Time (Chrome)</a:t>
                      </a:r>
                      <a:endParaRPr lang="en-SG" sz="1500" b="1">
                        <a:solidFill>
                          <a:schemeClr val="tx1"/>
                        </a:solidFill>
                      </a:endParaRPr>
                    </a:p>
                  </a:txBody>
                  <a:tcPr marL="77495" marR="77495" marT="38747" marB="38747">
                    <a:lnL>
                      <a:noFill/>
                    </a:lnL>
                    <a:lnR>
                      <a:noFill/>
                    </a:lnR>
                    <a:lnT>
                      <a:noFill/>
                    </a:lnT>
                    <a:lnB w="19050">
                      <a:solidFill>
                        <a:schemeClr val="accent1"/>
                      </a:solidFill>
                    </a:lnB>
                    <a:noFill/>
                  </a:tcPr>
                </a:tc>
                <a:tc>
                  <a:txBody>
                    <a:bodyPr/>
                    <a:lstStyle/>
                    <a:p>
                      <a:r>
                        <a:rPr lang="en-US" sz="1500" b="1">
                          <a:solidFill>
                            <a:schemeClr val="tx1"/>
                          </a:solidFill>
                        </a:rPr>
                        <a:t>Time (Edge)</a:t>
                      </a:r>
                      <a:endParaRPr lang="en-SG" sz="1500" b="1">
                        <a:solidFill>
                          <a:schemeClr val="tx1"/>
                        </a:solidFill>
                      </a:endParaRPr>
                    </a:p>
                  </a:txBody>
                  <a:tcPr marL="77495" marR="77495" marT="38747" marB="38747">
                    <a:lnL>
                      <a:noFill/>
                    </a:lnL>
                    <a:lnR>
                      <a:noFill/>
                    </a:lnR>
                    <a:lnT>
                      <a:noFill/>
                    </a:lnT>
                    <a:lnB w="19050">
                      <a:solidFill>
                        <a:schemeClr val="accent1"/>
                      </a:solidFill>
                    </a:lnB>
                    <a:noFill/>
                  </a:tcPr>
                </a:tc>
                <a:extLst>
                  <a:ext uri="{0D108BD9-81ED-4DB2-BD59-A6C34878D82A}">
                    <a16:rowId xmlns:a16="http://schemas.microsoft.com/office/drawing/2014/main" val="3527802474"/>
                  </a:ext>
                </a:extLst>
              </a:tr>
              <a:tr h="641972">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TC_AD_01</a:t>
                      </a:r>
                    </a:p>
                  </a:txBody>
                  <a:tcPr marL="58121" marR="58121" marT="0" marB="0">
                    <a:lnL>
                      <a:noFill/>
                    </a:lnL>
                    <a:lnR>
                      <a:noFill/>
                    </a:lnR>
                    <a:lnT w="19050">
                      <a:solidFill>
                        <a:schemeClr val="accent1"/>
                      </a:solidFill>
                    </a:lnT>
                    <a:lnB w="3175">
                      <a:solidFill>
                        <a:schemeClr val="tx1"/>
                      </a:solidFill>
                    </a:lnB>
                    <a:noFill/>
                  </a:tcPr>
                </a:tc>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Kiểm tra thêm sách vào giỏ hợp lệ.</a:t>
                      </a:r>
                    </a:p>
                  </a:txBody>
                  <a:tcPr marL="58121" marR="58121" marT="0" marB="0">
                    <a:lnL>
                      <a:noFill/>
                    </a:lnL>
                    <a:lnR>
                      <a:noFill/>
                    </a:lnR>
                    <a:lnT w="19050">
                      <a:solidFill>
                        <a:schemeClr val="accent1"/>
                      </a:solidFill>
                    </a:lnT>
                    <a:lnB w="3175">
                      <a:solidFill>
                        <a:schemeClr val="tx1"/>
                      </a:solidFill>
                    </a:lnB>
                    <a:noFill/>
                  </a:tcPr>
                </a:tc>
                <a:tc>
                  <a:txBody>
                    <a:bodyPr/>
                    <a:lstStyle/>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Pass</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19050">
                      <a:solidFill>
                        <a:schemeClr val="accent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15.42s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19050">
                      <a:solidFill>
                        <a:schemeClr val="accent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15.6s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8121" marR="58121" marT="0" marB="0">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3103806751"/>
                  </a:ext>
                </a:extLst>
              </a:tr>
              <a:tr h="641972">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TC_AD_02</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Kiểm tra thêm sách đã có trong giỏ vào giỏ.</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US" sz="13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Fails</a:t>
                      </a:r>
                      <a:endParaRPr lang="en-SG" sz="13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 sec 911 ms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9ms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411818275"/>
                  </a:ext>
                </a:extLst>
              </a:tr>
              <a:tr h="641972">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TC_AD_03</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Kiểm tra thêm sách có cấp bậc cao hơn vào giỏ.</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Pass</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13.70s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14ms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47957880"/>
                  </a:ext>
                </a:extLst>
              </a:tr>
              <a:tr h="641972">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TC_AD_04</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Kiểm tra thêm sách đã hết vào giỏ.</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Pass</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13.07s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12.76ms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667307152"/>
                  </a:ext>
                </a:extLst>
              </a:tr>
              <a:tr h="641972">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TC_AD_05</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Kiểm tra thêm sách vào giỏ khi giỏ đã đầy.</a:t>
                      </a:r>
                    </a:p>
                  </a:txBody>
                  <a:tcPr marL="58121" marR="58121" marT="0" marB="0">
                    <a:lnL>
                      <a:noFill/>
                    </a:lnL>
                    <a:lnR>
                      <a:noFill/>
                    </a:lnR>
                    <a:lnT w="3175">
                      <a:solidFill>
                        <a:schemeClr val="tx1"/>
                      </a:solidFill>
                    </a:lnT>
                    <a:lnB w="3175">
                      <a:solidFill>
                        <a:schemeClr val="tx1"/>
                      </a:solidFill>
                    </a:lnB>
                    <a:noFill/>
                  </a:tcPr>
                </a:tc>
                <a:tc>
                  <a:txBody>
                    <a:bodyPr/>
                    <a:lstStyle/>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Pass</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26.82s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27ms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8121" marR="58121"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20106237"/>
                  </a:ext>
                </a:extLst>
              </a:tr>
              <a:tr h="641972">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TC_AD_06</a:t>
                      </a:r>
                    </a:p>
                  </a:txBody>
                  <a:tcPr marL="58121" marR="58121" marT="0" marB="0">
                    <a:lnL>
                      <a:noFill/>
                    </a:lnL>
                    <a:lnR>
                      <a:noFill/>
                    </a:lnR>
                    <a:lnT w="3175">
                      <a:solidFill>
                        <a:schemeClr val="tx1"/>
                      </a:solidFill>
                    </a:lnT>
                    <a:lnB w="12700">
                      <a:solidFill>
                        <a:schemeClr val="accent1"/>
                      </a:solidFill>
                    </a:lnB>
                    <a:noFill/>
                  </a:tcPr>
                </a:tc>
                <a:tc>
                  <a:txBody>
                    <a:bodyPr/>
                    <a:lstStyle/>
                    <a:p>
                      <a:pPr marL="330200" algn="just">
                        <a:lnSpc>
                          <a:spcPct val="150000"/>
                        </a:lnSpc>
                        <a:tabLst>
                          <a:tab pos="8863330" algn="r"/>
                        </a:tabLst>
                      </a:pPr>
                      <a:r>
                        <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Kiểm tra thêm sách vào giỏ khi đã hết lượt mượn.</a:t>
                      </a:r>
                    </a:p>
                  </a:txBody>
                  <a:tcPr marL="58121" marR="58121" marT="0" marB="0">
                    <a:lnL>
                      <a:noFill/>
                    </a:lnL>
                    <a:lnR>
                      <a:noFill/>
                    </a:lnR>
                    <a:lnT w="3175">
                      <a:solidFill>
                        <a:schemeClr val="tx1"/>
                      </a:solidFill>
                    </a:lnT>
                    <a:lnB w="12700">
                      <a:solidFill>
                        <a:schemeClr val="accent1"/>
                      </a:solidFill>
                    </a:lnB>
                    <a:noFill/>
                  </a:tcPr>
                </a:tc>
                <a:tc>
                  <a:txBody>
                    <a:bodyPr/>
                    <a:lstStyle/>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Pass</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12700">
                      <a:solidFill>
                        <a:schemeClr val="accent1"/>
                      </a:solidFill>
                    </a:lnB>
                    <a:noFill/>
                  </a:tcPr>
                </a:tc>
                <a:tc>
                  <a:txBody>
                    <a:bodyPr/>
                    <a:lstStyle/>
                    <a:p>
                      <a:pPr algn="just">
                        <a:lnSpc>
                          <a:spcPct val="150000"/>
                        </a:lnSpc>
                        <a:spcBef>
                          <a:spcPts val="600"/>
                        </a:spcBef>
                        <a:spcAft>
                          <a:spcPts val="600"/>
                        </a:spcAft>
                      </a:pPr>
                      <a:r>
                        <a:rPr lang="en-US"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15.93s</a:t>
                      </a:r>
                      <a:endParaRPr lang="en-SG" sz="13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30200" algn="just">
                        <a:lnSpc>
                          <a:spcPct val="150000"/>
                        </a:lnSpc>
                        <a:tabLst>
                          <a:tab pos="8863330" algn="r"/>
                        </a:tabLst>
                      </a:pPr>
                      <a:r>
                        <a:rPr lang="en-US"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SG" sz="1300" kern="1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58121" marR="58121" marT="0" marB="0">
                    <a:lnL>
                      <a:noFill/>
                    </a:lnL>
                    <a:lnR>
                      <a:noFill/>
                    </a:lnR>
                    <a:lnT w="3175">
                      <a:solidFill>
                        <a:schemeClr val="tx1"/>
                      </a:solidFill>
                    </a:lnT>
                    <a:lnB w="12700">
                      <a:solidFill>
                        <a:schemeClr val="accent1"/>
                      </a:solidFill>
                    </a:lnB>
                    <a:noFill/>
                  </a:tcPr>
                </a:tc>
                <a:tc>
                  <a:txBody>
                    <a:bodyPr/>
                    <a:lstStyle/>
                    <a:p>
                      <a:pPr algn="just">
                        <a:lnSpc>
                          <a:spcPct val="150000"/>
                        </a:lnSpc>
                        <a:spcBef>
                          <a:spcPts val="600"/>
                        </a:spcBef>
                        <a:spcAft>
                          <a:spcPts val="600"/>
                        </a:spcAft>
                      </a:pPr>
                      <a:r>
                        <a:rPr lang="en-US" sz="13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15.52ms</a:t>
                      </a:r>
                      <a:endParaRPr lang="en-SG" sz="13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8121" marR="58121" marT="0" marB="0">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4076859539"/>
                  </a:ext>
                </a:extLst>
              </a:tr>
            </a:tbl>
          </a:graphicData>
        </a:graphic>
      </p:graphicFrame>
    </p:spTree>
    <p:extLst>
      <p:ext uri="{BB962C8B-B14F-4D97-AF65-F5344CB8AC3E}">
        <p14:creationId xmlns:p14="http://schemas.microsoft.com/office/powerpoint/2010/main" val="3873709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BA3CA-10AA-31EC-772D-3F3F8C896AD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err="1">
                <a:solidFill>
                  <a:srgbClr val="FFFFFF"/>
                </a:solidFill>
                <a:latin typeface="+mj-lt"/>
                <a:ea typeface="+mj-ea"/>
                <a:cs typeface="+mj-cs"/>
              </a:rPr>
              <a:t>Một</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số</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lỗi</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đặc</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biệt</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phát</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hiện</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sau</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khi</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kiểm</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thử</a:t>
            </a:r>
            <a:endParaRPr lang="en-US" sz="37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60451FE3-AB86-7DEA-AFD5-A4327A45D932}"/>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spcAft>
                <a:spcPts val="600"/>
              </a:spcAft>
            </a:pPr>
            <a:endParaRPr lang="en-US" sz="1600" kern="1200" dirty="0">
              <a:solidFill>
                <a:srgbClr val="FFFFFF"/>
              </a:solidFill>
              <a:effectLst/>
              <a:latin typeface="+mn-lt"/>
              <a:ea typeface="+mn-ea"/>
              <a:cs typeface="+mn-cs"/>
            </a:endParaRPr>
          </a:p>
        </p:txBody>
      </p:sp>
      <p:graphicFrame>
        <p:nvGraphicFramePr>
          <p:cNvPr id="4" name="Content Placeholder 3">
            <a:extLst>
              <a:ext uri="{FF2B5EF4-FFF2-40B4-BE49-F238E27FC236}">
                <a16:creationId xmlns:a16="http://schemas.microsoft.com/office/drawing/2014/main" id="{E1B6D215-A282-4FED-E17C-850B56E0F8D5}"/>
              </a:ext>
            </a:extLst>
          </p:cNvPr>
          <p:cNvGraphicFramePr>
            <a:graphicFrameLocks noGrp="1"/>
          </p:cNvGraphicFramePr>
          <p:nvPr>
            <p:ph idx="1"/>
            <p:extLst>
              <p:ext uri="{D42A27DB-BD31-4B8C-83A1-F6EECF244321}">
                <p14:modId xmlns:p14="http://schemas.microsoft.com/office/powerpoint/2010/main" val="2948476650"/>
              </p:ext>
            </p:extLst>
          </p:nvPr>
        </p:nvGraphicFramePr>
        <p:xfrm>
          <a:off x="432225" y="2236475"/>
          <a:ext cx="11327551" cy="3911796"/>
        </p:xfrm>
        <a:graphic>
          <a:graphicData uri="http://schemas.openxmlformats.org/drawingml/2006/table">
            <a:tbl>
              <a:tblPr firstRow="1" firstCol="1" bandRow="1">
                <a:tableStyleId>{5C22544A-7EE6-4342-B048-85BDC9FD1C3A}</a:tableStyleId>
              </a:tblPr>
              <a:tblGrid>
                <a:gridCol w="1649395">
                  <a:extLst>
                    <a:ext uri="{9D8B030D-6E8A-4147-A177-3AD203B41FA5}">
                      <a16:colId xmlns:a16="http://schemas.microsoft.com/office/drawing/2014/main" val="3487675507"/>
                    </a:ext>
                  </a:extLst>
                </a:gridCol>
                <a:gridCol w="1732166">
                  <a:extLst>
                    <a:ext uri="{9D8B030D-6E8A-4147-A177-3AD203B41FA5}">
                      <a16:colId xmlns:a16="http://schemas.microsoft.com/office/drawing/2014/main" val="1215704084"/>
                    </a:ext>
                  </a:extLst>
                </a:gridCol>
                <a:gridCol w="1767281">
                  <a:extLst>
                    <a:ext uri="{9D8B030D-6E8A-4147-A177-3AD203B41FA5}">
                      <a16:colId xmlns:a16="http://schemas.microsoft.com/office/drawing/2014/main" val="239134860"/>
                    </a:ext>
                  </a:extLst>
                </a:gridCol>
                <a:gridCol w="1777314">
                  <a:extLst>
                    <a:ext uri="{9D8B030D-6E8A-4147-A177-3AD203B41FA5}">
                      <a16:colId xmlns:a16="http://schemas.microsoft.com/office/drawing/2014/main" val="3181598563"/>
                    </a:ext>
                  </a:extLst>
                </a:gridCol>
                <a:gridCol w="1373492">
                  <a:extLst>
                    <a:ext uri="{9D8B030D-6E8A-4147-A177-3AD203B41FA5}">
                      <a16:colId xmlns:a16="http://schemas.microsoft.com/office/drawing/2014/main" val="1797052276"/>
                    </a:ext>
                  </a:extLst>
                </a:gridCol>
                <a:gridCol w="1654411">
                  <a:extLst>
                    <a:ext uri="{9D8B030D-6E8A-4147-A177-3AD203B41FA5}">
                      <a16:colId xmlns:a16="http://schemas.microsoft.com/office/drawing/2014/main" val="3697312210"/>
                    </a:ext>
                  </a:extLst>
                </a:gridCol>
                <a:gridCol w="1373492">
                  <a:extLst>
                    <a:ext uri="{9D8B030D-6E8A-4147-A177-3AD203B41FA5}">
                      <a16:colId xmlns:a16="http://schemas.microsoft.com/office/drawing/2014/main" val="3760411738"/>
                    </a:ext>
                  </a:extLst>
                </a:gridCol>
              </a:tblGrid>
              <a:tr h="1305772">
                <a:tc>
                  <a:txBody>
                    <a:bodyPr/>
                    <a:lstStyle/>
                    <a:p>
                      <a:pPr algn="just">
                        <a:lnSpc>
                          <a:spcPct val="150000"/>
                        </a:lnSpc>
                        <a:spcBef>
                          <a:spcPts val="600"/>
                        </a:spcBef>
                        <a:spcAft>
                          <a:spcPts val="600"/>
                        </a:spcAft>
                      </a:pPr>
                      <a:r>
                        <a:rPr lang="en-US" sz="1900" kern="100">
                          <a:effectLst/>
                        </a:rPr>
                        <a:t>Test Case ID</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Tên</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Kết quả mong đợi</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Kết quả thực tế (Kiểm thử thủ công)</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Pass/Fail</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Kết quả thực tế (Kiểm thử tự động)</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Pass/Fail</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extLst>
                  <a:ext uri="{0D108BD9-81ED-4DB2-BD59-A6C34878D82A}">
                    <a16:rowId xmlns:a16="http://schemas.microsoft.com/office/drawing/2014/main" val="222173871"/>
                  </a:ext>
                </a:extLst>
              </a:tr>
              <a:tr h="2606024">
                <a:tc>
                  <a:txBody>
                    <a:bodyPr/>
                    <a:lstStyle/>
                    <a:p>
                      <a:pPr algn="just">
                        <a:lnSpc>
                          <a:spcPct val="150000"/>
                        </a:lnSpc>
                        <a:spcBef>
                          <a:spcPts val="600"/>
                        </a:spcBef>
                        <a:spcAft>
                          <a:spcPts val="600"/>
                        </a:spcAft>
                      </a:pPr>
                      <a:r>
                        <a:rPr lang="en-US" sz="1900" kern="100">
                          <a:effectLst/>
                        </a:rPr>
                        <a:t>TC_AD_02</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Kiểm tra thêm sách đã có trong giỏ vào giỏ.</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Sách không được thêm vào giỏ, hệ thống hiển thị thông báo.</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Như mong đợi</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Pass</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Sách được thêm vào giỏ, hệ thống không hiển thị thông báo.</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tc>
                  <a:txBody>
                    <a:bodyPr/>
                    <a:lstStyle/>
                    <a:p>
                      <a:pPr algn="just">
                        <a:lnSpc>
                          <a:spcPct val="150000"/>
                        </a:lnSpc>
                        <a:spcBef>
                          <a:spcPts val="600"/>
                        </a:spcBef>
                        <a:spcAft>
                          <a:spcPts val="600"/>
                        </a:spcAft>
                      </a:pPr>
                      <a:r>
                        <a:rPr lang="en-US" sz="1900" kern="100">
                          <a:effectLst/>
                        </a:rPr>
                        <a:t>Fail</a:t>
                      </a:r>
                      <a:endParaRPr lang="en-SG" sz="2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08354" marR="108354" marT="0" marB="0"/>
                </a:tc>
                <a:extLst>
                  <a:ext uri="{0D108BD9-81ED-4DB2-BD59-A6C34878D82A}">
                    <a16:rowId xmlns:a16="http://schemas.microsoft.com/office/drawing/2014/main" val="2015259189"/>
                  </a:ext>
                </a:extLst>
              </a:tr>
            </a:tbl>
          </a:graphicData>
        </a:graphic>
      </p:graphicFrame>
      <p:sp>
        <p:nvSpPr>
          <p:cNvPr id="7" name="TextBox 6">
            <a:extLst>
              <a:ext uri="{FF2B5EF4-FFF2-40B4-BE49-F238E27FC236}">
                <a16:creationId xmlns:a16="http://schemas.microsoft.com/office/drawing/2014/main" id="{0F58CF5F-164A-3113-B367-6847373FAA8D}"/>
              </a:ext>
            </a:extLst>
          </p:cNvPr>
          <p:cNvSpPr txBox="1"/>
          <p:nvPr/>
        </p:nvSpPr>
        <p:spPr>
          <a:xfrm>
            <a:off x="978646" y="1757557"/>
            <a:ext cx="10234704" cy="343235"/>
          </a:xfrm>
          <a:prstGeom prst="rect">
            <a:avLst/>
          </a:prstGeom>
          <a:noFill/>
        </p:spPr>
        <p:txBody>
          <a:bodyPr wrap="square">
            <a:spAutoFit/>
          </a:bodyPr>
          <a:lstStyle/>
          <a:p>
            <a:pPr>
              <a:lnSpc>
                <a:spcPct val="90000"/>
              </a:lnSpc>
              <a:spcBef>
                <a:spcPts val="1000"/>
              </a:spcBef>
              <a:spcAft>
                <a:spcPts val="600"/>
              </a:spcAft>
            </a:pPr>
            <a:r>
              <a:rPr lang="en-US" sz="1800" b="1" kern="1200" dirty="0">
                <a:effectLst/>
                <a:latin typeface="+mn-lt"/>
                <a:ea typeface="+mn-ea"/>
                <a:cs typeface="+mn-cs"/>
              </a:rPr>
              <a:t>*</a:t>
            </a:r>
            <a:r>
              <a:rPr lang="en-US" sz="1800" b="1" kern="1200" dirty="0" err="1">
                <a:effectLst/>
                <a:latin typeface="+mn-lt"/>
                <a:ea typeface="+mn-ea"/>
                <a:cs typeface="+mn-cs"/>
              </a:rPr>
              <a:t>Kết</a:t>
            </a:r>
            <a:r>
              <a:rPr lang="en-US" sz="1800" b="1" kern="1200" dirty="0">
                <a:effectLst/>
                <a:latin typeface="+mn-lt"/>
                <a:ea typeface="+mn-ea"/>
                <a:cs typeface="+mn-cs"/>
              </a:rPr>
              <a:t> </a:t>
            </a:r>
            <a:r>
              <a:rPr lang="en-US" sz="1800" b="1" kern="1200" dirty="0" err="1">
                <a:effectLst/>
                <a:latin typeface="+mn-lt"/>
                <a:ea typeface="+mn-ea"/>
                <a:cs typeface="+mn-cs"/>
              </a:rPr>
              <a:t>quả</a:t>
            </a:r>
            <a:r>
              <a:rPr lang="en-US" sz="1800" b="1" kern="1200" dirty="0">
                <a:effectLst/>
                <a:latin typeface="+mn-lt"/>
                <a:ea typeface="+mn-ea"/>
                <a:cs typeface="+mn-cs"/>
              </a:rPr>
              <a:t> </a:t>
            </a:r>
            <a:r>
              <a:rPr lang="en-US" sz="1800" b="1" kern="1200" dirty="0" err="1">
                <a:effectLst/>
                <a:latin typeface="+mn-lt"/>
                <a:ea typeface="+mn-ea"/>
                <a:cs typeface="+mn-cs"/>
              </a:rPr>
              <a:t>của</a:t>
            </a:r>
            <a:r>
              <a:rPr lang="en-US" sz="1800" b="1" kern="1200" dirty="0">
                <a:effectLst/>
                <a:latin typeface="+mn-lt"/>
                <a:ea typeface="+mn-ea"/>
                <a:cs typeface="+mn-cs"/>
              </a:rPr>
              <a:t> </a:t>
            </a:r>
            <a:r>
              <a:rPr lang="en-US" sz="1800" b="1" kern="1200" dirty="0" err="1">
                <a:effectLst/>
                <a:latin typeface="+mn-lt"/>
                <a:ea typeface="+mn-ea"/>
                <a:cs typeface="+mn-cs"/>
              </a:rPr>
              <a:t>kiểm</a:t>
            </a:r>
            <a:r>
              <a:rPr lang="en-US" sz="1800" b="1" kern="1200" dirty="0">
                <a:effectLst/>
                <a:latin typeface="+mn-lt"/>
                <a:ea typeface="+mn-ea"/>
                <a:cs typeface="+mn-cs"/>
              </a:rPr>
              <a:t> </a:t>
            </a:r>
            <a:r>
              <a:rPr lang="en-US" sz="1800" b="1" kern="1200" dirty="0" err="1">
                <a:effectLst/>
                <a:latin typeface="+mn-lt"/>
                <a:ea typeface="+mn-ea"/>
                <a:cs typeface="+mn-cs"/>
              </a:rPr>
              <a:t>thử</a:t>
            </a:r>
            <a:r>
              <a:rPr lang="en-US" sz="1800" b="1" kern="1200" dirty="0">
                <a:effectLst/>
                <a:latin typeface="+mn-lt"/>
                <a:ea typeface="+mn-ea"/>
                <a:cs typeface="+mn-cs"/>
              </a:rPr>
              <a:t> </a:t>
            </a:r>
            <a:r>
              <a:rPr lang="en-US" sz="1800" b="1" kern="1200" dirty="0" err="1">
                <a:effectLst/>
                <a:latin typeface="+mn-lt"/>
                <a:ea typeface="+mn-ea"/>
                <a:cs typeface="+mn-cs"/>
              </a:rPr>
              <a:t>thủ</a:t>
            </a:r>
            <a:r>
              <a:rPr lang="en-US" sz="1800" b="1" kern="1200" dirty="0">
                <a:effectLst/>
                <a:latin typeface="+mn-lt"/>
                <a:ea typeface="+mn-ea"/>
                <a:cs typeface="+mn-cs"/>
              </a:rPr>
              <a:t> </a:t>
            </a:r>
            <a:r>
              <a:rPr lang="en-US" sz="1800" b="1" kern="1200" dirty="0" err="1">
                <a:effectLst/>
                <a:latin typeface="+mn-lt"/>
                <a:ea typeface="+mn-ea"/>
                <a:cs typeface="+mn-cs"/>
              </a:rPr>
              <a:t>công</a:t>
            </a:r>
            <a:r>
              <a:rPr lang="en-US" sz="1800" b="1" kern="1200" dirty="0">
                <a:effectLst/>
                <a:latin typeface="+mn-lt"/>
                <a:ea typeface="+mn-ea"/>
                <a:cs typeface="+mn-cs"/>
              </a:rPr>
              <a:t> </a:t>
            </a:r>
            <a:r>
              <a:rPr lang="en-US" sz="1800" b="1" kern="1200" dirty="0" err="1">
                <a:effectLst/>
                <a:latin typeface="+mn-lt"/>
                <a:ea typeface="+mn-ea"/>
                <a:cs typeface="+mn-cs"/>
              </a:rPr>
              <a:t>khác</a:t>
            </a:r>
            <a:r>
              <a:rPr lang="en-US" sz="1800" b="1" kern="1200" dirty="0">
                <a:effectLst/>
                <a:latin typeface="+mn-lt"/>
                <a:ea typeface="+mn-ea"/>
                <a:cs typeface="+mn-cs"/>
              </a:rPr>
              <a:t> </a:t>
            </a:r>
            <a:r>
              <a:rPr lang="en-US" sz="1800" b="1" kern="1200" dirty="0" err="1">
                <a:effectLst/>
                <a:latin typeface="+mn-lt"/>
                <a:ea typeface="+mn-ea"/>
                <a:cs typeface="+mn-cs"/>
              </a:rPr>
              <a:t>với</a:t>
            </a:r>
            <a:r>
              <a:rPr lang="en-US" sz="1800" b="1" kern="1200" dirty="0">
                <a:effectLst/>
                <a:latin typeface="+mn-lt"/>
                <a:ea typeface="+mn-ea"/>
                <a:cs typeface="+mn-cs"/>
              </a:rPr>
              <a:t> </a:t>
            </a:r>
            <a:r>
              <a:rPr lang="en-US" sz="1800" b="1" kern="1200" dirty="0" err="1">
                <a:effectLst/>
                <a:latin typeface="+mn-lt"/>
                <a:ea typeface="+mn-ea"/>
                <a:cs typeface="+mn-cs"/>
              </a:rPr>
              <a:t>kiểm</a:t>
            </a:r>
            <a:r>
              <a:rPr lang="en-US" sz="1800" b="1" kern="1200" dirty="0">
                <a:effectLst/>
                <a:latin typeface="+mn-lt"/>
                <a:ea typeface="+mn-ea"/>
                <a:cs typeface="+mn-cs"/>
              </a:rPr>
              <a:t> </a:t>
            </a:r>
            <a:r>
              <a:rPr lang="en-US" sz="1800" b="1" kern="1200" dirty="0" err="1">
                <a:effectLst/>
                <a:latin typeface="+mn-lt"/>
                <a:ea typeface="+mn-ea"/>
                <a:cs typeface="+mn-cs"/>
              </a:rPr>
              <a:t>thử</a:t>
            </a:r>
            <a:r>
              <a:rPr lang="en-US" sz="1800" b="1" kern="1200" dirty="0">
                <a:effectLst/>
                <a:latin typeface="+mn-lt"/>
                <a:ea typeface="+mn-ea"/>
                <a:cs typeface="+mn-cs"/>
              </a:rPr>
              <a:t> </a:t>
            </a:r>
            <a:r>
              <a:rPr lang="en-US" sz="1800" b="1" kern="1200" dirty="0" err="1">
                <a:effectLst/>
                <a:latin typeface="+mn-lt"/>
                <a:ea typeface="+mn-ea"/>
                <a:cs typeface="+mn-cs"/>
              </a:rPr>
              <a:t>tự</a:t>
            </a:r>
            <a:r>
              <a:rPr lang="en-US" sz="1800" b="1" kern="1200" dirty="0">
                <a:effectLst/>
                <a:latin typeface="+mn-lt"/>
                <a:ea typeface="+mn-ea"/>
                <a:cs typeface="+mn-cs"/>
              </a:rPr>
              <a:t>  </a:t>
            </a:r>
            <a:r>
              <a:rPr lang="en-US" sz="1800" b="1" kern="1200" dirty="0" err="1">
                <a:effectLst/>
                <a:latin typeface="+mn-lt"/>
                <a:ea typeface="+mn-ea"/>
                <a:cs typeface="+mn-cs"/>
              </a:rPr>
              <a:t>động</a:t>
            </a:r>
            <a:r>
              <a:rPr lang="en-US" sz="1800" b="1" kern="1200" dirty="0">
                <a:effectLst/>
                <a:latin typeface="+mn-lt"/>
                <a:ea typeface="+mn-ea"/>
                <a:cs typeface="+mn-cs"/>
              </a:rPr>
              <a:t> (</a:t>
            </a:r>
            <a:r>
              <a:rPr lang="en-US" sz="1800" b="1" kern="1200" dirty="0" err="1">
                <a:effectLst/>
                <a:latin typeface="+mn-lt"/>
                <a:ea typeface="+mn-ea"/>
                <a:cs typeface="+mn-cs"/>
              </a:rPr>
              <a:t>Lỗi</a:t>
            </a:r>
            <a:r>
              <a:rPr lang="en-US" sz="1800" b="1" kern="1200" dirty="0">
                <a:effectLst/>
                <a:latin typeface="+mn-lt"/>
                <a:ea typeface="+mn-ea"/>
                <a:cs typeface="+mn-cs"/>
              </a:rPr>
              <a:t> </a:t>
            </a:r>
            <a:r>
              <a:rPr lang="en-US" sz="1800" b="1" kern="1200" dirty="0" err="1">
                <a:effectLst/>
                <a:latin typeface="+mn-lt"/>
                <a:ea typeface="+mn-ea"/>
                <a:cs typeface="+mn-cs"/>
              </a:rPr>
              <a:t>chỉ</a:t>
            </a:r>
            <a:r>
              <a:rPr lang="en-US" sz="1800" b="1" kern="1200" dirty="0">
                <a:effectLst/>
                <a:latin typeface="+mn-lt"/>
                <a:ea typeface="+mn-ea"/>
                <a:cs typeface="+mn-cs"/>
              </a:rPr>
              <a:t> </a:t>
            </a:r>
            <a:r>
              <a:rPr lang="en-US" sz="1800" b="1" kern="1200" dirty="0" err="1">
                <a:effectLst/>
                <a:latin typeface="+mn-lt"/>
                <a:ea typeface="+mn-ea"/>
                <a:cs typeface="+mn-cs"/>
              </a:rPr>
              <a:t>xảy</a:t>
            </a:r>
            <a:r>
              <a:rPr lang="en-US" sz="1800" b="1" kern="1200" dirty="0">
                <a:effectLst/>
                <a:latin typeface="+mn-lt"/>
                <a:ea typeface="+mn-ea"/>
                <a:cs typeface="+mn-cs"/>
              </a:rPr>
              <a:t> </a:t>
            </a:r>
            <a:r>
              <a:rPr lang="en-US" sz="1800" b="1" kern="1200" dirty="0" err="1">
                <a:effectLst/>
                <a:latin typeface="+mn-lt"/>
                <a:ea typeface="+mn-ea"/>
                <a:cs typeface="+mn-cs"/>
              </a:rPr>
              <a:t>ra</a:t>
            </a:r>
            <a:r>
              <a:rPr lang="en-US" sz="1800" b="1" kern="1200" dirty="0">
                <a:effectLst/>
                <a:latin typeface="+mn-lt"/>
                <a:ea typeface="+mn-ea"/>
                <a:cs typeface="+mn-cs"/>
              </a:rPr>
              <a:t> ở </a:t>
            </a:r>
            <a:r>
              <a:rPr lang="en-US" sz="1800" b="1" kern="1200" dirty="0" err="1">
                <a:effectLst/>
                <a:latin typeface="+mn-lt"/>
                <a:ea typeface="+mn-ea"/>
                <a:cs typeface="+mn-cs"/>
              </a:rPr>
              <a:t>kiểm</a:t>
            </a:r>
            <a:r>
              <a:rPr lang="en-US" sz="1800" b="1" kern="1200" dirty="0">
                <a:effectLst/>
                <a:latin typeface="+mn-lt"/>
                <a:ea typeface="+mn-ea"/>
                <a:cs typeface="+mn-cs"/>
              </a:rPr>
              <a:t> </a:t>
            </a:r>
            <a:r>
              <a:rPr lang="en-US" sz="1800" b="1" kern="1200" dirty="0" err="1">
                <a:effectLst/>
                <a:latin typeface="+mn-lt"/>
                <a:ea typeface="+mn-ea"/>
                <a:cs typeface="+mn-cs"/>
              </a:rPr>
              <a:t>thử</a:t>
            </a:r>
            <a:r>
              <a:rPr lang="en-US" sz="1800" b="1" kern="1200" dirty="0">
                <a:effectLst/>
                <a:latin typeface="+mn-lt"/>
                <a:ea typeface="+mn-ea"/>
                <a:cs typeface="+mn-cs"/>
              </a:rPr>
              <a:t> </a:t>
            </a:r>
            <a:r>
              <a:rPr lang="en-US" sz="1800" b="1" kern="1200" dirty="0" err="1">
                <a:effectLst/>
                <a:latin typeface="+mn-lt"/>
                <a:ea typeface="+mn-ea"/>
                <a:cs typeface="+mn-cs"/>
              </a:rPr>
              <a:t>tự</a:t>
            </a:r>
            <a:r>
              <a:rPr lang="en-US" sz="1800" b="1" kern="1200" dirty="0">
                <a:effectLst/>
                <a:latin typeface="+mn-lt"/>
                <a:ea typeface="+mn-ea"/>
                <a:cs typeface="+mn-cs"/>
              </a:rPr>
              <a:t> </a:t>
            </a:r>
            <a:r>
              <a:rPr lang="en-US" sz="1800" b="1" kern="1200" dirty="0" err="1">
                <a:effectLst/>
                <a:latin typeface="+mn-lt"/>
                <a:ea typeface="+mn-ea"/>
                <a:cs typeface="+mn-cs"/>
              </a:rPr>
              <a:t>động</a:t>
            </a:r>
            <a:r>
              <a:rPr lang="en-US" sz="1800" b="1" kern="1200" dirty="0">
                <a:effectLst/>
                <a:latin typeface="+mn-lt"/>
                <a:ea typeface="+mn-ea"/>
                <a:cs typeface="+mn-cs"/>
              </a:rPr>
              <a:t>).</a:t>
            </a:r>
            <a:endParaRPr lang="en-US" sz="1800" kern="1200" dirty="0">
              <a:effectLst/>
              <a:latin typeface="+mn-lt"/>
              <a:ea typeface="+mn-ea"/>
              <a:cs typeface="+mn-cs"/>
            </a:endParaRPr>
          </a:p>
        </p:txBody>
      </p:sp>
    </p:spTree>
    <p:extLst>
      <p:ext uri="{BB962C8B-B14F-4D97-AF65-F5344CB8AC3E}">
        <p14:creationId xmlns:p14="http://schemas.microsoft.com/office/powerpoint/2010/main" val="283611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9E16E-C3C5-4806-AD56-4F4B7ABF7B8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White box testing</a:t>
            </a:r>
            <a:endParaRPr lang="en-SG" sz="4000">
              <a:solidFill>
                <a:srgbClr val="FFFFFF"/>
              </a:solidFill>
            </a:endParaRPr>
          </a:p>
        </p:txBody>
      </p:sp>
      <p:sp>
        <p:nvSpPr>
          <p:cNvPr id="3" name="Content Placeholder 2">
            <a:extLst>
              <a:ext uri="{FF2B5EF4-FFF2-40B4-BE49-F238E27FC236}">
                <a16:creationId xmlns:a16="http://schemas.microsoft.com/office/drawing/2014/main" id="{45BF006E-2BB7-1E1C-1960-F86D39C1BCB8}"/>
              </a:ext>
            </a:extLst>
          </p:cNvPr>
          <p:cNvSpPr>
            <a:spLocks noGrp="1"/>
          </p:cNvSpPr>
          <p:nvPr>
            <p:ph idx="1"/>
          </p:nvPr>
        </p:nvSpPr>
        <p:spPr>
          <a:xfrm>
            <a:off x="1371599" y="2318197"/>
            <a:ext cx="9724031" cy="3683358"/>
          </a:xfrm>
        </p:spPr>
        <p:txBody>
          <a:bodyPr anchor="ctr">
            <a:normAutofit/>
          </a:bodyPr>
          <a:lstStyle/>
          <a:p>
            <a:pPr marL="0" lvl="0" indent="0">
              <a:spcBef>
                <a:spcPts val="600"/>
              </a:spcBef>
              <a:buNone/>
            </a:pPr>
            <a:r>
              <a:rPr lang="en-US" sz="2000" kern="100">
                <a:latin typeface="Times New Roman" panose="02020603050405020304" pitchFamily="18" charset="0"/>
                <a:ea typeface="Calibri" panose="020F0502020204030204" pitchFamily="34" charset="0"/>
                <a:cs typeface="Times New Roman" panose="02020603050405020304" pitchFamily="18" charset="0"/>
              </a:rPr>
              <a:t>File Xử lý Login có các phương thức.</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Bef>
                <a:spcPts val="600"/>
              </a:spcBef>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startSession(): Bắt đầu một phiên làm việc.</a:t>
            </a:r>
            <a:endParaRPr lang="en-SG"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endSession(): Kết thúc phiên làm việc, xóa tất cả dữ liệu của phiên.</a:t>
            </a:r>
            <a:endParaRPr lang="en-SG"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validate($data): Xử lý và làm sạch dữ liệu đầu vào.</a:t>
            </a:r>
            <a:endParaRPr lang="en-SG"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redirectWithError($error): Tạo URL chuyển hướng với thông báo lỗi.</a:t>
            </a:r>
            <a:endParaRPr lang="en-SG"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loginUser($email, $password, $database): Xác thực người dùng dựa trên email và mật khẩu.</a:t>
            </a:r>
            <a:endParaRPr lang="en-SG" sz="20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600"/>
              </a:spcAft>
              <a:buFont typeface="Symbol" panose="05050102010706020507" pitchFamily="18" charset="2"/>
              <a:buChar char=""/>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handleLogin($email, $password, $database): Xử lý logic đăng nhập, bao gồm xác thực và thiết lập phiên.</a:t>
            </a:r>
            <a:endParaRPr lang="en-SG" sz="2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430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796C-5FA2-BAC8-F6B6-582E27FE86F3}"/>
              </a:ext>
            </a:extLst>
          </p:cNvPr>
          <p:cNvSpPr>
            <a:spLocks noGrp="1"/>
          </p:cNvSpPr>
          <p:nvPr>
            <p:ph type="title"/>
          </p:nvPr>
        </p:nvSpPr>
        <p:spPr/>
        <p:txBody>
          <a:bodyPr/>
          <a:lstStyle/>
          <a:p>
            <a:r>
              <a:rPr lang="en-US" dirty="0"/>
              <a:t>White box testing</a:t>
            </a:r>
            <a:endParaRPr lang="en-SG" dirty="0"/>
          </a:p>
        </p:txBody>
      </p:sp>
      <p:sp>
        <p:nvSpPr>
          <p:cNvPr id="3" name="Content Placeholder 2">
            <a:extLst>
              <a:ext uri="{FF2B5EF4-FFF2-40B4-BE49-F238E27FC236}">
                <a16:creationId xmlns:a16="http://schemas.microsoft.com/office/drawing/2014/main" id="{40684FCB-E403-7367-0095-79679F0BCDE7}"/>
              </a:ext>
            </a:extLst>
          </p:cNvPr>
          <p:cNvSpPr>
            <a:spLocks noGrp="1"/>
          </p:cNvSpPr>
          <p:nvPr>
            <p:ph idx="1"/>
          </p:nvPr>
        </p:nvSpPr>
        <p:spPr>
          <a:xfrm>
            <a:off x="838200" y="1388745"/>
            <a:ext cx="10515600" cy="4351338"/>
          </a:xfrm>
        </p:spPr>
        <p:txBody>
          <a:bodyPr/>
          <a:lstStyle/>
          <a:p>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Test Case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SG"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SG" dirty="0"/>
          </a:p>
        </p:txBody>
      </p:sp>
      <p:graphicFrame>
        <p:nvGraphicFramePr>
          <p:cNvPr id="4" name="Table 3">
            <a:extLst>
              <a:ext uri="{FF2B5EF4-FFF2-40B4-BE49-F238E27FC236}">
                <a16:creationId xmlns:a16="http://schemas.microsoft.com/office/drawing/2014/main" id="{3424AF18-A8D0-4C94-83CD-3ED7CE70C280}"/>
              </a:ext>
            </a:extLst>
          </p:cNvPr>
          <p:cNvGraphicFramePr>
            <a:graphicFrameLocks noGrp="1"/>
          </p:cNvGraphicFramePr>
          <p:nvPr>
            <p:extLst>
              <p:ext uri="{D42A27DB-BD31-4B8C-83A1-F6EECF244321}">
                <p14:modId xmlns:p14="http://schemas.microsoft.com/office/powerpoint/2010/main" val="2848031019"/>
              </p:ext>
            </p:extLst>
          </p:nvPr>
        </p:nvGraphicFramePr>
        <p:xfrm>
          <a:off x="1034806" y="1837048"/>
          <a:ext cx="8818881" cy="4831138"/>
        </p:xfrm>
        <a:graphic>
          <a:graphicData uri="http://schemas.openxmlformats.org/drawingml/2006/table">
            <a:tbl>
              <a:tblPr firstRow="1" firstCol="1" bandRow="1">
                <a:tableStyleId>{5C22544A-7EE6-4342-B048-85BDC9FD1C3A}</a:tableStyleId>
              </a:tblPr>
              <a:tblGrid>
                <a:gridCol w="2515789">
                  <a:extLst>
                    <a:ext uri="{9D8B030D-6E8A-4147-A177-3AD203B41FA5}">
                      <a16:colId xmlns:a16="http://schemas.microsoft.com/office/drawing/2014/main" val="1937089183"/>
                    </a:ext>
                  </a:extLst>
                </a:gridCol>
                <a:gridCol w="4902740">
                  <a:extLst>
                    <a:ext uri="{9D8B030D-6E8A-4147-A177-3AD203B41FA5}">
                      <a16:colId xmlns:a16="http://schemas.microsoft.com/office/drawing/2014/main" val="3317203113"/>
                    </a:ext>
                  </a:extLst>
                </a:gridCol>
                <a:gridCol w="1400352">
                  <a:extLst>
                    <a:ext uri="{9D8B030D-6E8A-4147-A177-3AD203B41FA5}">
                      <a16:colId xmlns:a16="http://schemas.microsoft.com/office/drawing/2014/main" val="2337026276"/>
                    </a:ext>
                  </a:extLst>
                </a:gridCol>
              </a:tblGrid>
              <a:tr h="458680">
                <a:tc>
                  <a:txBody>
                    <a:bodyPr/>
                    <a:lstStyle/>
                    <a:p>
                      <a:pPr algn="just">
                        <a:lnSpc>
                          <a:spcPct val="150000"/>
                        </a:lnSpc>
                        <a:spcBef>
                          <a:spcPts val="600"/>
                        </a:spcBef>
                        <a:spcAft>
                          <a:spcPts val="600"/>
                        </a:spcAft>
                      </a:pPr>
                      <a:r>
                        <a:rPr lang="en-US" sz="1200" kern="100">
                          <a:effectLst/>
                        </a:rPr>
                        <a:t>Funcion/Test case</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dirty="0" err="1">
                          <a:effectLst/>
                        </a:rPr>
                        <a:t>Tên</a:t>
                      </a:r>
                      <a:r>
                        <a:rPr lang="en-US" sz="1200" kern="100" dirty="0">
                          <a:effectLst/>
                        </a:rPr>
                        <a:t>/</a:t>
                      </a:r>
                      <a:r>
                        <a:rPr lang="en-US" sz="1200" kern="100" dirty="0" err="1">
                          <a:effectLst/>
                        </a:rPr>
                        <a:t>Mô</a:t>
                      </a:r>
                      <a:r>
                        <a:rPr lang="en-US" sz="1200" kern="100" dirty="0">
                          <a:effectLst/>
                        </a:rPr>
                        <a:t> </a:t>
                      </a:r>
                      <a:r>
                        <a:rPr lang="en-US" sz="1200" kern="100" dirty="0" err="1">
                          <a:effectLst/>
                        </a:rPr>
                        <a:t>tả</a:t>
                      </a:r>
                      <a:endParaRPr lang="en-SG"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Pass/Fails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2960449517"/>
                  </a:ext>
                </a:extLst>
              </a:tr>
              <a:tr h="583660">
                <a:tc>
                  <a:txBody>
                    <a:bodyPr/>
                    <a:lstStyle/>
                    <a:p>
                      <a:pPr algn="just">
                        <a:lnSpc>
                          <a:spcPct val="150000"/>
                        </a:lnSpc>
                        <a:spcBef>
                          <a:spcPts val="600"/>
                        </a:spcBef>
                        <a:spcAft>
                          <a:spcPts val="600"/>
                        </a:spcAft>
                      </a:pPr>
                      <a:r>
                        <a:rPr lang="en-US" sz="1200" kern="100">
                          <a:effectLst/>
                        </a:rPr>
                        <a:t>validate($data):</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dirty="0" err="1">
                          <a:effectLst/>
                        </a:rPr>
                        <a:t>Xử</a:t>
                      </a:r>
                      <a:r>
                        <a:rPr lang="en-US" sz="1200" kern="100" dirty="0">
                          <a:effectLst/>
                        </a:rPr>
                        <a:t> </a:t>
                      </a:r>
                      <a:r>
                        <a:rPr lang="en-US" sz="1200" kern="100" dirty="0" err="1">
                          <a:effectLst/>
                        </a:rPr>
                        <a:t>lý</a:t>
                      </a:r>
                      <a:r>
                        <a:rPr lang="en-US" sz="1200" kern="100" dirty="0">
                          <a:effectLst/>
                        </a:rPr>
                        <a:t> </a:t>
                      </a:r>
                      <a:r>
                        <a:rPr lang="en-US" sz="1200" kern="100" dirty="0" err="1">
                          <a:effectLst/>
                        </a:rPr>
                        <a:t>và</a:t>
                      </a:r>
                      <a:r>
                        <a:rPr lang="en-US" sz="1200" kern="100" dirty="0">
                          <a:effectLst/>
                        </a:rPr>
                        <a:t> </a:t>
                      </a:r>
                      <a:r>
                        <a:rPr lang="en-US" sz="1200" kern="100" dirty="0" err="1">
                          <a:effectLst/>
                        </a:rPr>
                        <a:t>làm</a:t>
                      </a:r>
                      <a:r>
                        <a:rPr lang="en-US" sz="1200" kern="100" dirty="0">
                          <a:effectLst/>
                        </a:rPr>
                        <a:t> </a:t>
                      </a:r>
                      <a:r>
                        <a:rPr lang="en-US" sz="1200" kern="100" dirty="0" err="1">
                          <a:effectLst/>
                        </a:rPr>
                        <a:t>sạch</a:t>
                      </a:r>
                      <a:r>
                        <a:rPr lang="en-US" sz="1200" kern="100" dirty="0">
                          <a:effectLst/>
                        </a:rPr>
                        <a:t> </a:t>
                      </a:r>
                      <a:r>
                        <a:rPr lang="en-US" sz="1200" kern="100" dirty="0" err="1">
                          <a:effectLst/>
                        </a:rPr>
                        <a:t>dữ</a:t>
                      </a:r>
                      <a:r>
                        <a:rPr lang="en-US" sz="1200" kern="100" dirty="0">
                          <a:effectLst/>
                        </a:rPr>
                        <a:t> </a:t>
                      </a:r>
                      <a:r>
                        <a:rPr lang="en-US" sz="1200" kern="100" dirty="0" err="1">
                          <a:effectLst/>
                        </a:rPr>
                        <a:t>liệu</a:t>
                      </a:r>
                      <a:r>
                        <a:rPr lang="en-US" sz="1200" kern="100" dirty="0">
                          <a:effectLst/>
                        </a:rPr>
                        <a:t> </a:t>
                      </a:r>
                      <a:r>
                        <a:rPr lang="en-US" sz="1200" kern="100" dirty="0" err="1">
                          <a:effectLst/>
                        </a:rPr>
                        <a:t>đầu</a:t>
                      </a:r>
                      <a:r>
                        <a:rPr lang="en-US" sz="1200" kern="100" dirty="0">
                          <a:effectLst/>
                        </a:rPr>
                        <a:t> </a:t>
                      </a:r>
                      <a:r>
                        <a:rPr lang="en-US" sz="1200" kern="100" dirty="0" err="1">
                          <a:effectLst/>
                        </a:rPr>
                        <a:t>vào</a:t>
                      </a:r>
                      <a:r>
                        <a:rPr lang="en-US" sz="1200" kern="100" dirty="0">
                          <a:effectLst/>
                        </a:rPr>
                        <a:t>.</a:t>
                      </a:r>
                      <a:endParaRPr lang="en-SG"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85270586"/>
                  </a:ext>
                </a:extLst>
              </a:tr>
              <a:tr h="649745">
                <a:tc>
                  <a:txBody>
                    <a:bodyPr/>
                    <a:lstStyle/>
                    <a:p>
                      <a:pPr algn="just">
                        <a:lnSpc>
                          <a:spcPct val="150000"/>
                        </a:lnSpc>
                        <a:spcBef>
                          <a:spcPts val="600"/>
                        </a:spcBef>
                        <a:spcAft>
                          <a:spcPts val="600"/>
                        </a:spcAft>
                      </a:pPr>
                      <a:r>
                        <a:rPr lang="en-US" sz="1200" kern="100" dirty="0" err="1">
                          <a:effectLst/>
                        </a:rPr>
                        <a:t>redirectWithError</a:t>
                      </a:r>
                      <a:r>
                        <a:rPr lang="en-US" sz="1200" kern="100" dirty="0">
                          <a:effectLst/>
                        </a:rPr>
                        <a:t>($error):</a:t>
                      </a:r>
                      <a:endParaRPr lang="en-SG"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Tạo URL chuyển hướng với thông báo lỗi.</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4130126226"/>
                  </a:ext>
                </a:extLst>
              </a:tr>
              <a:tr h="425569">
                <a:tc>
                  <a:txBody>
                    <a:bodyPr/>
                    <a:lstStyle/>
                    <a:p>
                      <a:pPr algn="just">
                        <a:lnSpc>
                          <a:spcPct val="150000"/>
                        </a:lnSpc>
                        <a:spcBef>
                          <a:spcPts val="600"/>
                        </a:spcBef>
                        <a:spcAft>
                          <a:spcPts val="600"/>
                        </a:spcAft>
                      </a:pPr>
                      <a:r>
                        <a:rPr lang="en-US" sz="1200" kern="100">
                          <a:effectLst/>
                        </a:rPr>
                        <a:t>TC_DN_01</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dirty="0" err="1">
                          <a:effectLst/>
                        </a:rPr>
                        <a:t>Kiểm</a:t>
                      </a:r>
                      <a:r>
                        <a:rPr lang="en-US" sz="1200" kern="100" dirty="0">
                          <a:effectLst/>
                        </a:rPr>
                        <a:t> </a:t>
                      </a:r>
                      <a:r>
                        <a:rPr lang="en-US" sz="1200" kern="100" dirty="0" err="1">
                          <a:effectLst/>
                        </a:rPr>
                        <a:t>tra</a:t>
                      </a:r>
                      <a:r>
                        <a:rPr lang="en-US" sz="1200" kern="100" dirty="0">
                          <a:effectLst/>
                        </a:rPr>
                        <a:t> </a:t>
                      </a:r>
                      <a:r>
                        <a:rPr lang="en-US" sz="1200" kern="100" dirty="0" err="1">
                          <a:effectLst/>
                        </a:rPr>
                        <a:t>đăng</a:t>
                      </a:r>
                      <a:r>
                        <a:rPr lang="en-US" sz="1200" kern="100" dirty="0">
                          <a:effectLst/>
                        </a:rPr>
                        <a:t> </a:t>
                      </a:r>
                      <a:r>
                        <a:rPr lang="en-US" sz="1200" kern="100" dirty="0" err="1">
                          <a:effectLst/>
                        </a:rPr>
                        <a:t>nhập</a:t>
                      </a:r>
                      <a:r>
                        <a:rPr lang="en-US" sz="1200" kern="100" dirty="0">
                          <a:effectLst/>
                        </a:rPr>
                        <a:t> </a:t>
                      </a:r>
                      <a:r>
                        <a:rPr lang="en-US" sz="1200" kern="100" dirty="0" err="1">
                          <a:effectLst/>
                        </a:rPr>
                        <a:t>thành</a:t>
                      </a:r>
                      <a:r>
                        <a:rPr lang="en-US" sz="1200" kern="100" dirty="0">
                          <a:effectLst/>
                        </a:rPr>
                        <a:t> </a:t>
                      </a:r>
                      <a:r>
                        <a:rPr lang="en-US" sz="1200" kern="100" dirty="0" err="1">
                          <a:effectLst/>
                        </a:rPr>
                        <a:t>công</a:t>
                      </a:r>
                      <a:endParaRPr lang="en-SG"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2061106814"/>
                  </a:ext>
                </a:extLst>
              </a:tr>
              <a:tr h="425569">
                <a:tc>
                  <a:txBody>
                    <a:bodyPr/>
                    <a:lstStyle/>
                    <a:p>
                      <a:pPr algn="just">
                        <a:lnSpc>
                          <a:spcPct val="150000"/>
                        </a:lnSpc>
                        <a:spcBef>
                          <a:spcPts val="600"/>
                        </a:spcBef>
                        <a:spcAft>
                          <a:spcPts val="600"/>
                        </a:spcAft>
                      </a:pPr>
                      <a:r>
                        <a:rPr lang="en-US" sz="1200" kern="100">
                          <a:effectLst/>
                        </a:rPr>
                        <a:t>TC_DN_02</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Kiểm tra đăng nhập sai mật khẩu</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959288448"/>
                  </a:ext>
                </a:extLst>
              </a:tr>
              <a:tr h="649745">
                <a:tc>
                  <a:txBody>
                    <a:bodyPr/>
                    <a:lstStyle/>
                    <a:p>
                      <a:pPr algn="just">
                        <a:lnSpc>
                          <a:spcPct val="150000"/>
                        </a:lnSpc>
                        <a:spcBef>
                          <a:spcPts val="600"/>
                        </a:spcBef>
                        <a:spcAft>
                          <a:spcPts val="600"/>
                        </a:spcAft>
                      </a:pPr>
                      <a:r>
                        <a:rPr lang="en-US" sz="1200" kern="100">
                          <a:effectLst/>
                        </a:rPr>
                        <a:t>TC_DN_03</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Kiểm tra đăng nhập khi để trống thông tin</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3927488063"/>
                  </a:ext>
                </a:extLst>
              </a:tr>
              <a:tr h="649745">
                <a:tc>
                  <a:txBody>
                    <a:bodyPr/>
                    <a:lstStyle/>
                    <a:p>
                      <a:pPr algn="just">
                        <a:lnSpc>
                          <a:spcPct val="150000"/>
                        </a:lnSpc>
                        <a:spcBef>
                          <a:spcPts val="600"/>
                        </a:spcBef>
                        <a:spcAft>
                          <a:spcPts val="600"/>
                        </a:spcAft>
                      </a:pPr>
                      <a:r>
                        <a:rPr lang="en-US" sz="1200" kern="100">
                          <a:effectLst/>
                        </a:rPr>
                        <a:t>TC_DN_04</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Kiểm tra đăng nhập khi để trống mật khẩu</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1954571996"/>
                  </a:ext>
                </a:extLst>
              </a:tr>
              <a:tr h="425569">
                <a:tc>
                  <a:txBody>
                    <a:bodyPr/>
                    <a:lstStyle/>
                    <a:p>
                      <a:pPr algn="just">
                        <a:lnSpc>
                          <a:spcPct val="150000"/>
                        </a:lnSpc>
                        <a:spcBef>
                          <a:spcPts val="600"/>
                        </a:spcBef>
                        <a:spcAft>
                          <a:spcPts val="600"/>
                        </a:spcAft>
                      </a:pPr>
                      <a:r>
                        <a:rPr lang="en-US" sz="1200" kern="100">
                          <a:effectLst/>
                        </a:rPr>
                        <a:t>TC_DN_05</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Kiểm tra đăng nhập sai Email</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a:txBody>
                    <a:bodyPr/>
                    <a:lstStyle/>
                    <a:p>
                      <a:pPr algn="just">
                        <a:lnSpc>
                          <a:spcPct val="150000"/>
                        </a:lnSpc>
                        <a:spcBef>
                          <a:spcPts val="600"/>
                        </a:spcBef>
                        <a:spcAft>
                          <a:spcPts val="600"/>
                        </a:spcAft>
                      </a:pPr>
                      <a:r>
                        <a:rPr lang="en-US" sz="1200" kern="100">
                          <a:effectLst/>
                        </a:rPr>
                        <a:t>Pass</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1376771489"/>
                  </a:ext>
                </a:extLst>
              </a:tr>
              <a:tr h="562856">
                <a:tc gridSpan="2">
                  <a:txBody>
                    <a:bodyPr/>
                    <a:lstStyle/>
                    <a:p>
                      <a:pPr algn="just">
                        <a:lnSpc>
                          <a:spcPct val="150000"/>
                        </a:lnSpc>
                        <a:spcBef>
                          <a:spcPts val="600"/>
                        </a:spcBef>
                        <a:spcAft>
                          <a:spcPts val="600"/>
                        </a:spcAft>
                      </a:pPr>
                      <a:r>
                        <a:rPr lang="en-US" sz="1200" kern="100">
                          <a:effectLst/>
                        </a:rPr>
                        <a:t>Tổng kết</a:t>
                      </a:r>
                      <a:endParaRPr lang="en-SG" sz="13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tc hMerge="1">
                  <a:txBody>
                    <a:bodyPr/>
                    <a:lstStyle/>
                    <a:p>
                      <a:endParaRPr lang="en-SG"/>
                    </a:p>
                  </a:txBody>
                  <a:tcPr/>
                </a:tc>
                <a:tc>
                  <a:txBody>
                    <a:bodyPr/>
                    <a:lstStyle/>
                    <a:p>
                      <a:pPr algn="just">
                        <a:lnSpc>
                          <a:spcPct val="150000"/>
                        </a:lnSpc>
                        <a:spcBef>
                          <a:spcPts val="600"/>
                        </a:spcBef>
                        <a:spcAft>
                          <a:spcPts val="600"/>
                        </a:spcAft>
                      </a:pPr>
                      <a:r>
                        <a:rPr lang="en-US" sz="1200" kern="100" dirty="0">
                          <a:effectLst/>
                        </a:rPr>
                        <a:t>7 PASS/ 7 TEST CASE</a:t>
                      </a:r>
                      <a:endParaRPr lang="en-SG"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328" marR="68328" marT="0" marB="0"/>
                </a:tc>
                <a:extLst>
                  <a:ext uri="{0D108BD9-81ED-4DB2-BD59-A6C34878D82A}">
                    <a16:rowId xmlns:a16="http://schemas.microsoft.com/office/drawing/2014/main" val="1710235074"/>
                  </a:ext>
                </a:extLst>
              </a:tr>
            </a:tbl>
          </a:graphicData>
        </a:graphic>
      </p:graphicFrame>
    </p:spTree>
    <p:extLst>
      <p:ext uri="{BB962C8B-B14F-4D97-AF65-F5344CB8AC3E}">
        <p14:creationId xmlns:p14="http://schemas.microsoft.com/office/powerpoint/2010/main" val="1254984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FC24-1432-7031-F415-15A4FFEBF567}"/>
              </a:ext>
            </a:extLst>
          </p:cNvPr>
          <p:cNvSpPr>
            <a:spLocks noGrp="1"/>
          </p:cNvSpPr>
          <p:nvPr>
            <p:ph type="title"/>
          </p:nvPr>
        </p:nvSpPr>
        <p:spPr/>
        <p:txBody>
          <a:bodyPr/>
          <a:lstStyle/>
          <a:p>
            <a:r>
              <a:rPr lang="en-US" dirty="0" err="1"/>
              <a:t>Jmeter</a:t>
            </a:r>
            <a:endParaRPr lang="en-SG" dirty="0"/>
          </a:p>
        </p:txBody>
      </p:sp>
      <p:pic>
        <p:nvPicPr>
          <p:cNvPr id="4" name="Content Placeholder 3" descr="A screenshot of a computer&#10;&#10;Description automatically generated">
            <a:extLst>
              <a:ext uri="{FF2B5EF4-FFF2-40B4-BE49-F238E27FC236}">
                <a16:creationId xmlns:a16="http://schemas.microsoft.com/office/drawing/2014/main" id="{FD0DC893-7625-33A2-BCF9-66CC4B371226}"/>
              </a:ext>
            </a:extLst>
          </p:cNvPr>
          <p:cNvPicPr>
            <a:picLocks noGrp="1" noChangeAspect="1"/>
          </p:cNvPicPr>
          <p:nvPr>
            <p:ph idx="1"/>
          </p:nvPr>
        </p:nvPicPr>
        <p:blipFill>
          <a:blip r:embed="rId2"/>
          <a:stretch>
            <a:fillRect/>
          </a:stretch>
        </p:blipFill>
        <p:spPr>
          <a:xfrm>
            <a:off x="1579562" y="1550471"/>
            <a:ext cx="8605297" cy="4101197"/>
          </a:xfrm>
          <a:prstGeom prst="rect">
            <a:avLst/>
          </a:prstGeom>
        </p:spPr>
      </p:pic>
      <p:sp>
        <p:nvSpPr>
          <p:cNvPr id="6" name="TextBox 5">
            <a:extLst>
              <a:ext uri="{FF2B5EF4-FFF2-40B4-BE49-F238E27FC236}">
                <a16:creationId xmlns:a16="http://schemas.microsoft.com/office/drawing/2014/main" id="{79DB2F73-4807-CAA1-45F1-3581802F5F31}"/>
              </a:ext>
            </a:extLst>
          </p:cNvPr>
          <p:cNvSpPr txBox="1"/>
          <p:nvPr/>
        </p:nvSpPr>
        <p:spPr>
          <a:xfrm>
            <a:off x="2949913" y="5758338"/>
            <a:ext cx="6094378" cy="458074"/>
          </a:xfrm>
          <a:prstGeom prst="rect">
            <a:avLst/>
          </a:prstGeom>
          <a:noFill/>
        </p:spPr>
        <p:txBody>
          <a:bodyPr wrap="square">
            <a:spAutoFit/>
          </a:bodyPr>
          <a:lstStyle/>
          <a:p>
            <a:pPr algn="just">
              <a:lnSpc>
                <a:spcPct val="150000"/>
              </a:lnSpc>
              <a:spcBef>
                <a:spcPts val="600"/>
              </a:spcBef>
              <a:spcAft>
                <a:spcPts val="600"/>
              </a:spcAft>
            </a:pP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1 Thread Group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1000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5s.</a:t>
            </a:r>
            <a:endParaRPr lang="en-SG"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02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6" name="Straight Connector 2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Picture 5" descr="A screenshot of a video game&#10;&#10;Description automatically generated">
            <a:extLst>
              <a:ext uri="{FF2B5EF4-FFF2-40B4-BE49-F238E27FC236}">
                <a16:creationId xmlns:a16="http://schemas.microsoft.com/office/drawing/2014/main" id="{C5F54194-09D1-1405-936E-3B078E37EA67}"/>
              </a:ext>
            </a:extLst>
          </p:cNvPr>
          <p:cNvPicPr>
            <a:picLocks noChangeAspect="1"/>
          </p:cNvPicPr>
          <p:nvPr/>
        </p:nvPicPr>
        <p:blipFill>
          <a:blip r:embed="rId2"/>
          <a:srcRect t="9937" r="1" b="20903"/>
          <a:stretch/>
        </p:blipFill>
        <p:spPr>
          <a:xfrm>
            <a:off x="626590" y="317578"/>
            <a:ext cx="10851111" cy="3508437"/>
          </a:xfrm>
          <a:prstGeom prst="rect">
            <a:avLst/>
          </a:prstGeom>
        </p:spPr>
      </p:pic>
      <p:grpSp>
        <p:nvGrpSpPr>
          <p:cNvPr id="31" name="Group 30">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32" name="Straight Connector 31">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67308D4-C480-CD34-1112-C97CC716A04D}"/>
              </a:ext>
            </a:extLst>
          </p:cNvPr>
          <p:cNvSpPr>
            <a:spLocks noGrp="1"/>
          </p:cNvSpPr>
          <p:nvPr>
            <p:ph type="title"/>
          </p:nvPr>
        </p:nvSpPr>
        <p:spPr>
          <a:xfrm>
            <a:off x="630936" y="4018137"/>
            <a:ext cx="4569060" cy="2129586"/>
          </a:xfrm>
          <a:noFill/>
        </p:spPr>
        <p:txBody>
          <a:bodyPr anchor="t">
            <a:normAutofit/>
          </a:bodyPr>
          <a:lstStyle/>
          <a:p>
            <a:r>
              <a:rPr lang="en-US" sz="4800">
                <a:solidFill>
                  <a:schemeClr val="bg1"/>
                </a:solidFill>
              </a:rPr>
              <a:t>Giới thiệu phần mềm kiểm thử</a:t>
            </a:r>
            <a:endParaRPr lang="en-SG" sz="4800">
              <a:solidFill>
                <a:schemeClr val="bg1"/>
              </a:solidFill>
            </a:endParaRPr>
          </a:p>
        </p:txBody>
      </p:sp>
      <p:sp>
        <p:nvSpPr>
          <p:cNvPr id="3" name="Content Placeholder 2">
            <a:extLst>
              <a:ext uri="{FF2B5EF4-FFF2-40B4-BE49-F238E27FC236}">
                <a16:creationId xmlns:a16="http://schemas.microsoft.com/office/drawing/2014/main" id="{C779B7AD-624E-88BD-204B-B1218A5420F1}"/>
              </a:ext>
            </a:extLst>
          </p:cNvPr>
          <p:cNvSpPr>
            <a:spLocks noGrp="1"/>
          </p:cNvSpPr>
          <p:nvPr>
            <p:ph idx="1"/>
          </p:nvPr>
        </p:nvSpPr>
        <p:spPr>
          <a:xfrm>
            <a:off x="5486080" y="4018143"/>
            <a:ext cx="5674105" cy="2129599"/>
          </a:xfrm>
          <a:noFill/>
        </p:spPr>
        <p:txBody>
          <a:bodyPr anchor="t">
            <a:normAutofit/>
          </a:bodyPr>
          <a:lstStyle/>
          <a:p>
            <a:r>
              <a:rPr lang="vi-VN" sz="1700">
                <a:solidFill>
                  <a:schemeClr val="bg1"/>
                </a:solidFill>
              </a:rPr>
              <a:t>Website ‘Black Library’ là</a:t>
            </a:r>
            <a:r>
              <a:rPr lang="en-US" sz="1700">
                <a:solidFill>
                  <a:schemeClr val="bg1"/>
                </a:solidFill>
              </a:rPr>
              <a:t> một</a:t>
            </a:r>
            <a:r>
              <a:rPr lang="vi-VN" sz="1700">
                <a:solidFill>
                  <a:schemeClr val="bg1"/>
                </a:solidFill>
              </a:rPr>
              <a:t> ứng dụng quản lý thư viện</a:t>
            </a:r>
            <a:r>
              <a:rPr lang="en-US" sz="1700">
                <a:solidFill>
                  <a:schemeClr val="bg1"/>
                </a:solidFill>
              </a:rPr>
              <a:t>. </a:t>
            </a:r>
            <a:r>
              <a:rPr lang="vi-VN" sz="1700">
                <a:solidFill>
                  <a:schemeClr val="bg1"/>
                </a:solidFill>
              </a:rPr>
              <a:t> </a:t>
            </a:r>
            <a:r>
              <a:rPr lang="en-US" sz="1700">
                <a:solidFill>
                  <a:schemeClr val="bg1"/>
                </a:solidFill>
              </a:rPr>
              <a:t>Hỗ trợ t</a:t>
            </a:r>
            <a:r>
              <a:rPr lang="vi-VN" sz="1700">
                <a:solidFill>
                  <a:schemeClr val="bg1"/>
                </a:solidFill>
              </a:rPr>
              <a:t>ự động quy trình mượn và trả sách, giúp quản lý tài nguyên sách và tài khoản người dùng hiệu quả. Phần mềm kiểm soát người dùng vào ra thư viện, cung cấp báo cáo hoạt động</a:t>
            </a:r>
            <a:r>
              <a:rPr lang="en-US" sz="1700">
                <a:solidFill>
                  <a:schemeClr val="bg1"/>
                </a:solidFill>
              </a:rPr>
              <a:t>. H</a:t>
            </a:r>
            <a:r>
              <a:rPr lang="vi-VN" sz="1700">
                <a:solidFill>
                  <a:schemeClr val="bg1"/>
                </a:solidFill>
              </a:rPr>
              <a:t>ỗ trợ tra cứu, gia hạn tài liệu.</a:t>
            </a:r>
          </a:p>
          <a:p>
            <a:r>
              <a:rPr lang="vi-VN" sz="1700">
                <a:solidFill>
                  <a:schemeClr val="bg1"/>
                </a:solidFill>
              </a:rPr>
              <a:t>Được phát triển trên nền tảng công nghệ web PHP và </a:t>
            </a:r>
            <a:r>
              <a:rPr lang="en-US" sz="1700">
                <a:solidFill>
                  <a:schemeClr val="bg1"/>
                </a:solidFill>
              </a:rPr>
              <a:t>cơ sở dữ liệu </a:t>
            </a:r>
            <a:r>
              <a:rPr lang="vi-VN" sz="1700">
                <a:solidFill>
                  <a:schemeClr val="bg1"/>
                </a:solidFill>
              </a:rPr>
              <a:t>MongoDB</a:t>
            </a:r>
            <a:r>
              <a:rPr lang="en-US" sz="1700">
                <a:solidFill>
                  <a:schemeClr val="bg1"/>
                </a:solidFill>
              </a:rPr>
              <a:t>.</a:t>
            </a:r>
          </a:p>
          <a:p>
            <a:endParaRPr lang="vi-VN" sz="1700">
              <a:solidFill>
                <a:schemeClr val="bg1"/>
              </a:solidFill>
            </a:endParaRPr>
          </a:p>
        </p:txBody>
      </p:sp>
    </p:spTree>
    <p:extLst>
      <p:ext uri="{BB962C8B-B14F-4D97-AF65-F5344CB8AC3E}">
        <p14:creationId xmlns:p14="http://schemas.microsoft.com/office/powerpoint/2010/main" val="366156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F6FA-CA84-484B-2611-49C1D60059E9}"/>
              </a:ext>
            </a:extLst>
          </p:cNvPr>
          <p:cNvSpPr>
            <a:spLocks noGrp="1"/>
          </p:cNvSpPr>
          <p:nvPr>
            <p:ph type="title"/>
          </p:nvPr>
        </p:nvSpPr>
        <p:spPr/>
        <p:txBody>
          <a:bodyPr/>
          <a:lstStyle/>
          <a:p>
            <a:r>
              <a:rPr lang="en-US" dirty="0" err="1"/>
              <a:t>Jmeter</a:t>
            </a:r>
            <a:endParaRPr lang="en-SG" dirty="0"/>
          </a:p>
        </p:txBody>
      </p:sp>
      <p:sp>
        <p:nvSpPr>
          <p:cNvPr id="3" name="Content Placeholder 2">
            <a:extLst>
              <a:ext uri="{FF2B5EF4-FFF2-40B4-BE49-F238E27FC236}">
                <a16:creationId xmlns:a16="http://schemas.microsoft.com/office/drawing/2014/main" id="{ABB4EE89-9A20-5C0A-ED36-BED8A48306A0}"/>
              </a:ext>
            </a:extLst>
          </p:cNvPr>
          <p:cNvSpPr>
            <a:spLocks noGrp="1"/>
          </p:cNvSpPr>
          <p:nvPr>
            <p:ph idx="1"/>
          </p:nvPr>
        </p:nvSpPr>
        <p:spPr/>
        <p:txBody>
          <a:bodyPr/>
          <a:lstStyle/>
          <a:p>
            <a:endParaRPr lang="en-SG"/>
          </a:p>
        </p:txBody>
      </p:sp>
      <p:pic>
        <p:nvPicPr>
          <p:cNvPr id="4" name="Picture 3" descr="A screenshot of a computer&#10;&#10;Description automatically generated">
            <a:extLst>
              <a:ext uri="{FF2B5EF4-FFF2-40B4-BE49-F238E27FC236}">
                <a16:creationId xmlns:a16="http://schemas.microsoft.com/office/drawing/2014/main" id="{67E258D2-28B5-B9F4-F7AD-7D6DA37B7DDF}"/>
              </a:ext>
            </a:extLst>
          </p:cNvPr>
          <p:cNvPicPr>
            <a:picLocks noChangeAspect="1"/>
          </p:cNvPicPr>
          <p:nvPr/>
        </p:nvPicPr>
        <p:blipFill>
          <a:blip r:embed="rId2"/>
          <a:stretch>
            <a:fillRect/>
          </a:stretch>
        </p:blipFill>
        <p:spPr>
          <a:xfrm>
            <a:off x="972766" y="1573956"/>
            <a:ext cx="9994788" cy="4159896"/>
          </a:xfrm>
          <a:prstGeom prst="rect">
            <a:avLst/>
          </a:prstGeom>
        </p:spPr>
      </p:pic>
      <p:sp>
        <p:nvSpPr>
          <p:cNvPr id="6" name="TextBox 5">
            <a:extLst>
              <a:ext uri="{FF2B5EF4-FFF2-40B4-BE49-F238E27FC236}">
                <a16:creationId xmlns:a16="http://schemas.microsoft.com/office/drawing/2014/main" id="{DB7B98F1-7268-E471-8197-0DB99B56235E}"/>
              </a:ext>
            </a:extLst>
          </p:cNvPr>
          <p:cNvSpPr txBox="1"/>
          <p:nvPr/>
        </p:nvSpPr>
        <p:spPr>
          <a:xfrm>
            <a:off x="2706721" y="5942568"/>
            <a:ext cx="6094378" cy="369332"/>
          </a:xfrm>
          <a:prstGeom prst="rect">
            <a:avLst/>
          </a:prstGeom>
          <a:noFill/>
        </p:spPr>
        <p:txBody>
          <a:bodyPr wrap="square">
            <a:spAutoFit/>
          </a:bodyPr>
          <a:lstStyle/>
          <a:p>
            <a:r>
              <a:rPr lang="en-US" sz="1800" i="1" dirty="0" err="1">
                <a:effectLst/>
                <a:latin typeface="Times New Roman" panose="02020603050405020304" pitchFamily="18" charset="0"/>
                <a:ea typeface="Calibri" panose="020F0502020204030204" pitchFamily="34" charset="0"/>
              </a:rPr>
              <a:t>Truy</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cập</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trang</a:t>
            </a:r>
            <a:r>
              <a:rPr lang="en-US" sz="1800" i="1" dirty="0">
                <a:effectLst/>
                <a:latin typeface="Times New Roman" panose="02020603050405020304" pitchFamily="18" charset="0"/>
                <a:ea typeface="Calibri" panose="020F0502020204030204" pitchFamily="34" charset="0"/>
              </a:rPr>
              <a:t> Login, </a:t>
            </a:r>
            <a:r>
              <a:rPr lang="en-US" sz="1800" i="1" dirty="0" err="1">
                <a:effectLst/>
                <a:latin typeface="Times New Roman" panose="02020603050405020304" pitchFamily="18" charset="0"/>
                <a:ea typeface="Calibri" panose="020F0502020204030204" pitchFamily="34" charset="0"/>
              </a:rPr>
              <a:t>truyền</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giá</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trị</a:t>
            </a:r>
            <a:r>
              <a:rPr lang="en-US" sz="1800" i="1" dirty="0">
                <a:effectLst/>
                <a:latin typeface="Times New Roman" panose="02020603050405020304" pitchFamily="18" charset="0"/>
                <a:ea typeface="Calibri" panose="020F0502020204030204" pitchFamily="34" charset="0"/>
              </a:rPr>
              <a:t> input </a:t>
            </a:r>
            <a:r>
              <a:rPr lang="en-US" sz="1800" i="1" dirty="0" err="1">
                <a:effectLst/>
                <a:latin typeface="Times New Roman" panose="02020603050405020304" pitchFamily="18" charset="0"/>
                <a:ea typeface="Calibri" panose="020F0502020204030204" pitchFamily="34" charset="0"/>
              </a:rPr>
              <a:t>là</a:t>
            </a:r>
            <a:r>
              <a:rPr lang="en-US" sz="1800" i="1" dirty="0">
                <a:effectLst/>
                <a:latin typeface="Times New Roman" panose="02020603050405020304" pitchFamily="18" charset="0"/>
                <a:ea typeface="Calibri" panose="020F0502020204030204" pitchFamily="34" charset="0"/>
              </a:rPr>
              <a:t> email </a:t>
            </a:r>
            <a:r>
              <a:rPr lang="en-US" sz="1800" i="1" dirty="0" err="1">
                <a:effectLst/>
                <a:latin typeface="Times New Roman" panose="02020603050405020304" pitchFamily="18" charset="0"/>
                <a:ea typeface="Calibri" panose="020F0502020204030204" pitchFamily="34" charset="0"/>
              </a:rPr>
              <a:t>và</a:t>
            </a:r>
            <a:r>
              <a:rPr lang="en-US" sz="1800" i="1" dirty="0">
                <a:effectLst/>
                <a:latin typeface="Times New Roman" panose="02020603050405020304" pitchFamily="18" charset="0"/>
                <a:ea typeface="Calibri" panose="020F0502020204030204" pitchFamily="34" charset="0"/>
              </a:rPr>
              <a:t> password</a:t>
            </a:r>
            <a:endParaRPr lang="en-SG" dirty="0"/>
          </a:p>
        </p:txBody>
      </p:sp>
    </p:spTree>
    <p:extLst>
      <p:ext uri="{BB962C8B-B14F-4D97-AF65-F5344CB8AC3E}">
        <p14:creationId xmlns:p14="http://schemas.microsoft.com/office/powerpoint/2010/main" val="516927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30AA-737A-6F8A-422C-2DD9ED58C2E0}"/>
              </a:ext>
            </a:extLst>
          </p:cNvPr>
          <p:cNvSpPr>
            <a:spLocks noGrp="1"/>
          </p:cNvSpPr>
          <p:nvPr>
            <p:ph type="title"/>
          </p:nvPr>
        </p:nvSpPr>
        <p:spPr/>
        <p:txBody>
          <a:bodyPr/>
          <a:lstStyle/>
          <a:p>
            <a:r>
              <a:rPr lang="en-US" dirty="0" err="1"/>
              <a:t>Jmeter</a:t>
            </a:r>
            <a:endParaRPr lang="en-SG" dirty="0"/>
          </a:p>
        </p:txBody>
      </p:sp>
      <p:pic>
        <p:nvPicPr>
          <p:cNvPr id="4" name="Content Placeholder 3" descr="A screenshot of a computer&#10;&#10;Description automatically generated">
            <a:extLst>
              <a:ext uri="{FF2B5EF4-FFF2-40B4-BE49-F238E27FC236}">
                <a16:creationId xmlns:a16="http://schemas.microsoft.com/office/drawing/2014/main" id="{70131DDA-0633-04E1-524B-B3A59AAB1CC3}"/>
              </a:ext>
            </a:extLst>
          </p:cNvPr>
          <p:cNvPicPr>
            <a:picLocks noGrp="1" noChangeAspect="1"/>
          </p:cNvPicPr>
          <p:nvPr>
            <p:ph idx="1"/>
          </p:nvPr>
        </p:nvPicPr>
        <p:blipFill>
          <a:blip r:embed="rId2"/>
          <a:stretch>
            <a:fillRect/>
          </a:stretch>
        </p:blipFill>
        <p:spPr>
          <a:xfrm>
            <a:off x="1216511" y="1544773"/>
            <a:ext cx="9758978" cy="4351338"/>
          </a:xfrm>
          <a:prstGeom prst="rect">
            <a:avLst/>
          </a:prstGeom>
        </p:spPr>
      </p:pic>
      <p:sp>
        <p:nvSpPr>
          <p:cNvPr id="6" name="TextBox 5">
            <a:extLst>
              <a:ext uri="{FF2B5EF4-FFF2-40B4-BE49-F238E27FC236}">
                <a16:creationId xmlns:a16="http://schemas.microsoft.com/office/drawing/2014/main" id="{BA108EEA-6A57-191D-1B4E-EF2C9330D937}"/>
              </a:ext>
            </a:extLst>
          </p:cNvPr>
          <p:cNvSpPr txBox="1"/>
          <p:nvPr/>
        </p:nvSpPr>
        <p:spPr>
          <a:xfrm>
            <a:off x="4049138" y="6016539"/>
            <a:ext cx="6094378" cy="369332"/>
          </a:xfrm>
          <a:prstGeom prst="rect">
            <a:avLst/>
          </a:prstGeom>
          <a:noFill/>
        </p:spPr>
        <p:txBody>
          <a:bodyPr wrap="square">
            <a:spAutoFit/>
          </a:bodyPr>
          <a:lstStyle/>
          <a:p>
            <a:r>
              <a:rPr lang="en-US" sz="1800" i="1" dirty="0" err="1">
                <a:effectLst/>
                <a:latin typeface="Times New Roman" panose="02020603050405020304" pitchFamily="18" charset="0"/>
                <a:ea typeface="Calibri" panose="020F0502020204030204" pitchFamily="34" charset="0"/>
              </a:rPr>
              <a:t>Kết</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quả</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kiểm</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thử</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dạng</a:t>
            </a:r>
            <a:r>
              <a:rPr lang="en-US" sz="1800" i="1" dirty="0">
                <a:effectLst/>
                <a:latin typeface="Times New Roman" panose="02020603050405020304" pitchFamily="18" charset="0"/>
                <a:ea typeface="Calibri" panose="020F0502020204030204" pitchFamily="34" charset="0"/>
              </a:rPr>
              <a:t> Tree</a:t>
            </a:r>
            <a:endParaRPr lang="en-SG" dirty="0"/>
          </a:p>
        </p:txBody>
      </p:sp>
    </p:spTree>
    <p:extLst>
      <p:ext uri="{BB962C8B-B14F-4D97-AF65-F5344CB8AC3E}">
        <p14:creationId xmlns:p14="http://schemas.microsoft.com/office/powerpoint/2010/main" val="2015986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ED32-838A-FFE2-504A-DEAD35D4AC76}"/>
              </a:ext>
            </a:extLst>
          </p:cNvPr>
          <p:cNvSpPr>
            <a:spLocks noGrp="1"/>
          </p:cNvSpPr>
          <p:nvPr>
            <p:ph type="title"/>
          </p:nvPr>
        </p:nvSpPr>
        <p:spPr/>
        <p:txBody>
          <a:bodyPr/>
          <a:lstStyle/>
          <a:p>
            <a:r>
              <a:rPr lang="en-US" dirty="0" err="1"/>
              <a:t>Jmeter</a:t>
            </a:r>
            <a:endParaRPr lang="en-SG" dirty="0"/>
          </a:p>
        </p:txBody>
      </p:sp>
      <p:pic>
        <p:nvPicPr>
          <p:cNvPr id="4" name="Content Placeholder 3" descr="A screenshot of a computer&#10;&#10;Description automatically generated">
            <a:extLst>
              <a:ext uri="{FF2B5EF4-FFF2-40B4-BE49-F238E27FC236}">
                <a16:creationId xmlns:a16="http://schemas.microsoft.com/office/drawing/2014/main" id="{B0C687A9-FAB4-2CFE-C749-5841A653DCF5}"/>
              </a:ext>
            </a:extLst>
          </p:cNvPr>
          <p:cNvPicPr>
            <a:picLocks noGrp="1" noChangeAspect="1"/>
          </p:cNvPicPr>
          <p:nvPr>
            <p:ph idx="1"/>
          </p:nvPr>
        </p:nvPicPr>
        <p:blipFill>
          <a:blip r:embed="rId2"/>
          <a:stretch>
            <a:fillRect/>
          </a:stretch>
        </p:blipFill>
        <p:spPr>
          <a:xfrm>
            <a:off x="838200" y="2468132"/>
            <a:ext cx="10515600" cy="1315343"/>
          </a:xfrm>
          <a:prstGeom prst="rect">
            <a:avLst/>
          </a:prstGeom>
        </p:spPr>
      </p:pic>
      <p:sp>
        <p:nvSpPr>
          <p:cNvPr id="6" name="TextBox 5">
            <a:extLst>
              <a:ext uri="{FF2B5EF4-FFF2-40B4-BE49-F238E27FC236}">
                <a16:creationId xmlns:a16="http://schemas.microsoft.com/office/drawing/2014/main" id="{3B02BD46-5832-32FA-3912-C0FB3E9FCD66}"/>
              </a:ext>
            </a:extLst>
          </p:cNvPr>
          <p:cNvSpPr txBox="1"/>
          <p:nvPr/>
        </p:nvSpPr>
        <p:spPr>
          <a:xfrm>
            <a:off x="4049138" y="4102845"/>
            <a:ext cx="6094378" cy="458074"/>
          </a:xfrm>
          <a:prstGeom prst="rect">
            <a:avLst/>
          </a:prstGeom>
          <a:noFill/>
        </p:spPr>
        <p:txBody>
          <a:bodyPr wrap="square">
            <a:spAutoFit/>
          </a:bodyPr>
          <a:lstStyle/>
          <a:p>
            <a:pPr algn="just">
              <a:lnSpc>
                <a:spcPct val="150000"/>
              </a:lnSpc>
              <a:spcBef>
                <a:spcPts val="600"/>
              </a:spcBef>
              <a:spcAft>
                <a:spcPts val="600"/>
              </a:spcAft>
            </a:pP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Table</a:t>
            </a:r>
            <a:endParaRPr lang="en-SG"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0014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80CE-B9DA-5219-4E6F-F4FDD79C444B}"/>
              </a:ext>
            </a:extLst>
          </p:cNvPr>
          <p:cNvSpPr>
            <a:spLocks noGrp="1"/>
          </p:cNvSpPr>
          <p:nvPr>
            <p:ph type="title"/>
          </p:nvPr>
        </p:nvSpPr>
        <p:spPr/>
        <p:txBody>
          <a:bodyPr/>
          <a:lstStyle/>
          <a:p>
            <a:r>
              <a:rPr lang="en-US" dirty="0"/>
              <a:t>Postman</a:t>
            </a:r>
            <a:endParaRPr lang="en-SG" dirty="0"/>
          </a:p>
        </p:txBody>
      </p:sp>
      <p:pic>
        <p:nvPicPr>
          <p:cNvPr id="4" name="Content Placeholder 3" descr="A screenshot of a computer&#10;&#10;Description automatically generated">
            <a:extLst>
              <a:ext uri="{FF2B5EF4-FFF2-40B4-BE49-F238E27FC236}">
                <a16:creationId xmlns:a16="http://schemas.microsoft.com/office/drawing/2014/main" id="{477048F1-A989-D808-6FEF-D279E3845867}"/>
              </a:ext>
            </a:extLst>
          </p:cNvPr>
          <p:cNvPicPr>
            <a:picLocks noGrp="1" noChangeAspect="1"/>
          </p:cNvPicPr>
          <p:nvPr>
            <p:ph idx="1"/>
          </p:nvPr>
        </p:nvPicPr>
        <p:blipFill>
          <a:blip r:embed="rId2"/>
          <a:stretch>
            <a:fillRect/>
          </a:stretch>
        </p:blipFill>
        <p:spPr>
          <a:xfrm>
            <a:off x="1679213" y="1589088"/>
            <a:ext cx="7932147" cy="4351338"/>
          </a:xfrm>
          <a:prstGeom prst="rect">
            <a:avLst/>
          </a:prstGeom>
        </p:spPr>
      </p:pic>
    </p:spTree>
    <p:extLst>
      <p:ext uri="{BB962C8B-B14F-4D97-AF65-F5344CB8AC3E}">
        <p14:creationId xmlns:p14="http://schemas.microsoft.com/office/powerpoint/2010/main" val="2366700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3ADF-18FA-F67D-14B6-A956E06C9CD6}"/>
              </a:ext>
            </a:extLst>
          </p:cNvPr>
          <p:cNvSpPr>
            <a:spLocks noGrp="1"/>
          </p:cNvSpPr>
          <p:nvPr>
            <p:ph type="title"/>
          </p:nvPr>
        </p:nvSpPr>
        <p:spPr/>
        <p:txBody>
          <a:bodyPr/>
          <a:lstStyle/>
          <a:p>
            <a:r>
              <a:rPr lang="en-US" dirty="0"/>
              <a:t>Postman</a:t>
            </a:r>
            <a:endParaRPr lang="en-SG" dirty="0"/>
          </a:p>
        </p:txBody>
      </p:sp>
      <p:sp>
        <p:nvSpPr>
          <p:cNvPr id="3" name="Content Placeholder 2">
            <a:extLst>
              <a:ext uri="{FF2B5EF4-FFF2-40B4-BE49-F238E27FC236}">
                <a16:creationId xmlns:a16="http://schemas.microsoft.com/office/drawing/2014/main" id="{6FFCFCD8-7BD4-14E1-5392-E67D97C7A561}"/>
              </a:ext>
            </a:extLst>
          </p:cNvPr>
          <p:cNvSpPr>
            <a:spLocks noGrp="1"/>
          </p:cNvSpPr>
          <p:nvPr>
            <p:ph idx="1"/>
          </p:nvPr>
        </p:nvSpPr>
        <p:spPr/>
        <p:txBody>
          <a:bodyPr/>
          <a:lstStyle/>
          <a:p>
            <a:endParaRPr lang="en-SG"/>
          </a:p>
        </p:txBody>
      </p:sp>
      <p:pic>
        <p:nvPicPr>
          <p:cNvPr id="4" name="Picture 3" descr="A screenshot of a computer&#10;&#10;Description automatically generated">
            <a:extLst>
              <a:ext uri="{FF2B5EF4-FFF2-40B4-BE49-F238E27FC236}">
                <a16:creationId xmlns:a16="http://schemas.microsoft.com/office/drawing/2014/main" id="{890255AA-9CDC-B040-E5B0-D371E639A33B}"/>
              </a:ext>
            </a:extLst>
          </p:cNvPr>
          <p:cNvPicPr>
            <a:picLocks noChangeAspect="1"/>
          </p:cNvPicPr>
          <p:nvPr/>
        </p:nvPicPr>
        <p:blipFill>
          <a:blip r:embed="rId2"/>
          <a:stretch>
            <a:fillRect/>
          </a:stretch>
        </p:blipFill>
        <p:spPr>
          <a:xfrm>
            <a:off x="2140902" y="1690687"/>
            <a:ext cx="7693978" cy="4689915"/>
          </a:xfrm>
          <a:prstGeom prst="rect">
            <a:avLst/>
          </a:prstGeom>
        </p:spPr>
      </p:pic>
    </p:spTree>
    <p:extLst>
      <p:ext uri="{BB962C8B-B14F-4D97-AF65-F5344CB8AC3E}">
        <p14:creationId xmlns:p14="http://schemas.microsoft.com/office/powerpoint/2010/main" val="3701011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955E-AB5D-ABD9-78CB-D615BA0C579B}"/>
              </a:ext>
            </a:extLst>
          </p:cNvPr>
          <p:cNvSpPr>
            <a:spLocks noGrp="1"/>
          </p:cNvSpPr>
          <p:nvPr>
            <p:ph type="title"/>
          </p:nvPr>
        </p:nvSpPr>
        <p:spPr>
          <a:xfrm>
            <a:off x="838200" y="18255"/>
            <a:ext cx="10515600" cy="1325563"/>
          </a:xfrm>
        </p:spPr>
        <p:txBody>
          <a:bodyPr/>
          <a:lstStyle/>
          <a:p>
            <a:r>
              <a:rPr lang="en-US" dirty="0" err="1"/>
              <a:t>Báo</a:t>
            </a:r>
            <a:r>
              <a:rPr lang="en-US" dirty="0"/>
              <a:t> </a:t>
            </a:r>
            <a:r>
              <a:rPr lang="en-US" dirty="0" err="1"/>
              <a:t>cáo</a:t>
            </a:r>
            <a:r>
              <a:rPr lang="en-US" dirty="0"/>
              <a:t> </a:t>
            </a:r>
            <a:r>
              <a:rPr lang="en-US" dirty="0" err="1"/>
              <a:t>lỗi</a:t>
            </a:r>
            <a:endParaRPr lang="en-SG" dirty="0"/>
          </a:p>
        </p:txBody>
      </p:sp>
      <p:pic>
        <p:nvPicPr>
          <p:cNvPr id="5" name="Content Placeholder 4">
            <a:extLst>
              <a:ext uri="{FF2B5EF4-FFF2-40B4-BE49-F238E27FC236}">
                <a16:creationId xmlns:a16="http://schemas.microsoft.com/office/drawing/2014/main" id="{372BBABC-FBF4-766D-3F4B-45768E41365A}"/>
              </a:ext>
            </a:extLst>
          </p:cNvPr>
          <p:cNvPicPr>
            <a:picLocks noGrp="1" noChangeAspect="1"/>
          </p:cNvPicPr>
          <p:nvPr>
            <p:ph idx="1"/>
          </p:nvPr>
        </p:nvPicPr>
        <p:blipFill>
          <a:blip r:embed="rId2"/>
          <a:stretch>
            <a:fillRect/>
          </a:stretch>
        </p:blipFill>
        <p:spPr>
          <a:xfrm>
            <a:off x="877165" y="894488"/>
            <a:ext cx="10437670" cy="5375148"/>
          </a:xfrm>
        </p:spPr>
      </p:pic>
      <p:sp>
        <p:nvSpPr>
          <p:cNvPr id="7" name="TextBox 6">
            <a:extLst>
              <a:ext uri="{FF2B5EF4-FFF2-40B4-BE49-F238E27FC236}">
                <a16:creationId xmlns:a16="http://schemas.microsoft.com/office/drawing/2014/main" id="{1529647B-7C70-B65D-67EE-10E6F74B5598}"/>
              </a:ext>
            </a:extLst>
          </p:cNvPr>
          <p:cNvSpPr txBox="1"/>
          <p:nvPr/>
        </p:nvSpPr>
        <p:spPr>
          <a:xfrm>
            <a:off x="5041359" y="6269636"/>
            <a:ext cx="6094378" cy="369332"/>
          </a:xfrm>
          <a:prstGeom prst="rect">
            <a:avLst/>
          </a:prstGeom>
          <a:noFill/>
        </p:spPr>
        <p:txBody>
          <a:bodyPr wrap="square">
            <a:spAutoFit/>
          </a:bodyPr>
          <a:lstStyle/>
          <a:p>
            <a:r>
              <a:rPr lang="en-US" i="1" dirty="0" err="1"/>
              <a:t>Một</a:t>
            </a:r>
            <a:r>
              <a:rPr lang="en-US" i="1" dirty="0"/>
              <a:t> </a:t>
            </a:r>
            <a:r>
              <a:rPr lang="en-US" i="1" dirty="0" err="1"/>
              <a:t>số</a:t>
            </a:r>
            <a:r>
              <a:rPr lang="en-US" i="1" dirty="0"/>
              <a:t> </a:t>
            </a:r>
            <a:r>
              <a:rPr lang="en-US" i="1" dirty="0" err="1"/>
              <a:t>lỗi</a:t>
            </a:r>
            <a:endParaRPr lang="en-SG" i="1" dirty="0"/>
          </a:p>
        </p:txBody>
      </p:sp>
    </p:spTree>
    <p:extLst>
      <p:ext uri="{BB962C8B-B14F-4D97-AF65-F5344CB8AC3E}">
        <p14:creationId xmlns:p14="http://schemas.microsoft.com/office/powerpoint/2010/main" val="24422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3038BC-9FCB-466B-8EE5-7B0DC8F25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58F4797-C77D-4821-B8FF-057D7524C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0CB3DB-B42E-47BF-A595-527CB329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5" y="685800"/>
            <a:ext cx="10800971"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F4452-453C-2FA9-F379-8B41E58619D3}"/>
              </a:ext>
            </a:extLst>
          </p:cNvPr>
          <p:cNvSpPr>
            <a:spLocks noGrp="1"/>
          </p:cNvSpPr>
          <p:nvPr>
            <p:ph type="title"/>
          </p:nvPr>
        </p:nvSpPr>
        <p:spPr>
          <a:xfrm>
            <a:off x="1449572" y="1036674"/>
            <a:ext cx="9292856" cy="1371600"/>
          </a:xfrm>
        </p:spPr>
        <p:txBody>
          <a:bodyPr>
            <a:normAutofit/>
          </a:bodyPr>
          <a:lstStyle/>
          <a:p>
            <a:pPr algn="ctr"/>
            <a:r>
              <a:rPr lang="en-US" sz="3200">
                <a:solidFill>
                  <a:schemeClr val="tx1">
                    <a:lumMod val="65000"/>
                    <a:lumOff val="35000"/>
                  </a:schemeClr>
                </a:solidFill>
              </a:rPr>
              <a:t>Tổng hợp kết quả</a:t>
            </a:r>
            <a:endParaRPr lang="en-SG" sz="3200">
              <a:solidFill>
                <a:schemeClr val="tx1">
                  <a:lumMod val="65000"/>
                  <a:lumOff val="35000"/>
                </a:schemeClr>
              </a:solidFill>
            </a:endParaRPr>
          </a:p>
        </p:txBody>
      </p:sp>
      <p:graphicFrame>
        <p:nvGraphicFramePr>
          <p:cNvPr id="4" name="Content Placeholder 3">
            <a:extLst>
              <a:ext uri="{FF2B5EF4-FFF2-40B4-BE49-F238E27FC236}">
                <a16:creationId xmlns:a16="http://schemas.microsoft.com/office/drawing/2014/main" id="{B9C6B141-11D7-5F48-6E00-432BB2A8825E}"/>
              </a:ext>
            </a:extLst>
          </p:cNvPr>
          <p:cNvGraphicFramePr>
            <a:graphicFrameLocks noGrp="1"/>
          </p:cNvGraphicFramePr>
          <p:nvPr>
            <p:ph idx="1"/>
            <p:extLst>
              <p:ext uri="{D42A27DB-BD31-4B8C-83A1-F6EECF244321}">
                <p14:modId xmlns:p14="http://schemas.microsoft.com/office/powerpoint/2010/main" val="557272150"/>
              </p:ext>
            </p:extLst>
          </p:nvPr>
        </p:nvGraphicFramePr>
        <p:xfrm>
          <a:off x="1279451" y="2773107"/>
          <a:ext cx="9633098" cy="2938572"/>
        </p:xfrm>
        <a:graphic>
          <a:graphicData uri="http://schemas.openxmlformats.org/drawingml/2006/table">
            <a:tbl>
              <a:tblPr firstRow="1" firstCol="1" bandRow="1">
                <a:tableStyleId>{5C22544A-7EE6-4342-B048-85BDC9FD1C3A}</a:tableStyleId>
              </a:tblPr>
              <a:tblGrid>
                <a:gridCol w="5369110">
                  <a:extLst>
                    <a:ext uri="{9D8B030D-6E8A-4147-A177-3AD203B41FA5}">
                      <a16:colId xmlns:a16="http://schemas.microsoft.com/office/drawing/2014/main" val="1669815527"/>
                    </a:ext>
                  </a:extLst>
                </a:gridCol>
                <a:gridCol w="4263988">
                  <a:extLst>
                    <a:ext uri="{9D8B030D-6E8A-4147-A177-3AD203B41FA5}">
                      <a16:colId xmlns:a16="http://schemas.microsoft.com/office/drawing/2014/main" val="1401513409"/>
                    </a:ext>
                  </a:extLst>
                </a:gridCol>
              </a:tblGrid>
              <a:tr h="489762">
                <a:tc>
                  <a:txBody>
                    <a:bodyPr/>
                    <a:lstStyle/>
                    <a:p>
                      <a:pPr marL="457200" algn="just">
                        <a:lnSpc>
                          <a:spcPct val="150000"/>
                        </a:lnSpc>
                        <a:spcBef>
                          <a:spcPts val="600"/>
                        </a:spcBef>
                      </a:pPr>
                      <a:r>
                        <a:rPr lang="en-US" sz="2200" kern="100">
                          <a:effectLst/>
                        </a:rPr>
                        <a:t>Tổng số Trường hợp kiểm thử</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tc>
                  <a:txBody>
                    <a:bodyPr/>
                    <a:lstStyle/>
                    <a:p>
                      <a:pPr marL="457200" algn="just">
                        <a:lnSpc>
                          <a:spcPct val="150000"/>
                        </a:lnSpc>
                        <a:spcAft>
                          <a:spcPts val="600"/>
                        </a:spcAft>
                      </a:pPr>
                      <a:r>
                        <a:rPr lang="en-US" sz="2200" kern="100">
                          <a:effectLst/>
                        </a:rPr>
                        <a:t>122</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extLst>
                  <a:ext uri="{0D108BD9-81ED-4DB2-BD59-A6C34878D82A}">
                    <a16:rowId xmlns:a16="http://schemas.microsoft.com/office/drawing/2014/main" val="504431378"/>
                  </a:ext>
                </a:extLst>
              </a:tr>
              <a:tr h="489762">
                <a:tc>
                  <a:txBody>
                    <a:bodyPr/>
                    <a:lstStyle/>
                    <a:p>
                      <a:pPr marL="457200" algn="just">
                        <a:lnSpc>
                          <a:spcPct val="150000"/>
                        </a:lnSpc>
                        <a:spcBef>
                          <a:spcPts val="600"/>
                        </a:spcBef>
                      </a:pPr>
                      <a:r>
                        <a:rPr lang="en-US" sz="2200" kern="100">
                          <a:effectLst/>
                        </a:rPr>
                        <a:t>Tỉ lệ lỗi</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tc>
                  <a:txBody>
                    <a:bodyPr/>
                    <a:lstStyle/>
                    <a:p>
                      <a:pPr marL="457200" algn="just">
                        <a:lnSpc>
                          <a:spcPct val="150000"/>
                        </a:lnSpc>
                        <a:spcAft>
                          <a:spcPts val="600"/>
                        </a:spcAft>
                      </a:pPr>
                      <a:r>
                        <a:rPr lang="en-US" sz="2200" kern="100">
                          <a:effectLst/>
                        </a:rPr>
                        <a:t>25/122 (~20%)</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extLst>
                  <a:ext uri="{0D108BD9-81ED-4DB2-BD59-A6C34878D82A}">
                    <a16:rowId xmlns:a16="http://schemas.microsoft.com/office/drawing/2014/main" val="3267503428"/>
                  </a:ext>
                </a:extLst>
              </a:tr>
              <a:tr h="489762">
                <a:tc>
                  <a:txBody>
                    <a:bodyPr/>
                    <a:lstStyle/>
                    <a:p>
                      <a:pPr marL="457200" algn="just">
                        <a:lnSpc>
                          <a:spcPct val="150000"/>
                        </a:lnSpc>
                        <a:spcBef>
                          <a:spcPts val="600"/>
                        </a:spcBef>
                      </a:pPr>
                      <a:r>
                        <a:rPr lang="en-US" sz="2200" kern="100">
                          <a:effectLst/>
                        </a:rPr>
                        <a:t>Số Trường Kiểm thử thủ công</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tc>
                  <a:txBody>
                    <a:bodyPr/>
                    <a:lstStyle/>
                    <a:p>
                      <a:pPr marL="457200" algn="just">
                        <a:lnSpc>
                          <a:spcPct val="150000"/>
                        </a:lnSpc>
                        <a:spcAft>
                          <a:spcPts val="600"/>
                        </a:spcAf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23</a:t>
                      </a:r>
                      <a:endParaRPr lang="en-SG"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extLst>
                  <a:ext uri="{0D108BD9-81ED-4DB2-BD59-A6C34878D82A}">
                    <a16:rowId xmlns:a16="http://schemas.microsoft.com/office/drawing/2014/main" val="2732425908"/>
                  </a:ext>
                </a:extLst>
              </a:tr>
              <a:tr h="489762">
                <a:tc>
                  <a:txBody>
                    <a:bodyPr/>
                    <a:lstStyle/>
                    <a:p>
                      <a:pPr marL="457200" algn="just">
                        <a:lnSpc>
                          <a:spcPct val="150000"/>
                        </a:lnSpc>
                        <a:spcBef>
                          <a:spcPts val="600"/>
                        </a:spcBef>
                      </a:pPr>
                      <a:r>
                        <a:rPr lang="en-US" sz="2200" kern="100">
                          <a:effectLst/>
                        </a:rPr>
                        <a:t>Tỉ lệ Lỗi</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tc>
                  <a:txBody>
                    <a:bodyPr/>
                    <a:lstStyle/>
                    <a:p>
                      <a:pPr marL="457200" algn="just">
                        <a:lnSpc>
                          <a:spcPct val="150000"/>
                        </a:lnSpc>
                        <a:spcAft>
                          <a:spcPts val="600"/>
                        </a:spcAft>
                      </a:pPr>
                      <a:r>
                        <a:rPr lang="en-US" sz="2200" kern="100">
                          <a:effectLst/>
                        </a:rPr>
                        <a:t>5/23 (~23%)</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extLst>
                  <a:ext uri="{0D108BD9-81ED-4DB2-BD59-A6C34878D82A}">
                    <a16:rowId xmlns:a16="http://schemas.microsoft.com/office/drawing/2014/main" val="1239648794"/>
                  </a:ext>
                </a:extLst>
              </a:tr>
              <a:tr h="489762">
                <a:tc>
                  <a:txBody>
                    <a:bodyPr/>
                    <a:lstStyle/>
                    <a:p>
                      <a:pPr marL="457200" algn="just">
                        <a:lnSpc>
                          <a:spcPct val="150000"/>
                        </a:lnSpc>
                        <a:spcBef>
                          <a:spcPts val="600"/>
                        </a:spcBef>
                      </a:pPr>
                      <a:r>
                        <a:rPr lang="en-US" sz="2200" kern="100">
                          <a:effectLst/>
                        </a:rPr>
                        <a:t>Số Trường Kiểm thử tự động</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tc>
                  <a:txBody>
                    <a:bodyPr/>
                    <a:lstStyle/>
                    <a:p>
                      <a:pPr marL="457200" algn="just">
                        <a:lnSpc>
                          <a:spcPct val="150000"/>
                        </a:lnSpc>
                        <a:spcAft>
                          <a:spcPts val="600"/>
                        </a:spcAft>
                      </a:pPr>
                      <a:r>
                        <a:rPr lang="en-US" sz="2200" kern="100">
                          <a:effectLst/>
                        </a:rPr>
                        <a:t>99</a:t>
                      </a:r>
                      <a:endParaRPr lang="en-SG"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extLst>
                  <a:ext uri="{0D108BD9-81ED-4DB2-BD59-A6C34878D82A}">
                    <a16:rowId xmlns:a16="http://schemas.microsoft.com/office/drawing/2014/main" val="3427016535"/>
                  </a:ext>
                </a:extLst>
              </a:tr>
              <a:tr h="489762">
                <a:tc>
                  <a:txBody>
                    <a:bodyPr/>
                    <a:lstStyle/>
                    <a:p>
                      <a:pPr marL="457200" algn="just">
                        <a:lnSpc>
                          <a:spcPct val="150000"/>
                        </a:lnSpc>
                        <a:spcBef>
                          <a:spcPts val="600"/>
                        </a:spcBef>
                      </a:pPr>
                      <a:r>
                        <a:rPr lang="en-US" sz="2200" kern="100">
                          <a:effectLst/>
                        </a:rPr>
                        <a:t>Tỉ lệ lỗi</a:t>
                      </a:r>
                      <a:endParaRPr lang="en-SG"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tc>
                  <a:txBody>
                    <a:bodyPr/>
                    <a:lstStyle/>
                    <a:p>
                      <a:pPr marL="457200" algn="just">
                        <a:lnSpc>
                          <a:spcPct val="150000"/>
                        </a:lnSpc>
                        <a:spcAft>
                          <a:spcPts val="600"/>
                        </a:spcAft>
                      </a:pPr>
                      <a:r>
                        <a:rPr lang="en-US" sz="2200" kern="100" dirty="0">
                          <a:effectLst/>
                        </a:rPr>
                        <a:t>20/99 (~20%)</a:t>
                      </a:r>
                      <a:endParaRPr lang="en-SG"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4294" marR="84294" marT="0" marB="0"/>
                </a:tc>
                <a:extLst>
                  <a:ext uri="{0D108BD9-81ED-4DB2-BD59-A6C34878D82A}">
                    <a16:rowId xmlns:a16="http://schemas.microsoft.com/office/drawing/2014/main" val="3369391147"/>
                  </a:ext>
                </a:extLst>
              </a:tr>
            </a:tbl>
          </a:graphicData>
        </a:graphic>
      </p:graphicFrame>
    </p:spTree>
    <p:extLst>
      <p:ext uri="{BB962C8B-B14F-4D97-AF65-F5344CB8AC3E}">
        <p14:creationId xmlns:p14="http://schemas.microsoft.com/office/powerpoint/2010/main" val="1771658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9E7E-CAAC-82C5-CD95-D7C0E3E30CFF}"/>
              </a:ext>
            </a:extLst>
          </p:cNvPr>
          <p:cNvSpPr>
            <a:spLocks noGrp="1"/>
          </p:cNvSpPr>
          <p:nvPr>
            <p:ph type="title"/>
          </p:nvPr>
        </p:nvSpPr>
        <p:spPr/>
        <p:txBody>
          <a:bodyPr/>
          <a:lstStyle/>
          <a:p>
            <a:r>
              <a:rPr lang="en-US" dirty="0" err="1"/>
              <a:t>Tổng</a:t>
            </a:r>
            <a:r>
              <a:rPr lang="en-US" dirty="0"/>
              <a:t> </a:t>
            </a:r>
            <a:r>
              <a:rPr lang="en-US" dirty="0" err="1"/>
              <a:t>hợp</a:t>
            </a:r>
            <a:r>
              <a:rPr lang="en-US" dirty="0"/>
              <a:t> </a:t>
            </a:r>
            <a:r>
              <a:rPr lang="en-US" dirty="0" err="1"/>
              <a:t>kết</a:t>
            </a:r>
            <a:r>
              <a:rPr lang="en-US" dirty="0"/>
              <a:t> </a:t>
            </a:r>
            <a:r>
              <a:rPr lang="en-US" dirty="0" err="1"/>
              <a:t>quả</a:t>
            </a:r>
            <a:r>
              <a:rPr lang="en-US" dirty="0"/>
              <a:t> </a:t>
            </a:r>
            <a:endParaRPr lang="en-SG" dirty="0"/>
          </a:p>
        </p:txBody>
      </p:sp>
      <p:graphicFrame>
        <p:nvGraphicFramePr>
          <p:cNvPr id="5" name="Content Placeholder 4">
            <a:extLst>
              <a:ext uri="{FF2B5EF4-FFF2-40B4-BE49-F238E27FC236}">
                <a16:creationId xmlns:a16="http://schemas.microsoft.com/office/drawing/2014/main" id="{DDE88F6E-3852-69F8-B2CE-98A4DD8EB2BA}"/>
              </a:ext>
            </a:extLst>
          </p:cNvPr>
          <p:cNvGraphicFramePr>
            <a:graphicFrameLocks noGrp="1"/>
          </p:cNvGraphicFramePr>
          <p:nvPr>
            <p:ph idx="1"/>
            <p:extLst>
              <p:ext uri="{D42A27DB-BD31-4B8C-83A1-F6EECF244321}">
                <p14:modId xmlns:p14="http://schemas.microsoft.com/office/powerpoint/2010/main" val="778788322"/>
              </p:ext>
            </p:extLst>
          </p:nvPr>
        </p:nvGraphicFramePr>
        <p:xfrm>
          <a:off x="750650" y="2036984"/>
          <a:ext cx="11010089" cy="4023348"/>
        </p:xfrm>
        <a:graphic>
          <a:graphicData uri="http://schemas.openxmlformats.org/drawingml/2006/table">
            <a:tbl>
              <a:tblPr firstRow="1" bandRow="1">
                <a:tableStyleId>{5C22544A-7EE6-4342-B048-85BDC9FD1C3A}</a:tableStyleId>
              </a:tblPr>
              <a:tblGrid>
                <a:gridCol w="1454771">
                  <a:extLst>
                    <a:ext uri="{9D8B030D-6E8A-4147-A177-3AD203B41FA5}">
                      <a16:colId xmlns:a16="http://schemas.microsoft.com/office/drawing/2014/main" val="9943549"/>
                    </a:ext>
                  </a:extLst>
                </a:gridCol>
                <a:gridCol w="2949264">
                  <a:extLst>
                    <a:ext uri="{9D8B030D-6E8A-4147-A177-3AD203B41FA5}">
                      <a16:colId xmlns:a16="http://schemas.microsoft.com/office/drawing/2014/main" val="3715998014"/>
                    </a:ext>
                  </a:extLst>
                </a:gridCol>
                <a:gridCol w="3357017">
                  <a:extLst>
                    <a:ext uri="{9D8B030D-6E8A-4147-A177-3AD203B41FA5}">
                      <a16:colId xmlns:a16="http://schemas.microsoft.com/office/drawing/2014/main" val="2523908363"/>
                    </a:ext>
                  </a:extLst>
                </a:gridCol>
                <a:gridCol w="1556613">
                  <a:extLst>
                    <a:ext uri="{9D8B030D-6E8A-4147-A177-3AD203B41FA5}">
                      <a16:colId xmlns:a16="http://schemas.microsoft.com/office/drawing/2014/main" val="2334517652"/>
                    </a:ext>
                  </a:extLst>
                </a:gridCol>
                <a:gridCol w="1692424">
                  <a:extLst>
                    <a:ext uri="{9D8B030D-6E8A-4147-A177-3AD203B41FA5}">
                      <a16:colId xmlns:a16="http://schemas.microsoft.com/office/drawing/2014/main" val="3221012714"/>
                    </a:ext>
                  </a:extLst>
                </a:gridCol>
              </a:tblGrid>
              <a:tr h="532918">
                <a:tc>
                  <a:txBody>
                    <a:bodyPr/>
                    <a:lstStyle/>
                    <a:p>
                      <a:r>
                        <a:rPr lang="en-US" dirty="0"/>
                        <a:t>ID </a:t>
                      </a:r>
                      <a:r>
                        <a:rPr lang="en-US" dirty="0" err="1"/>
                        <a:t>Lỗi</a:t>
                      </a:r>
                      <a:endParaRPr lang="en-SG" dirty="0"/>
                    </a:p>
                  </a:txBody>
                  <a:tcPr/>
                </a:tc>
                <a:tc>
                  <a:txBody>
                    <a:bodyPr/>
                    <a:lstStyle/>
                    <a:p>
                      <a:r>
                        <a:rPr lang="en-US" dirty="0" err="1"/>
                        <a:t>Tên</a:t>
                      </a:r>
                      <a:endParaRPr lang="en-SG" dirty="0"/>
                    </a:p>
                  </a:txBody>
                  <a:tcPr/>
                </a:tc>
                <a:tc>
                  <a:txBody>
                    <a:bodyPr/>
                    <a:lstStyle/>
                    <a:p>
                      <a:r>
                        <a:rPr lang="en-US" dirty="0"/>
                        <a:t>Chi </a:t>
                      </a:r>
                      <a:r>
                        <a:rPr lang="en-US" dirty="0" err="1"/>
                        <a:t>tiết</a:t>
                      </a:r>
                      <a:endParaRPr lang="en-SG" dirty="0"/>
                    </a:p>
                  </a:txBody>
                  <a:tcPr/>
                </a:tc>
                <a:tc>
                  <a:txBody>
                    <a:bodyPr/>
                    <a:lstStyle/>
                    <a:p>
                      <a:r>
                        <a:rPr lang="en-US" dirty="0" err="1"/>
                        <a:t>Đánh</a:t>
                      </a:r>
                      <a:r>
                        <a:rPr lang="en-US" dirty="0"/>
                        <a:t> </a:t>
                      </a:r>
                      <a:r>
                        <a:rPr lang="en-US" dirty="0" err="1"/>
                        <a:t>giá</a:t>
                      </a:r>
                      <a:endParaRPr lang="en-SG" dirty="0"/>
                    </a:p>
                  </a:txBody>
                  <a:tcPr/>
                </a:tc>
                <a:tc>
                  <a:txBody>
                    <a:bodyPr/>
                    <a:lstStyle/>
                    <a:p>
                      <a:r>
                        <a:rPr lang="en-US" dirty="0" err="1"/>
                        <a:t>Độ</a:t>
                      </a:r>
                      <a:r>
                        <a:rPr lang="en-US" dirty="0"/>
                        <a:t> </a:t>
                      </a:r>
                      <a:r>
                        <a:rPr lang="en-US" dirty="0" err="1"/>
                        <a:t>ưu</a:t>
                      </a:r>
                      <a:r>
                        <a:rPr lang="en-US" dirty="0"/>
                        <a:t> </a:t>
                      </a:r>
                      <a:r>
                        <a:rPr lang="en-US" dirty="0" err="1"/>
                        <a:t>tiên</a:t>
                      </a:r>
                      <a:endParaRPr lang="en-SG" dirty="0"/>
                    </a:p>
                  </a:txBody>
                  <a:tcPr/>
                </a:tc>
                <a:extLst>
                  <a:ext uri="{0D108BD9-81ED-4DB2-BD59-A6C34878D82A}">
                    <a16:rowId xmlns:a16="http://schemas.microsoft.com/office/drawing/2014/main" val="3499785683"/>
                  </a:ext>
                </a:extLst>
              </a:tr>
              <a:tr h="988271">
                <a:tc>
                  <a:txBody>
                    <a:bodyPr/>
                    <a:lstStyle/>
                    <a:p>
                      <a:pPr marL="457200" algn="just">
                        <a:lnSpc>
                          <a:spcPct val="150000"/>
                        </a:lnSpc>
                        <a:spcBef>
                          <a:spcPts val="600"/>
                        </a:spcBef>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E06</a:t>
                      </a:r>
                      <a:endParaRPr lang="en-SG"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bố</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cục</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Sách</a:t>
                      </a:r>
                      <a:endParaRPr lang="en-SG"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Bố cục trang chi tiết sách hiển thị không đúng</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Major bug</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600"/>
                        </a:spcAft>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Thấp</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0390127"/>
                  </a:ext>
                </a:extLst>
              </a:tr>
              <a:tr h="1513888">
                <a:tc>
                  <a:txBody>
                    <a:bodyPr/>
                    <a:lstStyle/>
                    <a:p>
                      <a:pPr marL="457200" algn="just">
                        <a:lnSpc>
                          <a:spcPct val="150000"/>
                        </a:lnSpc>
                        <a:spcBef>
                          <a:spcPts val="600"/>
                        </a:spcBef>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E07</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Lỗi in chi tiết yêu cầu mượn.</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Lỗi hệ thống không in yêu cầu mượn khi người dùng nhấn nút “in”.</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Major bug</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600"/>
                        </a:spcAft>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Trung bình</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5336900"/>
                  </a:ext>
                </a:extLst>
              </a:tr>
              <a:tr h="988271">
                <a:tc>
                  <a:txBody>
                    <a:bodyPr/>
                    <a:lstStyle/>
                    <a:p>
                      <a:pPr marL="457200" algn="just">
                        <a:lnSpc>
                          <a:spcPct val="150000"/>
                        </a:lnSpc>
                        <a:spcBef>
                          <a:spcPts val="600"/>
                        </a:spcBef>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E08</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Lỗi thêm sách đã có trong giỏ vào giỏ.</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Lỗi khi người dùng thêm sách đã có trong giỏ vào giỏ.</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Critical bug</a:t>
                      </a:r>
                      <a:endParaRPr lang="en-SG"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6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Cao</a:t>
                      </a:r>
                      <a:endParaRPr lang="en-SG"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592388"/>
                  </a:ext>
                </a:extLst>
              </a:tr>
            </a:tbl>
          </a:graphicData>
        </a:graphic>
      </p:graphicFrame>
      <p:sp>
        <p:nvSpPr>
          <p:cNvPr id="9" name="TextBox 8">
            <a:extLst>
              <a:ext uri="{FF2B5EF4-FFF2-40B4-BE49-F238E27FC236}">
                <a16:creationId xmlns:a16="http://schemas.microsoft.com/office/drawing/2014/main" id="{6D92D177-D4FC-40E7-DA11-08A3E960692B}"/>
              </a:ext>
            </a:extLst>
          </p:cNvPr>
          <p:cNvSpPr txBox="1"/>
          <p:nvPr/>
        </p:nvSpPr>
        <p:spPr>
          <a:xfrm>
            <a:off x="4535521" y="6221962"/>
            <a:ext cx="6094378" cy="369332"/>
          </a:xfrm>
          <a:prstGeom prst="rect">
            <a:avLst/>
          </a:prstGeom>
          <a:noFill/>
        </p:spPr>
        <p:txBody>
          <a:bodyPr wrap="square">
            <a:spAutoFit/>
          </a:bodyPr>
          <a:lstStyle/>
          <a:p>
            <a:r>
              <a:rPr lang="en-US" i="1" dirty="0" err="1"/>
              <a:t>Một</a:t>
            </a:r>
            <a:r>
              <a:rPr lang="en-US" i="1" dirty="0"/>
              <a:t> </a:t>
            </a:r>
            <a:r>
              <a:rPr lang="en-US" i="1" dirty="0" err="1"/>
              <a:t>số</a:t>
            </a:r>
            <a:r>
              <a:rPr lang="en-US" i="1" dirty="0"/>
              <a:t> </a:t>
            </a:r>
            <a:r>
              <a:rPr lang="en-US" i="1" dirty="0" err="1"/>
              <a:t>lỗi</a:t>
            </a:r>
            <a:r>
              <a:rPr lang="en-US" i="1" dirty="0"/>
              <a:t> </a:t>
            </a:r>
            <a:r>
              <a:rPr lang="en-US" i="1" dirty="0" err="1"/>
              <a:t>và</a:t>
            </a:r>
            <a:r>
              <a:rPr lang="en-US" i="1" dirty="0"/>
              <a:t> </a:t>
            </a:r>
            <a:r>
              <a:rPr lang="en-US" i="1" dirty="0" err="1"/>
              <a:t>đánh</a:t>
            </a:r>
            <a:r>
              <a:rPr lang="en-US" i="1" dirty="0"/>
              <a:t> </a:t>
            </a:r>
            <a:r>
              <a:rPr lang="en-US" i="1" dirty="0" err="1"/>
              <a:t>giá</a:t>
            </a:r>
            <a:endParaRPr lang="en-SG" i="1" dirty="0"/>
          </a:p>
        </p:txBody>
      </p:sp>
    </p:spTree>
    <p:extLst>
      <p:ext uri="{BB962C8B-B14F-4D97-AF65-F5344CB8AC3E}">
        <p14:creationId xmlns:p14="http://schemas.microsoft.com/office/powerpoint/2010/main" val="1905407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4AAA91-5EE0-19F8-1FBB-722E8D77B638}"/>
              </a:ext>
            </a:extLst>
          </p:cNvPr>
          <p:cNvSpPr>
            <a:spLocks noGrp="1"/>
          </p:cNvSpPr>
          <p:nvPr>
            <p:ph type="title"/>
          </p:nvPr>
        </p:nvSpPr>
        <p:spPr>
          <a:xfrm>
            <a:off x="959531" y="838049"/>
            <a:ext cx="8924392" cy="1058275"/>
          </a:xfrm>
        </p:spPr>
        <p:txBody>
          <a:bodyPr>
            <a:normAutofit/>
          </a:bodyPr>
          <a:lstStyle/>
          <a:p>
            <a:pPr algn="ctr"/>
            <a:r>
              <a:rPr lang="en-US" sz="3500" dirty="0" err="1"/>
              <a:t>Tác</a:t>
            </a:r>
            <a:r>
              <a:rPr lang="en-US" sz="3500" dirty="0"/>
              <a:t> </a:t>
            </a:r>
            <a:r>
              <a:rPr lang="en-US" sz="3500" dirty="0" err="1"/>
              <a:t>động</a:t>
            </a:r>
            <a:r>
              <a:rPr lang="en-US" sz="3500" dirty="0"/>
              <a:t> </a:t>
            </a:r>
            <a:r>
              <a:rPr lang="en-US" sz="3500" dirty="0" err="1"/>
              <a:t>của</a:t>
            </a:r>
            <a:r>
              <a:rPr lang="en-US" sz="3500" dirty="0"/>
              <a:t> </a:t>
            </a:r>
            <a:r>
              <a:rPr lang="en-US" sz="3500" dirty="0" err="1"/>
              <a:t>lỗi</a:t>
            </a:r>
            <a:r>
              <a:rPr lang="en-US" sz="3500" dirty="0"/>
              <a:t> </a:t>
            </a:r>
            <a:r>
              <a:rPr lang="en-US" sz="3500" dirty="0" err="1"/>
              <a:t>tới</a:t>
            </a:r>
            <a:r>
              <a:rPr lang="en-US" sz="3500" dirty="0"/>
              <a:t> </a:t>
            </a:r>
            <a:r>
              <a:rPr lang="en-US" sz="3500" dirty="0" err="1"/>
              <a:t>ứng</a:t>
            </a:r>
            <a:r>
              <a:rPr lang="en-US" sz="3500" dirty="0"/>
              <a:t> </a:t>
            </a:r>
            <a:r>
              <a:rPr lang="en-US" sz="3500" dirty="0" err="1"/>
              <a:t>dụng</a:t>
            </a:r>
            <a:endParaRPr lang="en-SG" sz="3500" dirty="0"/>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6B2C40D-2174-B021-55A1-F204841676D2}"/>
              </a:ext>
            </a:extLst>
          </p:cNvPr>
          <p:cNvSpPr>
            <a:spLocks noGrp="1"/>
          </p:cNvSpPr>
          <p:nvPr>
            <p:ph idx="1"/>
          </p:nvPr>
        </p:nvSpPr>
        <p:spPr>
          <a:xfrm>
            <a:off x="1847423" y="2301514"/>
            <a:ext cx="8309586" cy="2756848"/>
          </a:xfrm>
        </p:spPr>
        <p:txBody>
          <a:bodyPr>
            <a:noAutofit/>
          </a:bodyPr>
          <a:lstStyle/>
          <a:p>
            <a:pPr indent="0">
              <a:spcBef>
                <a:spcPts val="600"/>
              </a:spcBef>
              <a:spcAft>
                <a:spcPts val="600"/>
              </a:spcAft>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khoản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gây</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spcBef>
                <a:spcPts val="600"/>
              </a:spcBef>
              <a:spcAft>
                <a:spcPts val="600"/>
              </a:spcAft>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ẩn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gây</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nhầm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lẫn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spcBef>
                <a:spcPts val="600"/>
              </a:spcBef>
              <a:spcAft>
                <a:spcPts val="600"/>
              </a:spcAft>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Lọc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Theo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lọc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tin.</a:t>
            </a:r>
          </a:p>
          <a:p>
            <a:pPr indent="0">
              <a:spcBef>
                <a:spcPts val="600"/>
              </a:spcBef>
              <a:spcAft>
                <a:spcPts val="600"/>
              </a:spcAft>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Bậc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bậc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spcBef>
                <a:spcPts val="600"/>
              </a:spcBef>
              <a:spcAft>
                <a:spcPts val="600"/>
              </a:spcAft>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admin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tuỳ</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gây</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nghiêm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55075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B57A8-2B23-7F09-5E51-46110307FD0E}"/>
              </a:ext>
            </a:extLst>
          </p:cNvPr>
          <p:cNvSpPr>
            <a:spLocks noGrp="1"/>
          </p:cNvSpPr>
          <p:nvPr>
            <p:ph type="title"/>
          </p:nvPr>
        </p:nvSpPr>
        <p:spPr>
          <a:xfrm>
            <a:off x="1629751" y="934327"/>
            <a:ext cx="8924392" cy="1058275"/>
          </a:xfrm>
        </p:spPr>
        <p:txBody>
          <a:bodyPr>
            <a:normAutofit/>
          </a:bodyPr>
          <a:lstStyle/>
          <a:p>
            <a:pPr algn="ctr"/>
            <a:r>
              <a:rPr lang="en-US" sz="3500" dirty="0" err="1"/>
              <a:t>Tác</a:t>
            </a:r>
            <a:r>
              <a:rPr lang="en-US" sz="3500" dirty="0"/>
              <a:t> </a:t>
            </a:r>
            <a:r>
              <a:rPr lang="en-US" sz="3500" dirty="0" err="1"/>
              <a:t>động</a:t>
            </a:r>
            <a:r>
              <a:rPr lang="en-US" sz="3500" dirty="0"/>
              <a:t> </a:t>
            </a:r>
            <a:r>
              <a:rPr lang="en-US" sz="3500" dirty="0" err="1"/>
              <a:t>của</a:t>
            </a:r>
            <a:r>
              <a:rPr lang="en-US" sz="3500" dirty="0"/>
              <a:t> </a:t>
            </a:r>
            <a:r>
              <a:rPr lang="en-US" sz="3500" dirty="0" err="1"/>
              <a:t>lỗi</a:t>
            </a:r>
            <a:r>
              <a:rPr lang="en-US" sz="3500" dirty="0"/>
              <a:t> </a:t>
            </a:r>
            <a:r>
              <a:rPr lang="en-US" sz="3500" dirty="0" err="1"/>
              <a:t>tới</a:t>
            </a:r>
            <a:r>
              <a:rPr lang="en-US" sz="3500" dirty="0"/>
              <a:t> </a:t>
            </a:r>
            <a:r>
              <a:rPr lang="en-US" sz="3500" dirty="0" err="1"/>
              <a:t>ứng</a:t>
            </a:r>
            <a:r>
              <a:rPr lang="en-US" sz="3500" dirty="0"/>
              <a:t> </a:t>
            </a:r>
            <a:r>
              <a:rPr lang="en-US" sz="3500" dirty="0" err="1"/>
              <a:t>dụng</a:t>
            </a:r>
            <a:endParaRPr lang="en-SG" sz="3500" dirty="0"/>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A1905FF-C6A6-B839-4639-6C8492F388B1}"/>
              </a:ext>
            </a:extLst>
          </p:cNvPr>
          <p:cNvSpPr>
            <a:spLocks noGrp="1"/>
          </p:cNvSpPr>
          <p:nvPr>
            <p:ph idx="1"/>
          </p:nvPr>
        </p:nvSpPr>
        <p:spPr>
          <a:xfrm>
            <a:off x="1941207" y="2752316"/>
            <a:ext cx="8309586" cy="2756848"/>
          </a:xfrm>
        </p:spPr>
        <p:txBody>
          <a:bodyPr>
            <a:normAutofit/>
          </a:bodyPr>
          <a:lstStyle/>
          <a:p>
            <a:pPr indent="0">
              <a:spcBef>
                <a:spcPts val="600"/>
              </a:spcBef>
              <a:spcAft>
                <a:spcPts val="600"/>
              </a:spcAft>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Giỏ</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giỏ</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giỏ</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gây</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quán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spcBef>
                <a:spcPts val="600"/>
              </a:spcBef>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spcBef>
                <a:spcPts val="600"/>
              </a:spcBef>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Ngắn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Email Sai: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ngắn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email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0">
              <a:spcBef>
                <a:spcPts val="600"/>
              </a:spcBef>
              <a:buNone/>
            </a:pP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Mất</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Thiếu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gây</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khó</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khăn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SG"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SG" sz="2000" dirty="0"/>
          </a:p>
        </p:txBody>
      </p:sp>
    </p:spTree>
    <p:extLst>
      <p:ext uri="{BB962C8B-B14F-4D97-AF65-F5344CB8AC3E}">
        <p14:creationId xmlns:p14="http://schemas.microsoft.com/office/powerpoint/2010/main" val="1024638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2B0A-299D-E6AB-06DD-A5CE64D1CAD4}"/>
              </a:ext>
            </a:extLst>
          </p:cNvPr>
          <p:cNvSpPr>
            <a:spLocks noGrp="1"/>
          </p:cNvSpPr>
          <p:nvPr>
            <p:ph type="title"/>
          </p:nvPr>
        </p:nvSpPr>
        <p:spPr/>
        <p:txBody>
          <a:bodyPr/>
          <a:lstStyle/>
          <a:p>
            <a:r>
              <a:rPr lang="en-US" dirty="0" err="1"/>
              <a:t>Phạm</a:t>
            </a:r>
            <a:r>
              <a:rPr lang="en-US" dirty="0"/>
              <a:t> vi </a:t>
            </a:r>
            <a:r>
              <a:rPr lang="en-US" dirty="0" err="1"/>
              <a:t>kiểm</a:t>
            </a:r>
            <a:r>
              <a:rPr lang="en-US" dirty="0"/>
              <a:t> </a:t>
            </a:r>
            <a:r>
              <a:rPr lang="en-US" dirty="0" err="1"/>
              <a:t>thử</a:t>
            </a:r>
            <a:endParaRPr lang="en-SG" dirty="0"/>
          </a:p>
        </p:txBody>
      </p:sp>
      <p:sp>
        <p:nvSpPr>
          <p:cNvPr id="3" name="Content Placeholder 2">
            <a:extLst>
              <a:ext uri="{FF2B5EF4-FFF2-40B4-BE49-F238E27FC236}">
                <a16:creationId xmlns:a16="http://schemas.microsoft.com/office/drawing/2014/main" id="{8B80AC56-F9BF-FB1E-569C-9CAE0C491E92}"/>
              </a:ext>
            </a:extLst>
          </p:cNvPr>
          <p:cNvSpPr>
            <a:spLocks noGrp="1"/>
          </p:cNvSpPr>
          <p:nvPr>
            <p:ph idx="1"/>
          </p:nvPr>
        </p:nvSpPr>
        <p:spPr/>
        <p:txBody>
          <a:bodyPr/>
          <a:lstStyle/>
          <a:p>
            <a:endParaRPr lang="en-SG" dirty="0"/>
          </a:p>
        </p:txBody>
      </p:sp>
      <p:pic>
        <p:nvPicPr>
          <p:cNvPr id="6" name="Picture 5">
            <a:extLst>
              <a:ext uri="{FF2B5EF4-FFF2-40B4-BE49-F238E27FC236}">
                <a16:creationId xmlns:a16="http://schemas.microsoft.com/office/drawing/2014/main" id="{4582A6DE-699B-B386-EB14-A7FDF37B63B0}"/>
              </a:ext>
            </a:extLst>
          </p:cNvPr>
          <p:cNvPicPr>
            <a:picLocks noChangeAspect="1"/>
          </p:cNvPicPr>
          <p:nvPr/>
        </p:nvPicPr>
        <p:blipFill>
          <a:blip r:embed="rId2"/>
          <a:stretch>
            <a:fillRect/>
          </a:stretch>
        </p:blipFill>
        <p:spPr>
          <a:xfrm>
            <a:off x="1159475" y="1690688"/>
            <a:ext cx="9793869" cy="4351338"/>
          </a:xfrm>
          <a:prstGeom prst="rect">
            <a:avLst/>
          </a:prstGeom>
        </p:spPr>
      </p:pic>
    </p:spTree>
    <p:extLst>
      <p:ext uri="{BB962C8B-B14F-4D97-AF65-F5344CB8AC3E}">
        <p14:creationId xmlns:p14="http://schemas.microsoft.com/office/powerpoint/2010/main" val="712112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03AFE-2E49-A9FF-7DB5-0CC3FB81BBFE}"/>
              </a:ext>
            </a:extLst>
          </p:cNvPr>
          <p:cNvSpPr>
            <a:spLocks noGrp="1"/>
          </p:cNvSpPr>
          <p:nvPr>
            <p:ph type="title"/>
          </p:nvPr>
        </p:nvSpPr>
        <p:spPr>
          <a:xfrm>
            <a:off x="1629751" y="934327"/>
            <a:ext cx="8924392" cy="1058275"/>
          </a:xfrm>
        </p:spPr>
        <p:txBody>
          <a:bodyPr>
            <a:normAutofit/>
          </a:bodyPr>
          <a:lstStyle/>
          <a:p>
            <a:pPr algn="ctr"/>
            <a:r>
              <a:rPr lang="en-US"/>
              <a:t>Đánh giá</a:t>
            </a:r>
            <a:endParaRPr lang="en-SG"/>
          </a:p>
        </p:txBody>
      </p:sp>
      <p:sp>
        <p:nvSpPr>
          <p:cNvPr id="15" name="Freeform: Shape 14">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BA53F71-CBAF-2A74-A335-44C2ACF1BB36}"/>
              </a:ext>
            </a:extLst>
          </p:cNvPr>
          <p:cNvSpPr>
            <a:spLocks noGrp="1"/>
          </p:cNvSpPr>
          <p:nvPr>
            <p:ph idx="1"/>
          </p:nvPr>
        </p:nvSpPr>
        <p:spPr>
          <a:xfrm>
            <a:off x="1941207" y="2752316"/>
            <a:ext cx="8309586" cy="2756848"/>
          </a:xfrm>
        </p:spPr>
        <p:txBody>
          <a:bodyPr>
            <a:normAutofit/>
          </a:bodyPr>
          <a:lstStyle/>
          <a:p>
            <a:pPr indent="0">
              <a:spcBef>
                <a:spcPts val="600"/>
              </a:spcBef>
              <a:buNone/>
            </a:pPr>
            <a:r>
              <a:rPr lang="en-SG" sz="2000" kern="10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b="1" kern="100">
                <a:effectLst/>
                <a:latin typeface="Times New Roman" panose="02020603050405020304" pitchFamily="18" charset="0"/>
                <a:ea typeface="Calibri" panose="020F0502020204030204" pitchFamily="34" charset="0"/>
                <a:cs typeface="Times New Roman" panose="02020603050405020304" pitchFamily="18" charset="0"/>
              </a:rPr>
              <a:t>Cải thiện giao diện người dùng (UI): </a:t>
            </a:r>
            <a:r>
              <a:rPr lang="en-SG" sz="2000" kern="100">
                <a:effectLst/>
                <a:latin typeface="Times New Roman" panose="02020603050405020304" pitchFamily="18" charset="0"/>
                <a:ea typeface="Calibri" panose="020F0502020204030204" pitchFamily="34" charset="0"/>
                <a:cs typeface="Times New Roman" panose="02020603050405020304" pitchFamily="18" charset="0"/>
              </a:rPr>
              <a:t>Hiện tại, giao diện chưa được tối ưu hóa cho nhiều kích cỡ màn hình bao gồm các thiết bị di động. Để tạo trải nghiệm tốt hơn cho người dùng, cần thiết kế giao diện responsive, đảm bảo rằng mọi thành phần sẽ tự động điều chỉnh kích thước và bố cục phù hợp với màn hình của thiết bị.</a:t>
            </a:r>
          </a:p>
          <a:p>
            <a:pPr indent="0">
              <a:spcAft>
                <a:spcPts val="600"/>
              </a:spcAft>
              <a:buNone/>
            </a:pPr>
            <a:r>
              <a:rPr lang="en-SG" sz="2000" b="1" kern="100">
                <a:effectLst/>
                <a:latin typeface="Times New Roman" panose="02020603050405020304" pitchFamily="18" charset="0"/>
                <a:ea typeface="Calibri" panose="020F0502020204030204" pitchFamily="34" charset="0"/>
                <a:cs typeface="Times New Roman" panose="02020603050405020304" pitchFamily="18" charset="0"/>
              </a:rPr>
              <a:t>- Kiểm tra dữ liệu đầu vào: </a:t>
            </a:r>
            <a:r>
              <a:rPr lang="en-SG" sz="2000" kern="100">
                <a:effectLst/>
                <a:latin typeface="Times New Roman" panose="02020603050405020304" pitchFamily="18" charset="0"/>
                <a:ea typeface="Calibri" panose="020F0502020204030204" pitchFamily="34" charset="0"/>
                <a:cs typeface="Times New Roman" panose="02020603050405020304" pitchFamily="18" charset="0"/>
              </a:rPr>
              <a:t>Sử dụng JavaScript để thực hiện kiểm tra dữ liệu trước khi người dùng gửi thông tin lên server. Cụ thể, cần kiểm tra các trường bắt buộc, định dạng dữ liệu (ví dụ: email, số điện thoại) và các giá trị hợp lệ để giảm thiểu lỗi và nâng cao tính chính xác của dữ liệu.</a:t>
            </a:r>
            <a:endParaRPr lang="en-SG" sz="2000"/>
          </a:p>
        </p:txBody>
      </p:sp>
    </p:spTree>
    <p:extLst>
      <p:ext uri="{BB962C8B-B14F-4D97-AF65-F5344CB8AC3E}">
        <p14:creationId xmlns:p14="http://schemas.microsoft.com/office/powerpoint/2010/main" val="399315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8DEE-5725-D803-226E-8E05EC22624C}"/>
              </a:ext>
            </a:extLst>
          </p:cNvPr>
          <p:cNvSpPr>
            <a:spLocks noGrp="1"/>
          </p:cNvSpPr>
          <p:nvPr>
            <p:ph type="title"/>
          </p:nvPr>
        </p:nvSpPr>
        <p:spPr/>
        <p:txBody>
          <a:bodyPr/>
          <a:lstStyle/>
          <a:p>
            <a:r>
              <a:rPr lang="en-US" dirty="0" err="1"/>
              <a:t>Phạm</a:t>
            </a:r>
            <a:r>
              <a:rPr lang="en-US" dirty="0"/>
              <a:t> vi </a:t>
            </a:r>
            <a:r>
              <a:rPr lang="en-US" dirty="0" err="1"/>
              <a:t>kiểm</a:t>
            </a:r>
            <a:r>
              <a:rPr lang="en-US" dirty="0"/>
              <a:t> </a:t>
            </a:r>
            <a:r>
              <a:rPr lang="en-US" dirty="0" err="1"/>
              <a:t>thử</a:t>
            </a:r>
            <a:endParaRPr lang="en-SG" dirty="0"/>
          </a:p>
        </p:txBody>
      </p:sp>
      <p:sp>
        <p:nvSpPr>
          <p:cNvPr id="3" name="Content Placeholder 2">
            <a:extLst>
              <a:ext uri="{FF2B5EF4-FFF2-40B4-BE49-F238E27FC236}">
                <a16:creationId xmlns:a16="http://schemas.microsoft.com/office/drawing/2014/main" id="{C3F401A7-67EA-4F27-CA3C-AD8BB7A5B4A8}"/>
              </a:ext>
            </a:extLst>
          </p:cNvPr>
          <p:cNvSpPr>
            <a:spLocks noGrp="1"/>
          </p:cNvSpPr>
          <p:nvPr>
            <p:ph idx="1"/>
          </p:nvPr>
        </p:nvSpPr>
        <p:spPr/>
        <p:txBody>
          <a:bodyPr/>
          <a:lstStyle/>
          <a:p>
            <a:endParaRPr lang="en-SG"/>
          </a:p>
        </p:txBody>
      </p:sp>
      <p:pic>
        <p:nvPicPr>
          <p:cNvPr id="4" name="Picture 3">
            <a:extLst>
              <a:ext uri="{FF2B5EF4-FFF2-40B4-BE49-F238E27FC236}">
                <a16:creationId xmlns:a16="http://schemas.microsoft.com/office/drawing/2014/main" id="{B18EF398-0645-D856-DB78-FD9BA5F4939F}"/>
              </a:ext>
            </a:extLst>
          </p:cNvPr>
          <p:cNvPicPr>
            <a:picLocks noChangeAspect="1"/>
          </p:cNvPicPr>
          <p:nvPr/>
        </p:nvPicPr>
        <p:blipFill>
          <a:blip r:embed="rId2"/>
          <a:stretch>
            <a:fillRect/>
          </a:stretch>
        </p:blipFill>
        <p:spPr>
          <a:xfrm>
            <a:off x="533994" y="1360735"/>
            <a:ext cx="11385267" cy="5281118"/>
          </a:xfrm>
          <a:prstGeom prst="rect">
            <a:avLst/>
          </a:prstGeom>
        </p:spPr>
      </p:pic>
    </p:spTree>
    <p:extLst>
      <p:ext uri="{BB962C8B-B14F-4D97-AF65-F5344CB8AC3E}">
        <p14:creationId xmlns:p14="http://schemas.microsoft.com/office/powerpoint/2010/main" val="319808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899DD9-EC44-E61D-C196-25990DC61C7A}"/>
              </a:ext>
            </a:extLst>
          </p:cNvPr>
          <p:cNvSpPr>
            <a:spLocks noGrp="1"/>
          </p:cNvSpPr>
          <p:nvPr>
            <p:ph type="title"/>
          </p:nvPr>
        </p:nvSpPr>
        <p:spPr>
          <a:xfrm>
            <a:off x="828675" y="494414"/>
            <a:ext cx="10534650" cy="817403"/>
          </a:xfrm>
        </p:spPr>
        <p:txBody>
          <a:bodyPr vert="horz" lIns="91440" tIns="45720" rIns="91440" bIns="45720" rtlCol="0" anchor="b">
            <a:normAutofit fontScale="90000"/>
          </a:bodyPr>
          <a:lstStyle/>
          <a:p>
            <a:pPr algn="ctr"/>
            <a:r>
              <a:rPr lang="en-US" sz="3000" kern="1200" dirty="0" err="1">
                <a:solidFill>
                  <a:schemeClr val="tx1"/>
                </a:solidFill>
                <a:latin typeface="+mj-lt"/>
                <a:ea typeface="+mj-ea"/>
                <a:cs typeface="+mj-cs"/>
              </a:rPr>
              <a:t>Công</a:t>
            </a:r>
            <a:r>
              <a:rPr lang="en-US" sz="3000" kern="1200" dirty="0">
                <a:solidFill>
                  <a:schemeClr val="tx1"/>
                </a:solidFill>
                <a:latin typeface="+mj-lt"/>
                <a:ea typeface="+mj-ea"/>
                <a:cs typeface="+mj-cs"/>
              </a:rPr>
              <a:t> </a:t>
            </a:r>
            <a:r>
              <a:rPr lang="en-US" sz="3000" kern="1200" dirty="0" err="1">
                <a:solidFill>
                  <a:schemeClr val="tx1"/>
                </a:solidFill>
                <a:latin typeface="+mj-lt"/>
                <a:ea typeface="+mj-ea"/>
                <a:cs typeface="+mj-cs"/>
              </a:rPr>
              <a:t>cụ</a:t>
            </a:r>
            <a:r>
              <a:rPr lang="en-US" sz="3000" kern="1200" dirty="0">
                <a:solidFill>
                  <a:schemeClr val="tx1"/>
                </a:solidFill>
                <a:latin typeface="+mj-lt"/>
                <a:ea typeface="+mj-ea"/>
                <a:cs typeface="+mj-cs"/>
              </a:rPr>
              <a:t> </a:t>
            </a:r>
            <a:r>
              <a:rPr lang="en-US" sz="3000" kern="1200" dirty="0" err="1">
                <a:solidFill>
                  <a:schemeClr val="tx1"/>
                </a:solidFill>
                <a:latin typeface="+mj-lt"/>
                <a:ea typeface="+mj-ea"/>
                <a:cs typeface="+mj-cs"/>
              </a:rPr>
              <a:t>và</a:t>
            </a:r>
            <a:r>
              <a:rPr lang="en-US" sz="3000" kern="1200" dirty="0">
                <a:solidFill>
                  <a:schemeClr val="tx1"/>
                </a:solidFill>
                <a:latin typeface="+mj-lt"/>
                <a:ea typeface="+mj-ea"/>
                <a:cs typeface="+mj-cs"/>
              </a:rPr>
              <a:t> </a:t>
            </a:r>
            <a:r>
              <a:rPr lang="en-US" sz="3000" kern="1200" dirty="0" err="1">
                <a:solidFill>
                  <a:schemeClr val="tx1"/>
                </a:solidFill>
                <a:latin typeface="+mj-lt"/>
                <a:ea typeface="+mj-ea"/>
                <a:cs typeface="+mj-cs"/>
              </a:rPr>
              <a:t>tài</a:t>
            </a:r>
            <a:r>
              <a:rPr lang="en-US" sz="3000" kern="1200" dirty="0">
                <a:solidFill>
                  <a:schemeClr val="tx1"/>
                </a:solidFill>
                <a:latin typeface="+mj-lt"/>
                <a:ea typeface="+mj-ea"/>
                <a:cs typeface="+mj-cs"/>
              </a:rPr>
              <a:t> </a:t>
            </a:r>
            <a:r>
              <a:rPr lang="en-US" sz="3000" kern="1200" dirty="0" err="1">
                <a:solidFill>
                  <a:schemeClr val="tx1"/>
                </a:solidFill>
                <a:latin typeface="+mj-lt"/>
                <a:ea typeface="+mj-ea"/>
                <a:cs typeface="+mj-cs"/>
              </a:rPr>
              <a:t>nguyên</a:t>
            </a:r>
            <a:r>
              <a:rPr lang="en-US" sz="3000" kern="1200" dirty="0">
                <a:solidFill>
                  <a:schemeClr val="tx1"/>
                </a:solidFill>
                <a:latin typeface="+mj-lt"/>
                <a:ea typeface="+mj-ea"/>
                <a:cs typeface="+mj-cs"/>
              </a:rPr>
              <a:t> </a:t>
            </a:r>
            <a:r>
              <a:rPr lang="en-US" sz="3000" kern="1200" dirty="0" err="1">
                <a:solidFill>
                  <a:schemeClr val="tx1"/>
                </a:solidFill>
                <a:latin typeface="+mj-lt"/>
                <a:ea typeface="+mj-ea"/>
                <a:cs typeface="+mj-cs"/>
              </a:rPr>
              <a:t>kiểm</a:t>
            </a:r>
            <a:r>
              <a:rPr lang="en-US" sz="3000" kern="1200" dirty="0">
                <a:solidFill>
                  <a:schemeClr val="tx1"/>
                </a:solidFill>
                <a:latin typeface="+mj-lt"/>
                <a:ea typeface="+mj-ea"/>
                <a:cs typeface="+mj-cs"/>
              </a:rPr>
              <a:t> </a:t>
            </a:r>
            <a:r>
              <a:rPr lang="en-US" sz="3000" kern="1200" dirty="0" err="1">
                <a:solidFill>
                  <a:schemeClr val="tx1"/>
                </a:solidFill>
                <a:latin typeface="+mj-lt"/>
                <a:ea typeface="+mj-ea"/>
                <a:cs typeface="+mj-cs"/>
              </a:rPr>
              <a:t>thử</a:t>
            </a:r>
            <a:r>
              <a:rPr lang="en-US" sz="3000" kern="1200" dirty="0">
                <a:solidFill>
                  <a:schemeClr val="tx1"/>
                </a:solidFill>
                <a:latin typeface="+mj-lt"/>
                <a:ea typeface="+mj-ea"/>
                <a:cs typeface="+mj-cs"/>
              </a:rPr>
              <a:t>.</a:t>
            </a:r>
            <a:br>
              <a:rPr lang="en-US" sz="2500" kern="1200" dirty="0">
                <a:solidFill>
                  <a:schemeClr val="tx1"/>
                </a:solidFill>
                <a:latin typeface="+mj-lt"/>
                <a:ea typeface="+mj-ea"/>
                <a:cs typeface="+mj-cs"/>
              </a:rPr>
            </a:br>
            <a:endParaRPr lang="en-US" sz="2500" kern="1200" dirty="0">
              <a:solidFill>
                <a:schemeClr val="tx1"/>
              </a:solidFill>
              <a:latin typeface="+mj-lt"/>
              <a:ea typeface="+mj-ea"/>
              <a:cs typeface="+mj-cs"/>
            </a:endParaRPr>
          </a:p>
        </p:txBody>
      </p:sp>
      <p:graphicFrame>
        <p:nvGraphicFramePr>
          <p:cNvPr id="4" name="Table 3">
            <a:extLst>
              <a:ext uri="{FF2B5EF4-FFF2-40B4-BE49-F238E27FC236}">
                <a16:creationId xmlns:a16="http://schemas.microsoft.com/office/drawing/2014/main" id="{8C8779F2-225A-B8DF-10AD-414832D78F06}"/>
              </a:ext>
            </a:extLst>
          </p:cNvPr>
          <p:cNvGraphicFramePr>
            <a:graphicFrameLocks noGrp="1"/>
          </p:cNvGraphicFramePr>
          <p:nvPr>
            <p:extLst>
              <p:ext uri="{D42A27DB-BD31-4B8C-83A1-F6EECF244321}">
                <p14:modId xmlns:p14="http://schemas.microsoft.com/office/powerpoint/2010/main" val="3275889475"/>
              </p:ext>
            </p:extLst>
          </p:nvPr>
        </p:nvGraphicFramePr>
        <p:xfrm>
          <a:off x="1255814" y="1806231"/>
          <a:ext cx="9985171" cy="3948091"/>
        </p:xfrm>
        <a:graphic>
          <a:graphicData uri="http://schemas.openxmlformats.org/drawingml/2006/table">
            <a:tbl>
              <a:tblPr firstRow="1" firstCol="1" bandRow="1">
                <a:solidFill>
                  <a:schemeClr val="tx1">
                    <a:lumMod val="75000"/>
                    <a:lumOff val="25000"/>
                  </a:schemeClr>
                </a:solidFill>
                <a:tableStyleId>{5C22544A-7EE6-4342-B048-85BDC9FD1C3A}</a:tableStyleId>
              </a:tblPr>
              <a:tblGrid>
                <a:gridCol w="4196559">
                  <a:extLst>
                    <a:ext uri="{9D8B030D-6E8A-4147-A177-3AD203B41FA5}">
                      <a16:colId xmlns:a16="http://schemas.microsoft.com/office/drawing/2014/main" val="4048481252"/>
                    </a:ext>
                  </a:extLst>
                </a:gridCol>
                <a:gridCol w="5788612">
                  <a:extLst>
                    <a:ext uri="{9D8B030D-6E8A-4147-A177-3AD203B41FA5}">
                      <a16:colId xmlns:a16="http://schemas.microsoft.com/office/drawing/2014/main" val="2188637803"/>
                    </a:ext>
                  </a:extLst>
                </a:gridCol>
              </a:tblGrid>
              <a:tr h="571879">
                <a:tc>
                  <a:txBody>
                    <a:bodyPr/>
                    <a:lstStyle/>
                    <a:p>
                      <a:pPr marL="457200" algn="just">
                        <a:lnSpc>
                          <a:spcPct val="150000"/>
                        </a:lnSpc>
                        <a:spcBef>
                          <a:spcPts val="600"/>
                        </a:spcBef>
                        <a:tabLst>
                          <a:tab pos="990600" algn="l"/>
                          <a:tab pos="3322955" algn="ctr"/>
                        </a:tabLst>
                      </a:pPr>
                      <a:r>
                        <a:rPr lang="en-US" sz="1800" b="1" kern="100" cap="none" spc="0">
                          <a:solidFill>
                            <a:schemeClr val="bg1"/>
                          </a:solidFill>
                          <a:effectLst/>
                        </a:rPr>
                        <a:t>Website </a:t>
                      </a:r>
                      <a:r>
                        <a:rPr lang="en-US" sz="1800" b="1" kern="100" cap="none" spc="0" err="1">
                          <a:solidFill>
                            <a:schemeClr val="bg1"/>
                          </a:solidFill>
                          <a:effectLst/>
                        </a:rPr>
                        <a:t>kiểm</a:t>
                      </a:r>
                      <a:r>
                        <a:rPr lang="en-US" sz="1800" b="1" kern="100" cap="none" spc="0">
                          <a:solidFill>
                            <a:schemeClr val="bg1"/>
                          </a:solidFill>
                          <a:effectLst/>
                        </a:rPr>
                        <a:t> </a:t>
                      </a:r>
                      <a:r>
                        <a:rPr lang="en-US" sz="1800" b="1" kern="100" cap="none" spc="0" err="1">
                          <a:solidFill>
                            <a:schemeClr val="bg1"/>
                          </a:solidFill>
                          <a:effectLst/>
                        </a:rPr>
                        <a:t>thử</a:t>
                      </a:r>
                      <a:endParaRPr lang="en-SG" sz="18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marL="457200" algn="just">
                        <a:lnSpc>
                          <a:spcPct val="150000"/>
                        </a:lnSpc>
                        <a:spcAft>
                          <a:spcPts val="600"/>
                        </a:spcAft>
                        <a:tabLst>
                          <a:tab pos="990600" algn="l"/>
                          <a:tab pos="3322955" algn="ctr"/>
                        </a:tabLst>
                      </a:pPr>
                      <a:r>
                        <a:rPr lang="en-US" sz="1800" b="1" kern="100" cap="none" spc="0">
                          <a:solidFill>
                            <a:schemeClr val="bg1"/>
                          </a:solidFill>
                          <a:effectLst/>
                        </a:rPr>
                        <a:t>Black Libary</a:t>
                      </a:r>
                      <a:endParaRPr lang="en-SG" sz="18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1328453618"/>
                  </a:ext>
                </a:extLst>
              </a:tr>
              <a:tr h="482316">
                <a:tc>
                  <a:txBody>
                    <a:bodyPr/>
                    <a:lstStyle/>
                    <a:p>
                      <a:pPr marL="457200" algn="just">
                        <a:lnSpc>
                          <a:spcPct val="150000"/>
                        </a:lnSpc>
                        <a:spcBef>
                          <a:spcPts val="600"/>
                        </a:spcBef>
                        <a:tabLst>
                          <a:tab pos="990600" algn="l"/>
                          <a:tab pos="3322955" algn="ctr"/>
                        </a:tabLst>
                      </a:pPr>
                      <a:r>
                        <a:rPr lang="en-US" sz="1300" b="1" kern="100" cap="none" spc="0">
                          <a:solidFill>
                            <a:schemeClr val="bg1"/>
                          </a:solidFill>
                          <a:effectLst/>
                        </a:rPr>
                        <a:t>Server (Local)</a:t>
                      </a:r>
                      <a:endParaRPr lang="en-SG" sz="13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marL="457200" algn="just">
                        <a:lnSpc>
                          <a:spcPct val="150000"/>
                        </a:lnSpc>
                        <a:spcAft>
                          <a:spcPts val="600"/>
                        </a:spcAft>
                        <a:tabLst>
                          <a:tab pos="990600" algn="l"/>
                          <a:tab pos="3322955" algn="ctr"/>
                        </a:tabLst>
                      </a:pPr>
                      <a:r>
                        <a:rPr lang="en-US" sz="1300" kern="100" cap="none" spc="0">
                          <a:solidFill>
                            <a:schemeClr val="bg1"/>
                          </a:solidFill>
                          <a:effectLst/>
                        </a:rPr>
                        <a:t>XAMPP</a:t>
                      </a:r>
                      <a:endParaRPr lang="en-SG" sz="13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921339288"/>
                  </a:ext>
                </a:extLst>
              </a:tr>
              <a:tr h="482316">
                <a:tc>
                  <a:txBody>
                    <a:bodyPr/>
                    <a:lstStyle/>
                    <a:p>
                      <a:pPr marL="457200" algn="just">
                        <a:lnSpc>
                          <a:spcPct val="150000"/>
                        </a:lnSpc>
                        <a:spcBef>
                          <a:spcPts val="600"/>
                        </a:spcBef>
                        <a:tabLst>
                          <a:tab pos="990600" algn="l"/>
                          <a:tab pos="3322955" algn="ctr"/>
                        </a:tabLst>
                      </a:pPr>
                      <a:r>
                        <a:rPr lang="en-US" sz="1300" b="1" kern="100" cap="none" spc="0" dirty="0" err="1">
                          <a:solidFill>
                            <a:schemeClr val="bg1"/>
                          </a:solidFill>
                          <a:effectLst/>
                        </a:rPr>
                        <a:t>Ngôn</a:t>
                      </a:r>
                      <a:r>
                        <a:rPr lang="en-US" sz="1300" b="1" kern="100" cap="none" spc="0" dirty="0">
                          <a:solidFill>
                            <a:schemeClr val="bg1"/>
                          </a:solidFill>
                          <a:effectLst/>
                        </a:rPr>
                        <a:t> </a:t>
                      </a:r>
                      <a:r>
                        <a:rPr lang="en-US" sz="1300" b="1" kern="100" cap="none" spc="0" dirty="0" err="1">
                          <a:solidFill>
                            <a:schemeClr val="bg1"/>
                          </a:solidFill>
                          <a:effectLst/>
                        </a:rPr>
                        <a:t>ngữ</a:t>
                      </a:r>
                      <a:r>
                        <a:rPr lang="en-US" sz="1300" b="1" kern="100" cap="none" spc="0" dirty="0">
                          <a:solidFill>
                            <a:schemeClr val="bg1"/>
                          </a:solidFill>
                          <a:effectLst/>
                        </a:rPr>
                        <a:t> </a:t>
                      </a:r>
                      <a:r>
                        <a:rPr lang="en-US" sz="1300" b="1" kern="100" cap="none" spc="0" dirty="0" err="1">
                          <a:solidFill>
                            <a:schemeClr val="bg1"/>
                          </a:solidFill>
                          <a:effectLst/>
                        </a:rPr>
                        <a:t>lập</a:t>
                      </a:r>
                      <a:r>
                        <a:rPr lang="en-US" sz="1300" b="1" kern="100" cap="none" spc="0" dirty="0">
                          <a:solidFill>
                            <a:schemeClr val="bg1"/>
                          </a:solidFill>
                          <a:effectLst/>
                        </a:rPr>
                        <a:t> </a:t>
                      </a:r>
                      <a:r>
                        <a:rPr lang="en-US" sz="1300" b="1" kern="100" cap="none" spc="0" dirty="0" err="1">
                          <a:solidFill>
                            <a:schemeClr val="bg1"/>
                          </a:solidFill>
                          <a:effectLst/>
                        </a:rPr>
                        <a:t>trình</a:t>
                      </a:r>
                      <a:endParaRPr lang="en-SG" sz="1300" b="1" kern="1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457200" algn="just">
                        <a:lnSpc>
                          <a:spcPct val="150000"/>
                        </a:lnSpc>
                        <a:spcAft>
                          <a:spcPts val="600"/>
                        </a:spcAft>
                        <a:tabLst>
                          <a:tab pos="990600" algn="l"/>
                          <a:tab pos="3322955" algn="ctr"/>
                        </a:tabLst>
                      </a:pPr>
                      <a:r>
                        <a:rPr lang="en-US" sz="1300" kern="100" cap="none" spc="0">
                          <a:solidFill>
                            <a:schemeClr val="bg1"/>
                          </a:solidFill>
                          <a:effectLst/>
                        </a:rPr>
                        <a:t>Python 3.12, PHP 8.0</a:t>
                      </a:r>
                      <a:endParaRPr lang="en-SG" sz="13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662827750"/>
                  </a:ext>
                </a:extLst>
              </a:tr>
              <a:tr h="482316">
                <a:tc>
                  <a:txBody>
                    <a:bodyPr/>
                    <a:lstStyle/>
                    <a:p>
                      <a:pPr marL="457200" algn="just">
                        <a:lnSpc>
                          <a:spcPct val="150000"/>
                        </a:lnSpc>
                        <a:spcBef>
                          <a:spcPts val="600"/>
                        </a:spcBef>
                        <a:tabLst>
                          <a:tab pos="990600" algn="l"/>
                          <a:tab pos="3322955" algn="ctr"/>
                        </a:tabLst>
                      </a:pPr>
                      <a:r>
                        <a:rPr lang="en-US" sz="1300" b="1" kern="100" cap="none" spc="0">
                          <a:solidFill>
                            <a:schemeClr val="bg1"/>
                          </a:solidFill>
                          <a:effectLst/>
                        </a:rPr>
                        <a:t>IDE</a:t>
                      </a:r>
                      <a:endParaRPr lang="en-SG" sz="13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457200" algn="just">
                        <a:lnSpc>
                          <a:spcPct val="150000"/>
                        </a:lnSpc>
                        <a:spcAft>
                          <a:spcPts val="600"/>
                        </a:spcAft>
                        <a:tabLst>
                          <a:tab pos="990600" algn="l"/>
                          <a:tab pos="3322955" algn="ctr"/>
                        </a:tabLst>
                      </a:pPr>
                      <a:r>
                        <a:rPr lang="en-US" sz="1300" kern="100" cap="none" spc="0">
                          <a:solidFill>
                            <a:schemeClr val="bg1"/>
                          </a:solidFill>
                          <a:effectLst/>
                        </a:rPr>
                        <a:t>Pycharm, VsCode</a:t>
                      </a:r>
                      <a:endParaRPr lang="en-SG" sz="13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636652080"/>
                  </a:ext>
                </a:extLst>
              </a:tr>
              <a:tr h="482316">
                <a:tc>
                  <a:txBody>
                    <a:bodyPr/>
                    <a:lstStyle/>
                    <a:p>
                      <a:pPr marL="457200" algn="just">
                        <a:lnSpc>
                          <a:spcPct val="150000"/>
                        </a:lnSpc>
                        <a:spcBef>
                          <a:spcPts val="600"/>
                        </a:spcBef>
                        <a:tabLst>
                          <a:tab pos="990600" algn="l"/>
                          <a:tab pos="3322955" algn="ctr"/>
                        </a:tabLst>
                      </a:pPr>
                      <a:r>
                        <a:rPr lang="en-US" sz="1300" b="1" kern="100" cap="none" spc="0">
                          <a:solidFill>
                            <a:schemeClr val="bg1"/>
                          </a:solidFill>
                          <a:effectLst/>
                        </a:rPr>
                        <a:t>Công cụ kiểm thử</a:t>
                      </a:r>
                      <a:endParaRPr lang="en-SG" sz="13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457200" algn="just">
                        <a:lnSpc>
                          <a:spcPct val="150000"/>
                        </a:lnSpc>
                        <a:spcAft>
                          <a:spcPts val="600"/>
                        </a:spcAft>
                        <a:tabLst>
                          <a:tab pos="990600" algn="l"/>
                          <a:tab pos="3322955" algn="ctr"/>
                        </a:tabLst>
                      </a:pPr>
                      <a:r>
                        <a:rPr lang="en-US" sz="1300" kern="100" cap="none" spc="0">
                          <a:solidFill>
                            <a:schemeClr val="bg1"/>
                          </a:solidFill>
                          <a:effectLst/>
                        </a:rPr>
                        <a:t>Selenium, </a:t>
                      </a:r>
                      <a:r>
                        <a:rPr lang="en-US" sz="1300" kern="100" cap="none" spc="0" err="1">
                          <a:solidFill>
                            <a:schemeClr val="bg1"/>
                          </a:solidFill>
                          <a:effectLst/>
                        </a:rPr>
                        <a:t>pytest</a:t>
                      </a:r>
                      <a:r>
                        <a:rPr lang="en-US" sz="1300" kern="100" cap="none" spc="0">
                          <a:solidFill>
                            <a:schemeClr val="bg1"/>
                          </a:solidFill>
                          <a:effectLst/>
                        </a:rPr>
                        <a:t>, </a:t>
                      </a:r>
                      <a:r>
                        <a:rPr lang="en-US" sz="1300" kern="100" cap="none" spc="0" err="1">
                          <a:solidFill>
                            <a:schemeClr val="bg1"/>
                          </a:solidFill>
                          <a:effectLst/>
                        </a:rPr>
                        <a:t>phpunit</a:t>
                      </a:r>
                      <a:r>
                        <a:rPr lang="en-US" sz="1300" kern="100" cap="none" spc="0">
                          <a:solidFill>
                            <a:schemeClr val="bg1"/>
                          </a:solidFill>
                          <a:effectLst/>
                        </a:rPr>
                        <a:t>, </a:t>
                      </a:r>
                      <a:r>
                        <a:rPr lang="en-US" sz="1300" kern="100" cap="none" spc="0" err="1">
                          <a:solidFill>
                            <a:schemeClr val="bg1"/>
                          </a:solidFill>
                          <a:effectLst/>
                        </a:rPr>
                        <a:t>jmeter</a:t>
                      </a:r>
                      <a:r>
                        <a:rPr lang="en-US" sz="1300" kern="100" cap="none" spc="0">
                          <a:solidFill>
                            <a:schemeClr val="bg1"/>
                          </a:solidFill>
                          <a:effectLst/>
                        </a:rPr>
                        <a:t>, postman.</a:t>
                      </a:r>
                      <a:endParaRPr lang="en-SG" sz="13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939464953"/>
                  </a:ext>
                </a:extLst>
              </a:tr>
              <a:tr h="482316">
                <a:tc>
                  <a:txBody>
                    <a:bodyPr/>
                    <a:lstStyle/>
                    <a:p>
                      <a:pPr marL="457200" algn="just">
                        <a:lnSpc>
                          <a:spcPct val="150000"/>
                        </a:lnSpc>
                        <a:spcBef>
                          <a:spcPts val="600"/>
                        </a:spcBef>
                        <a:tabLst>
                          <a:tab pos="990600" algn="l"/>
                          <a:tab pos="3322955" algn="ctr"/>
                        </a:tabLst>
                      </a:pPr>
                      <a:r>
                        <a:rPr lang="en-US" sz="1300" b="1" kern="100" cap="none" spc="0" err="1">
                          <a:solidFill>
                            <a:schemeClr val="bg1"/>
                          </a:solidFill>
                          <a:effectLst/>
                        </a:rPr>
                        <a:t>Quản</a:t>
                      </a:r>
                      <a:r>
                        <a:rPr lang="en-US" sz="1300" b="1" kern="100" cap="none" spc="0">
                          <a:solidFill>
                            <a:schemeClr val="bg1"/>
                          </a:solidFill>
                          <a:effectLst/>
                        </a:rPr>
                        <a:t> </a:t>
                      </a:r>
                      <a:r>
                        <a:rPr lang="en-US" sz="1300" b="1" kern="100" cap="none" spc="0" err="1">
                          <a:solidFill>
                            <a:schemeClr val="bg1"/>
                          </a:solidFill>
                          <a:effectLst/>
                        </a:rPr>
                        <a:t>lý</a:t>
                      </a:r>
                      <a:r>
                        <a:rPr lang="en-US" sz="1300" b="1" kern="100" cap="none" spc="0">
                          <a:solidFill>
                            <a:schemeClr val="bg1"/>
                          </a:solidFill>
                          <a:effectLst/>
                        </a:rPr>
                        <a:t> </a:t>
                      </a:r>
                      <a:r>
                        <a:rPr lang="en-US" sz="1300" b="1" kern="100" cap="none" spc="0" err="1">
                          <a:solidFill>
                            <a:schemeClr val="bg1"/>
                          </a:solidFill>
                          <a:effectLst/>
                        </a:rPr>
                        <a:t>mã</a:t>
                      </a:r>
                      <a:r>
                        <a:rPr lang="en-US" sz="1300" b="1" kern="100" cap="none" spc="0">
                          <a:solidFill>
                            <a:schemeClr val="bg1"/>
                          </a:solidFill>
                          <a:effectLst/>
                        </a:rPr>
                        <a:t> </a:t>
                      </a:r>
                      <a:r>
                        <a:rPr lang="en-US" sz="1300" b="1" kern="100" cap="none" spc="0" err="1">
                          <a:solidFill>
                            <a:schemeClr val="bg1"/>
                          </a:solidFill>
                          <a:effectLst/>
                        </a:rPr>
                        <a:t>nguồn</a:t>
                      </a:r>
                      <a:endParaRPr lang="en-SG" sz="13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457200" algn="just">
                        <a:lnSpc>
                          <a:spcPct val="150000"/>
                        </a:lnSpc>
                        <a:spcAft>
                          <a:spcPts val="600"/>
                        </a:spcAft>
                        <a:tabLst>
                          <a:tab pos="990600" algn="l"/>
                          <a:tab pos="3322955" algn="ctr"/>
                        </a:tabLst>
                      </a:pPr>
                      <a:r>
                        <a:rPr lang="en-US" sz="1300" kern="100" cap="none" spc="0" err="1">
                          <a:solidFill>
                            <a:schemeClr val="bg1"/>
                          </a:solidFill>
                          <a:effectLst/>
                        </a:rPr>
                        <a:t>Githup</a:t>
                      </a:r>
                      <a:endParaRPr lang="en-SG" sz="13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57648045"/>
                  </a:ext>
                </a:extLst>
              </a:tr>
              <a:tr h="482316">
                <a:tc>
                  <a:txBody>
                    <a:bodyPr/>
                    <a:lstStyle/>
                    <a:p>
                      <a:pPr marL="457200" algn="just">
                        <a:lnSpc>
                          <a:spcPct val="150000"/>
                        </a:lnSpc>
                        <a:spcBef>
                          <a:spcPts val="600"/>
                        </a:spcBef>
                        <a:tabLst>
                          <a:tab pos="990600" algn="l"/>
                          <a:tab pos="3322955" algn="ctr"/>
                        </a:tabLst>
                      </a:pPr>
                      <a:r>
                        <a:rPr lang="en-US" sz="1300" b="1" kern="100" cap="none" spc="0">
                          <a:solidFill>
                            <a:schemeClr val="bg1"/>
                          </a:solidFill>
                          <a:effectLst/>
                        </a:rPr>
                        <a:t>Hoạt động nhóm</a:t>
                      </a:r>
                      <a:endParaRPr lang="en-SG" sz="13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marL="457200" algn="just">
                        <a:lnSpc>
                          <a:spcPct val="150000"/>
                        </a:lnSpc>
                        <a:spcAft>
                          <a:spcPts val="600"/>
                        </a:spcAft>
                        <a:tabLst>
                          <a:tab pos="990600" algn="l"/>
                          <a:tab pos="3322955" algn="ctr"/>
                        </a:tabLst>
                      </a:pPr>
                      <a:r>
                        <a:rPr lang="en-US" sz="1300" kern="100" cap="none" spc="0" err="1">
                          <a:solidFill>
                            <a:schemeClr val="bg1"/>
                          </a:solidFill>
                          <a:effectLst/>
                        </a:rPr>
                        <a:t>Zalo</a:t>
                      </a:r>
                      <a:endParaRPr lang="en-SG" sz="13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530221251"/>
                  </a:ext>
                </a:extLst>
              </a:tr>
              <a:tr h="482316">
                <a:tc>
                  <a:txBody>
                    <a:bodyPr/>
                    <a:lstStyle/>
                    <a:p>
                      <a:pPr marL="457200" algn="just">
                        <a:lnSpc>
                          <a:spcPct val="150000"/>
                        </a:lnSpc>
                        <a:spcBef>
                          <a:spcPts val="600"/>
                        </a:spcBef>
                        <a:tabLst>
                          <a:tab pos="990600" algn="l"/>
                          <a:tab pos="3322955" algn="ctr"/>
                        </a:tabLst>
                      </a:pPr>
                      <a:r>
                        <a:rPr lang="en-US" sz="1300" b="1" kern="100" cap="none" spc="0">
                          <a:solidFill>
                            <a:schemeClr val="bg1"/>
                          </a:solidFill>
                          <a:effectLst/>
                        </a:rPr>
                        <a:t>Trình duyệt</a:t>
                      </a:r>
                      <a:endParaRPr lang="en-SG" sz="1300" b="1"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ap="flat" cmpd="sng" algn="ctr">
                      <a:solidFill>
                        <a:schemeClr val="bg1"/>
                      </a:solid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marL="457200" algn="just">
                        <a:lnSpc>
                          <a:spcPct val="150000"/>
                        </a:lnSpc>
                        <a:spcAft>
                          <a:spcPts val="600"/>
                        </a:spcAft>
                        <a:tabLst>
                          <a:tab pos="990600" algn="l"/>
                          <a:tab pos="3322955" algn="ctr"/>
                        </a:tabLst>
                      </a:pPr>
                      <a:r>
                        <a:rPr lang="en-US" sz="1300" kern="100" cap="none" spc="0" dirty="0">
                          <a:solidFill>
                            <a:schemeClr val="bg1"/>
                          </a:solidFill>
                          <a:effectLst/>
                        </a:rPr>
                        <a:t>Chrome, Edge, Fire Fox</a:t>
                      </a:r>
                      <a:endParaRPr lang="en-SG" sz="1300" kern="1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1255" marR="76345" marT="20359" marB="152689">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3317074970"/>
                  </a:ext>
                </a:extLst>
              </a:tr>
            </a:tbl>
          </a:graphicData>
        </a:graphic>
      </p:graphicFrame>
    </p:spTree>
    <p:extLst>
      <p:ext uri="{BB962C8B-B14F-4D97-AF65-F5344CB8AC3E}">
        <p14:creationId xmlns:p14="http://schemas.microsoft.com/office/powerpoint/2010/main" val="76138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AAE67-7A88-803E-05DF-7EB50F378450}"/>
              </a:ext>
            </a:extLst>
          </p:cNvPr>
          <p:cNvSpPr>
            <a:spLocks noGrp="1"/>
          </p:cNvSpPr>
          <p:nvPr>
            <p:ph type="title"/>
          </p:nvPr>
        </p:nvSpPr>
        <p:spPr>
          <a:xfrm>
            <a:off x="1629751" y="934327"/>
            <a:ext cx="8924392" cy="1058275"/>
          </a:xfrm>
        </p:spPr>
        <p:txBody>
          <a:bodyPr>
            <a:normAutofit/>
          </a:bodyPr>
          <a:lstStyle/>
          <a:p>
            <a:pPr algn="ctr"/>
            <a:r>
              <a:rPr lang="en-US" dirty="0" err="1"/>
              <a:t>Mục</a:t>
            </a:r>
            <a:r>
              <a:rPr lang="en-US" dirty="0"/>
              <a:t> </a:t>
            </a:r>
            <a:r>
              <a:rPr lang="en-US" dirty="0" err="1"/>
              <a:t>tiêu</a:t>
            </a:r>
            <a:r>
              <a:rPr lang="en-US" dirty="0"/>
              <a:t> </a:t>
            </a:r>
            <a:r>
              <a:rPr lang="en-US" dirty="0" err="1"/>
              <a:t>kiểm</a:t>
            </a:r>
            <a:r>
              <a:rPr lang="en-US" dirty="0"/>
              <a:t> </a:t>
            </a:r>
            <a:r>
              <a:rPr lang="en-US" dirty="0" err="1"/>
              <a:t>thử</a:t>
            </a:r>
            <a:endParaRPr lang="en-SG" dirty="0"/>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DE48D35-40BA-4E47-248F-9F56C47552B5}"/>
              </a:ext>
            </a:extLst>
          </p:cNvPr>
          <p:cNvSpPr>
            <a:spLocks noGrp="1"/>
          </p:cNvSpPr>
          <p:nvPr>
            <p:ph idx="1"/>
          </p:nvPr>
        </p:nvSpPr>
        <p:spPr>
          <a:xfrm>
            <a:off x="1941207" y="2752316"/>
            <a:ext cx="8309586" cy="2756848"/>
          </a:xfrm>
        </p:spPr>
        <p:txBody>
          <a:bodyPr>
            <a:normAutofit/>
          </a:bodyPr>
          <a:lstStyle/>
          <a:p>
            <a:r>
              <a:rPr lang="vi-VN" sz="3000" dirty="0"/>
              <a:t>Đảm Bảo Chất Lượng Sản Phẩm</a:t>
            </a:r>
            <a:r>
              <a:rPr lang="en-US" sz="3000" dirty="0"/>
              <a:t>.</a:t>
            </a:r>
            <a:endParaRPr lang="vi-VN" sz="3000" dirty="0"/>
          </a:p>
          <a:p>
            <a:r>
              <a:rPr lang="vi-VN" sz="3000" dirty="0"/>
              <a:t>Tăng Cường Độ Tin Cậy</a:t>
            </a:r>
            <a:r>
              <a:rPr lang="en-US" sz="3000" dirty="0"/>
              <a:t>.</a:t>
            </a:r>
            <a:endParaRPr lang="vi-VN" sz="3000" dirty="0"/>
          </a:p>
          <a:p>
            <a:r>
              <a:rPr lang="vi-VN" sz="3000" dirty="0"/>
              <a:t>Cải Thiện Trải Nghiệm Người Dùng</a:t>
            </a:r>
            <a:r>
              <a:rPr lang="en-US" sz="3000" dirty="0"/>
              <a:t>.</a:t>
            </a:r>
            <a:endParaRPr lang="vi-VN" sz="3000" dirty="0"/>
          </a:p>
          <a:p>
            <a:r>
              <a:rPr lang="vi-VN" sz="3000" dirty="0"/>
              <a:t>Đánh Giá Hiệu Suất</a:t>
            </a:r>
            <a:r>
              <a:rPr lang="en-US" sz="3000" dirty="0"/>
              <a:t>.</a:t>
            </a:r>
            <a:endParaRPr lang="en-SG" sz="3000" dirty="0"/>
          </a:p>
        </p:txBody>
      </p:sp>
    </p:spTree>
    <p:extLst>
      <p:ext uri="{BB962C8B-B14F-4D97-AF65-F5344CB8AC3E}">
        <p14:creationId xmlns:p14="http://schemas.microsoft.com/office/powerpoint/2010/main" val="3990253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68A49-6E4D-BD8F-F659-A12D47B31D40}"/>
              </a:ext>
            </a:extLst>
          </p:cNvPr>
          <p:cNvSpPr>
            <a:spLocks noGrp="1"/>
          </p:cNvSpPr>
          <p:nvPr>
            <p:ph type="title"/>
          </p:nvPr>
        </p:nvSpPr>
        <p:spPr>
          <a:xfrm>
            <a:off x="1629751" y="934327"/>
            <a:ext cx="8924392" cy="1058275"/>
          </a:xfrm>
        </p:spPr>
        <p:txBody>
          <a:bodyPr>
            <a:normAutofit/>
          </a:bodyPr>
          <a:lstStyle/>
          <a:p>
            <a:pPr algn="ctr"/>
            <a:r>
              <a:rPr lang="en-US" dirty="0" err="1"/>
              <a:t>Loại</a:t>
            </a:r>
            <a:r>
              <a:rPr lang="en-US" dirty="0"/>
              <a:t> </a:t>
            </a:r>
            <a:r>
              <a:rPr lang="en-US" dirty="0" err="1"/>
              <a:t>kiểm</a:t>
            </a:r>
            <a:r>
              <a:rPr lang="en-US" dirty="0"/>
              <a:t> </a:t>
            </a:r>
            <a:r>
              <a:rPr lang="en-US" dirty="0" err="1"/>
              <a:t>thử</a:t>
            </a:r>
            <a:endParaRPr lang="en-SG"/>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6D734F3-7E84-C2B4-3E21-85431A4B0923}"/>
              </a:ext>
            </a:extLst>
          </p:cNvPr>
          <p:cNvSpPr>
            <a:spLocks noGrp="1"/>
          </p:cNvSpPr>
          <p:nvPr>
            <p:ph idx="1"/>
          </p:nvPr>
        </p:nvSpPr>
        <p:spPr>
          <a:xfrm>
            <a:off x="1941207" y="2752316"/>
            <a:ext cx="8309586" cy="2756848"/>
          </a:xfrm>
        </p:spPr>
        <p:txBody>
          <a:bodyPr>
            <a:normAutofit fontScale="85000" lnSpcReduction="10000"/>
          </a:bodyPr>
          <a:lstStyle/>
          <a:p>
            <a:pPr marL="342900" lvl="0" indent="-342900">
              <a:spcBef>
                <a:spcPts val="600"/>
              </a:spcBef>
              <a:buFont typeface="Times New Roman" panose="02020603050405020304" pitchFamily="18" charset="0"/>
              <a:buChar char="-"/>
              <a:tabLst>
                <a:tab pos="990600" algn="l"/>
                <a:tab pos="3322955" algn="ctr"/>
              </a:tabLst>
            </a:pP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(Functional Testing)</a:t>
            </a:r>
            <a:endParaRPr lang="en-SG"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Times New Roman" panose="02020603050405020304" pitchFamily="18" charset="0"/>
              <a:buChar char="-"/>
              <a:tabLst>
                <a:tab pos="990600" algn="l"/>
                <a:tab pos="3322955" algn="ctr"/>
              </a:tabLst>
            </a:pP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(Non-Functional Testing)</a:t>
            </a:r>
            <a:endParaRPr lang="en-SG"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Times New Roman" panose="02020603050405020304" pitchFamily="18" charset="0"/>
              <a:buChar char="-"/>
              <a:tabLst>
                <a:tab pos="990600" algn="l"/>
                <a:tab pos="3322955" algn="ctr"/>
              </a:tabLst>
            </a:pP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(Performance Testing)</a:t>
            </a:r>
            <a:endParaRPr lang="en-SG"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Times New Roman" panose="02020603050405020304" pitchFamily="18" charset="0"/>
              <a:buChar char="-"/>
              <a:tabLst>
                <a:tab pos="990600" algn="l"/>
                <a:tab pos="3322955" algn="ctr"/>
              </a:tabLst>
            </a:pP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(Security Testing)</a:t>
            </a:r>
            <a:endParaRPr lang="en-SG"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spcAft>
                <a:spcPts val="600"/>
              </a:spcAft>
              <a:buFont typeface="Times New Roman" panose="02020603050405020304" pitchFamily="18" charset="0"/>
              <a:buChar char="-"/>
              <a:tabLst>
                <a:tab pos="990600" algn="l"/>
                <a:tab pos="3322955" algn="ctr"/>
              </a:tabLst>
            </a:pP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(Usability Testing).</a:t>
            </a:r>
            <a:endParaRPr lang="en-SG"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vi-VN" sz="2000" dirty="0"/>
              <a:t>	</a:t>
            </a:r>
            <a:endParaRPr lang="en-SG" sz="2000" dirty="0"/>
          </a:p>
        </p:txBody>
      </p:sp>
    </p:spTree>
    <p:extLst>
      <p:ext uri="{BB962C8B-B14F-4D97-AF65-F5344CB8AC3E}">
        <p14:creationId xmlns:p14="http://schemas.microsoft.com/office/powerpoint/2010/main" val="334113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1026190-6B62-46DB-B5FF-9E0FF9BDCD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6DA0389-D66E-4727-8EFB-E60E6C412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4693" y="870265"/>
            <a:ext cx="9662615" cy="1603018"/>
          </a:xfrm>
          <a:custGeom>
            <a:avLst/>
            <a:gdLst>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4055448 w 9662615"/>
              <a:gd name="connsiteY72" fmla="*/ 1528913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86537 w 9662615"/>
              <a:gd name="connsiteY72" fmla="*/ 1523612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78036 w 9662615"/>
              <a:gd name="connsiteY92" fmla="*/ 1520645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89320 w 9662615"/>
              <a:gd name="connsiteY68" fmla="*/ 1534660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921303 w 9662615"/>
              <a:gd name="connsiteY56" fmla="*/ 1575379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082104 w 9662615"/>
              <a:gd name="connsiteY49" fmla="*/ 1547781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26564 w 9662615"/>
              <a:gd name="connsiteY53" fmla="*/ 1545376 h 1598136"/>
              <a:gd name="connsiteX54" fmla="*/ 4969433 w 9662615"/>
              <a:gd name="connsiteY54" fmla="*/ 1540263 h 1598136"/>
              <a:gd name="connsiteX55" fmla="*/ 4921303 w 9662615"/>
              <a:gd name="connsiteY55" fmla="*/ 1575379 h 1598136"/>
              <a:gd name="connsiteX56" fmla="*/ 4863775 w 9662615"/>
              <a:gd name="connsiteY56" fmla="*/ 1562633 h 1598136"/>
              <a:gd name="connsiteX57" fmla="*/ 4847242 w 9662615"/>
              <a:gd name="connsiteY57" fmla="*/ 1565435 h 1598136"/>
              <a:gd name="connsiteX58" fmla="*/ 4856839 w 9662615"/>
              <a:gd name="connsiteY58" fmla="*/ 1598136 h 1598136"/>
              <a:gd name="connsiteX59" fmla="*/ 4791466 w 9662615"/>
              <a:gd name="connsiteY59" fmla="*/ 1561324 h 1598136"/>
              <a:gd name="connsiteX60" fmla="*/ 4784247 w 9662615"/>
              <a:gd name="connsiteY60" fmla="*/ 1562342 h 1598136"/>
              <a:gd name="connsiteX61" fmla="*/ 4748477 w 9662615"/>
              <a:gd name="connsiteY61" fmla="*/ 1556925 h 1598136"/>
              <a:gd name="connsiteX62" fmla="*/ 4730033 w 9662615"/>
              <a:gd name="connsiteY62" fmla="*/ 1555274 h 1598136"/>
              <a:gd name="connsiteX63" fmla="*/ 4724747 w 9662615"/>
              <a:gd name="connsiteY63" fmla="*/ 1552439 h 1598136"/>
              <a:gd name="connsiteX64" fmla="*/ 4697562 w 9662615"/>
              <a:gd name="connsiteY64" fmla="*/ 1551206 h 1598136"/>
              <a:gd name="connsiteX65" fmla="*/ 4662664 w 9662615"/>
              <a:gd name="connsiteY65" fmla="*/ 1573162 h 1598136"/>
              <a:gd name="connsiteX66" fmla="*/ 4603028 w 9662615"/>
              <a:gd name="connsiteY66" fmla="*/ 1568821 h 1598136"/>
              <a:gd name="connsiteX67" fmla="*/ 4541612 w 9662615"/>
              <a:gd name="connsiteY67" fmla="*/ 1545262 h 1598136"/>
              <a:gd name="connsiteX68" fmla="*/ 4422155 w 9662615"/>
              <a:gd name="connsiteY68" fmla="*/ 1542059 h 1598136"/>
              <a:gd name="connsiteX69" fmla="*/ 4221826 w 9662615"/>
              <a:gd name="connsiteY69" fmla="*/ 1508923 h 1598136"/>
              <a:gd name="connsiteX70" fmla="*/ 4096601 w 9662615"/>
              <a:gd name="connsiteY70" fmla="*/ 1521563 h 1598136"/>
              <a:gd name="connsiteX71" fmla="*/ 3970635 w 9662615"/>
              <a:gd name="connsiteY71" fmla="*/ 1544815 h 1598136"/>
              <a:gd name="connsiteX72" fmla="*/ 3833906 w 9662615"/>
              <a:gd name="connsiteY72" fmla="*/ 1516637 h 1598136"/>
              <a:gd name="connsiteX73" fmla="*/ 3696258 w 9662615"/>
              <a:gd name="connsiteY73" fmla="*/ 1537563 h 1598136"/>
              <a:gd name="connsiteX74" fmla="*/ 3594070 w 9662615"/>
              <a:gd name="connsiteY74" fmla="*/ 1509422 h 1598136"/>
              <a:gd name="connsiteX75" fmla="*/ 3565233 w 9662615"/>
              <a:gd name="connsiteY75" fmla="*/ 1515122 h 1598136"/>
              <a:gd name="connsiteX76" fmla="*/ 3560267 w 9662615"/>
              <a:gd name="connsiteY76" fmla="*/ 1516288 h 1598136"/>
              <a:gd name="connsiteX77" fmla="*/ 3540258 w 9662615"/>
              <a:gd name="connsiteY77" fmla="*/ 1516976 h 1598136"/>
              <a:gd name="connsiteX78" fmla="*/ 3534780 w 9662615"/>
              <a:gd name="connsiteY78" fmla="*/ 1522141 h 1598136"/>
              <a:gd name="connsiteX79" fmla="*/ 3504783 w 9662615"/>
              <a:gd name="connsiteY79" fmla="*/ 1526739 h 1598136"/>
              <a:gd name="connsiteX80" fmla="*/ 3430805 w 9662615"/>
              <a:gd name="connsiteY80" fmla="*/ 1542521 h 1598136"/>
              <a:gd name="connsiteX81" fmla="*/ 3292707 w 9662615"/>
              <a:gd name="connsiteY81" fmla="*/ 1520490 h 1598136"/>
              <a:gd name="connsiteX82" fmla="*/ 3187872 w 9662615"/>
              <a:gd name="connsiteY82" fmla="*/ 1519991 h 1598136"/>
              <a:gd name="connsiteX83" fmla="*/ 3148026 w 9662615"/>
              <a:gd name="connsiteY83" fmla="*/ 1524777 h 1598136"/>
              <a:gd name="connsiteX84" fmla="*/ 3092394 w 9662615"/>
              <a:gd name="connsiteY84" fmla="*/ 1528115 h 1598136"/>
              <a:gd name="connsiteX85" fmla="*/ 2994200 w 9662615"/>
              <a:gd name="connsiteY85" fmla="*/ 1537857 h 1598136"/>
              <a:gd name="connsiteX86" fmla="*/ 2862301 w 9662615"/>
              <a:gd name="connsiteY86" fmla="*/ 1544250 h 1598136"/>
              <a:gd name="connsiteX87" fmla="*/ 2766335 w 9662615"/>
              <a:gd name="connsiteY87" fmla="*/ 1527662 h 1598136"/>
              <a:gd name="connsiteX88" fmla="*/ 2757836 w 9662615"/>
              <a:gd name="connsiteY88" fmla="*/ 1531371 h 1598136"/>
              <a:gd name="connsiteX89" fmla="*/ 2691555 w 9662615"/>
              <a:gd name="connsiteY89" fmla="*/ 1530283 h 1598136"/>
              <a:gd name="connsiteX90" fmla="*/ 2491676 w 9662615"/>
              <a:gd name="connsiteY90" fmla="*/ 1500859 h 1598136"/>
              <a:gd name="connsiteX91" fmla="*/ 2378036 w 9662615"/>
              <a:gd name="connsiteY91" fmla="*/ 1520645 h 1598136"/>
              <a:gd name="connsiteX92" fmla="*/ 2284269 w 9662615"/>
              <a:gd name="connsiteY92" fmla="*/ 1503068 h 1598136"/>
              <a:gd name="connsiteX93" fmla="*/ 2207104 w 9662615"/>
              <a:gd name="connsiteY93" fmla="*/ 1508888 h 1598136"/>
              <a:gd name="connsiteX94" fmla="*/ 2149226 w 9662615"/>
              <a:gd name="connsiteY94" fmla="*/ 1523409 h 1598136"/>
              <a:gd name="connsiteX95" fmla="*/ 2084783 w 9662615"/>
              <a:gd name="connsiteY95" fmla="*/ 1524245 h 1598136"/>
              <a:gd name="connsiteX96" fmla="*/ 2070075 w 9662615"/>
              <a:gd name="connsiteY96" fmla="*/ 1511285 h 1598136"/>
              <a:gd name="connsiteX97" fmla="*/ 2001057 w 9662615"/>
              <a:gd name="connsiteY97" fmla="*/ 1516449 h 1598136"/>
              <a:gd name="connsiteX98" fmla="*/ 1896330 w 9662615"/>
              <a:gd name="connsiteY98" fmla="*/ 1525725 h 1598136"/>
              <a:gd name="connsiteX99" fmla="*/ 1835994 w 9662615"/>
              <a:gd name="connsiteY99" fmla="*/ 1527678 h 1598136"/>
              <a:gd name="connsiteX100" fmla="*/ 1671119 w 9662615"/>
              <a:gd name="connsiteY100" fmla="*/ 1536701 h 1598136"/>
              <a:gd name="connsiteX101" fmla="*/ 1601337 w 9662615"/>
              <a:gd name="connsiteY101" fmla="*/ 1548552 h 1598136"/>
              <a:gd name="connsiteX102" fmla="*/ 1407755 w 9662615"/>
              <a:gd name="connsiteY102" fmla="*/ 1571444 h 1598136"/>
              <a:gd name="connsiteX103" fmla="*/ 1271994 w 9662615"/>
              <a:gd name="connsiteY103" fmla="*/ 1579471 h 1598136"/>
              <a:gd name="connsiteX104" fmla="*/ 1249226 w 9662615"/>
              <a:gd name="connsiteY104" fmla="*/ 1583140 h 1598136"/>
              <a:gd name="connsiteX105" fmla="*/ 1217719 w 9662615"/>
              <a:gd name="connsiteY105" fmla="*/ 1580863 h 1598136"/>
              <a:gd name="connsiteX106" fmla="*/ 1091432 w 9662615"/>
              <a:gd name="connsiteY106" fmla="*/ 1571003 h 1598136"/>
              <a:gd name="connsiteX107" fmla="*/ 992039 w 9662615"/>
              <a:gd name="connsiteY107" fmla="*/ 1556662 h 1598136"/>
              <a:gd name="connsiteX108" fmla="*/ 868264 w 9662615"/>
              <a:gd name="connsiteY108" fmla="*/ 1566392 h 1598136"/>
              <a:gd name="connsiteX109" fmla="*/ 792765 w 9662615"/>
              <a:gd name="connsiteY109" fmla="*/ 1563102 h 1598136"/>
              <a:gd name="connsiteX110" fmla="*/ 669055 w 9662615"/>
              <a:gd name="connsiteY110" fmla="*/ 1543638 h 1598136"/>
              <a:gd name="connsiteX111" fmla="*/ 506152 w 9662615"/>
              <a:gd name="connsiteY111" fmla="*/ 1549124 h 1598136"/>
              <a:gd name="connsiteX112" fmla="*/ 472797 w 9662615"/>
              <a:gd name="connsiteY112" fmla="*/ 1568904 h 1598136"/>
              <a:gd name="connsiteX113" fmla="*/ 427864 w 9662615"/>
              <a:gd name="connsiteY113" fmla="*/ 1580848 h 1598136"/>
              <a:gd name="connsiteX114" fmla="*/ 408381 w 9662615"/>
              <a:gd name="connsiteY114" fmla="*/ 1552940 h 1598136"/>
              <a:gd name="connsiteX115" fmla="*/ 267163 w 9662615"/>
              <a:gd name="connsiteY115" fmla="*/ 1531913 h 1598136"/>
              <a:gd name="connsiteX116" fmla="*/ 196644 w 9662615"/>
              <a:gd name="connsiteY116" fmla="*/ 1524565 h 1598136"/>
              <a:gd name="connsiteX117" fmla="*/ 86819 w 9662615"/>
              <a:gd name="connsiteY117" fmla="*/ 1519517 h 1598136"/>
              <a:gd name="connsiteX118" fmla="*/ 53369 w 9662615"/>
              <a:gd name="connsiteY118" fmla="*/ 1516853 h 1598136"/>
              <a:gd name="connsiteX119" fmla="*/ 2359 w 9662615"/>
              <a:gd name="connsiteY119" fmla="*/ 1515247 h 1598136"/>
              <a:gd name="connsiteX120" fmla="*/ 0 w 9662615"/>
              <a:gd name="connsiteY120" fmla="*/ 1514932 h 1598136"/>
              <a:gd name="connsiteX121" fmla="*/ 0 w 9662615"/>
              <a:gd name="connsiteY121"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40263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50865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724747 w 9662615"/>
              <a:gd name="connsiteY62" fmla="*/ 1552439 h 1592835"/>
              <a:gd name="connsiteX63" fmla="*/ 4697562 w 9662615"/>
              <a:gd name="connsiteY63" fmla="*/ 1551206 h 1592835"/>
              <a:gd name="connsiteX64" fmla="*/ 4662664 w 9662615"/>
              <a:gd name="connsiteY64" fmla="*/ 1573162 h 1592835"/>
              <a:gd name="connsiteX65" fmla="*/ 4603028 w 9662615"/>
              <a:gd name="connsiteY65" fmla="*/ 1568821 h 1592835"/>
              <a:gd name="connsiteX66" fmla="*/ 4541612 w 9662615"/>
              <a:gd name="connsiteY66" fmla="*/ 1545262 h 1592835"/>
              <a:gd name="connsiteX67" fmla="*/ 4422155 w 9662615"/>
              <a:gd name="connsiteY67" fmla="*/ 1542059 h 1592835"/>
              <a:gd name="connsiteX68" fmla="*/ 4221826 w 9662615"/>
              <a:gd name="connsiteY68" fmla="*/ 1508923 h 1592835"/>
              <a:gd name="connsiteX69" fmla="*/ 4096601 w 9662615"/>
              <a:gd name="connsiteY69" fmla="*/ 1521563 h 1592835"/>
              <a:gd name="connsiteX70" fmla="*/ 3970635 w 9662615"/>
              <a:gd name="connsiteY70" fmla="*/ 1544815 h 1592835"/>
              <a:gd name="connsiteX71" fmla="*/ 3833906 w 9662615"/>
              <a:gd name="connsiteY71" fmla="*/ 1516637 h 1592835"/>
              <a:gd name="connsiteX72" fmla="*/ 3696258 w 9662615"/>
              <a:gd name="connsiteY72" fmla="*/ 1537563 h 1592835"/>
              <a:gd name="connsiteX73" fmla="*/ 3594070 w 9662615"/>
              <a:gd name="connsiteY73" fmla="*/ 1509422 h 1592835"/>
              <a:gd name="connsiteX74" fmla="*/ 3565233 w 9662615"/>
              <a:gd name="connsiteY74" fmla="*/ 1515122 h 1592835"/>
              <a:gd name="connsiteX75" fmla="*/ 3560267 w 9662615"/>
              <a:gd name="connsiteY75" fmla="*/ 1516288 h 1592835"/>
              <a:gd name="connsiteX76" fmla="*/ 3540258 w 9662615"/>
              <a:gd name="connsiteY76" fmla="*/ 1516976 h 1592835"/>
              <a:gd name="connsiteX77" fmla="*/ 3534780 w 9662615"/>
              <a:gd name="connsiteY77" fmla="*/ 1522141 h 1592835"/>
              <a:gd name="connsiteX78" fmla="*/ 3504783 w 9662615"/>
              <a:gd name="connsiteY78" fmla="*/ 1526739 h 1592835"/>
              <a:gd name="connsiteX79" fmla="*/ 3430805 w 9662615"/>
              <a:gd name="connsiteY79" fmla="*/ 1542521 h 1592835"/>
              <a:gd name="connsiteX80" fmla="*/ 3292707 w 9662615"/>
              <a:gd name="connsiteY80" fmla="*/ 1520490 h 1592835"/>
              <a:gd name="connsiteX81" fmla="*/ 3187872 w 9662615"/>
              <a:gd name="connsiteY81" fmla="*/ 1519991 h 1592835"/>
              <a:gd name="connsiteX82" fmla="*/ 3148026 w 9662615"/>
              <a:gd name="connsiteY82" fmla="*/ 1524777 h 1592835"/>
              <a:gd name="connsiteX83" fmla="*/ 3092394 w 9662615"/>
              <a:gd name="connsiteY83" fmla="*/ 1528115 h 1592835"/>
              <a:gd name="connsiteX84" fmla="*/ 2994200 w 9662615"/>
              <a:gd name="connsiteY84" fmla="*/ 1537857 h 1592835"/>
              <a:gd name="connsiteX85" fmla="*/ 2862301 w 9662615"/>
              <a:gd name="connsiteY85" fmla="*/ 1544250 h 1592835"/>
              <a:gd name="connsiteX86" fmla="*/ 2766335 w 9662615"/>
              <a:gd name="connsiteY86" fmla="*/ 1527662 h 1592835"/>
              <a:gd name="connsiteX87" fmla="*/ 2757836 w 9662615"/>
              <a:gd name="connsiteY87" fmla="*/ 1531371 h 1592835"/>
              <a:gd name="connsiteX88" fmla="*/ 2691555 w 9662615"/>
              <a:gd name="connsiteY88" fmla="*/ 1530283 h 1592835"/>
              <a:gd name="connsiteX89" fmla="*/ 2491676 w 9662615"/>
              <a:gd name="connsiteY89" fmla="*/ 1500859 h 1592835"/>
              <a:gd name="connsiteX90" fmla="*/ 2378036 w 9662615"/>
              <a:gd name="connsiteY90" fmla="*/ 1520645 h 1592835"/>
              <a:gd name="connsiteX91" fmla="*/ 2284269 w 9662615"/>
              <a:gd name="connsiteY91" fmla="*/ 1503068 h 1592835"/>
              <a:gd name="connsiteX92" fmla="*/ 2207104 w 9662615"/>
              <a:gd name="connsiteY92" fmla="*/ 1508888 h 1592835"/>
              <a:gd name="connsiteX93" fmla="*/ 2149226 w 9662615"/>
              <a:gd name="connsiteY93" fmla="*/ 1523409 h 1592835"/>
              <a:gd name="connsiteX94" fmla="*/ 2084783 w 9662615"/>
              <a:gd name="connsiteY94" fmla="*/ 1524245 h 1592835"/>
              <a:gd name="connsiteX95" fmla="*/ 2070075 w 9662615"/>
              <a:gd name="connsiteY95" fmla="*/ 1511285 h 1592835"/>
              <a:gd name="connsiteX96" fmla="*/ 2001057 w 9662615"/>
              <a:gd name="connsiteY96" fmla="*/ 1516449 h 1592835"/>
              <a:gd name="connsiteX97" fmla="*/ 1896330 w 9662615"/>
              <a:gd name="connsiteY97" fmla="*/ 1525725 h 1592835"/>
              <a:gd name="connsiteX98" fmla="*/ 1835994 w 9662615"/>
              <a:gd name="connsiteY98" fmla="*/ 1527678 h 1592835"/>
              <a:gd name="connsiteX99" fmla="*/ 1671119 w 9662615"/>
              <a:gd name="connsiteY99" fmla="*/ 1536701 h 1592835"/>
              <a:gd name="connsiteX100" fmla="*/ 1601337 w 9662615"/>
              <a:gd name="connsiteY100" fmla="*/ 1548552 h 1592835"/>
              <a:gd name="connsiteX101" fmla="*/ 1407755 w 9662615"/>
              <a:gd name="connsiteY101" fmla="*/ 1571444 h 1592835"/>
              <a:gd name="connsiteX102" fmla="*/ 1271994 w 9662615"/>
              <a:gd name="connsiteY102" fmla="*/ 1579471 h 1592835"/>
              <a:gd name="connsiteX103" fmla="*/ 1249226 w 9662615"/>
              <a:gd name="connsiteY103" fmla="*/ 1583140 h 1592835"/>
              <a:gd name="connsiteX104" fmla="*/ 1217719 w 9662615"/>
              <a:gd name="connsiteY104" fmla="*/ 1580863 h 1592835"/>
              <a:gd name="connsiteX105" fmla="*/ 1091432 w 9662615"/>
              <a:gd name="connsiteY105" fmla="*/ 1571003 h 1592835"/>
              <a:gd name="connsiteX106" fmla="*/ 992039 w 9662615"/>
              <a:gd name="connsiteY106" fmla="*/ 1556662 h 1592835"/>
              <a:gd name="connsiteX107" fmla="*/ 868264 w 9662615"/>
              <a:gd name="connsiteY107" fmla="*/ 1566392 h 1592835"/>
              <a:gd name="connsiteX108" fmla="*/ 792765 w 9662615"/>
              <a:gd name="connsiteY108" fmla="*/ 1563102 h 1592835"/>
              <a:gd name="connsiteX109" fmla="*/ 669055 w 9662615"/>
              <a:gd name="connsiteY109" fmla="*/ 1543638 h 1592835"/>
              <a:gd name="connsiteX110" fmla="*/ 506152 w 9662615"/>
              <a:gd name="connsiteY110" fmla="*/ 1549124 h 1592835"/>
              <a:gd name="connsiteX111" fmla="*/ 472797 w 9662615"/>
              <a:gd name="connsiteY111" fmla="*/ 1568904 h 1592835"/>
              <a:gd name="connsiteX112" fmla="*/ 427864 w 9662615"/>
              <a:gd name="connsiteY112" fmla="*/ 1580848 h 1592835"/>
              <a:gd name="connsiteX113" fmla="*/ 408381 w 9662615"/>
              <a:gd name="connsiteY113" fmla="*/ 1552940 h 1592835"/>
              <a:gd name="connsiteX114" fmla="*/ 267163 w 9662615"/>
              <a:gd name="connsiteY114" fmla="*/ 1531913 h 1592835"/>
              <a:gd name="connsiteX115" fmla="*/ 196644 w 9662615"/>
              <a:gd name="connsiteY115" fmla="*/ 1524565 h 1592835"/>
              <a:gd name="connsiteX116" fmla="*/ 86819 w 9662615"/>
              <a:gd name="connsiteY116" fmla="*/ 1519517 h 1592835"/>
              <a:gd name="connsiteX117" fmla="*/ 53369 w 9662615"/>
              <a:gd name="connsiteY117" fmla="*/ 1516853 h 1592835"/>
              <a:gd name="connsiteX118" fmla="*/ 2359 w 9662615"/>
              <a:gd name="connsiteY118" fmla="*/ 1515247 h 1592835"/>
              <a:gd name="connsiteX119" fmla="*/ 0 w 9662615"/>
              <a:gd name="connsiteY119" fmla="*/ 1514932 h 1592835"/>
              <a:gd name="connsiteX120" fmla="*/ 0 w 9662615"/>
              <a:gd name="connsiteY120"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697562 w 9662615"/>
              <a:gd name="connsiteY62" fmla="*/ 1551206 h 1592835"/>
              <a:gd name="connsiteX63" fmla="*/ 4662664 w 9662615"/>
              <a:gd name="connsiteY63" fmla="*/ 1573162 h 1592835"/>
              <a:gd name="connsiteX64" fmla="*/ 4603028 w 9662615"/>
              <a:gd name="connsiteY64" fmla="*/ 1568821 h 1592835"/>
              <a:gd name="connsiteX65" fmla="*/ 4541612 w 9662615"/>
              <a:gd name="connsiteY65" fmla="*/ 1545262 h 1592835"/>
              <a:gd name="connsiteX66" fmla="*/ 4422155 w 9662615"/>
              <a:gd name="connsiteY66" fmla="*/ 1542059 h 1592835"/>
              <a:gd name="connsiteX67" fmla="*/ 4221826 w 9662615"/>
              <a:gd name="connsiteY67" fmla="*/ 1508923 h 1592835"/>
              <a:gd name="connsiteX68" fmla="*/ 4096601 w 9662615"/>
              <a:gd name="connsiteY68" fmla="*/ 1521563 h 1592835"/>
              <a:gd name="connsiteX69" fmla="*/ 3970635 w 9662615"/>
              <a:gd name="connsiteY69" fmla="*/ 1544815 h 1592835"/>
              <a:gd name="connsiteX70" fmla="*/ 3833906 w 9662615"/>
              <a:gd name="connsiteY70" fmla="*/ 1516637 h 1592835"/>
              <a:gd name="connsiteX71" fmla="*/ 3696258 w 9662615"/>
              <a:gd name="connsiteY71" fmla="*/ 1537563 h 1592835"/>
              <a:gd name="connsiteX72" fmla="*/ 3594070 w 9662615"/>
              <a:gd name="connsiteY72" fmla="*/ 1509422 h 1592835"/>
              <a:gd name="connsiteX73" fmla="*/ 3565233 w 9662615"/>
              <a:gd name="connsiteY73" fmla="*/ 1515122 h 1592835"/>
              <a:gd name="connsiteX74" fmla="*/ 3560267 w 9662615"/>
              <a:gd name="connsiteY74" fmla="*/ 1516288 h 1592835"/>
              <a:gd name="connsiteX75" fmla="*/ 3540258 w 9662615"/>
              <a:gd name="connsiteY75" fmla="*/ 1516976 h 1592835"/>
              <a:gd name="connsiteX76" fmla="*/ 3534780 w 9662615"/>
              <a:gd name="connsiteY76" fmla="*/ 1522141 h 1592835"/>
              <a:gd name="connsiteX77" fmla="*/ 3504783 w 9662615"/>
              <a:gd name="connsiteY77" fmla="*/ 1526739 h 1592835"/>
              <a:gd name="connsiteX78" fmla="*/ 3430805 w 9662615"/>
              <a:gd name="connsiteY78" fmla="*/ 1542521 h 1592835"/>
              <a:gd name="connsiteX79" fmla="*/ 3292707 w 9662615"/>
              <a:gd name="connsiteY79" fmla="*/ 1520490 h 1592835"/>
              <a:gd name="connsiteX80" fmla="*/ 3187872 w 9662615"/>
              <a:gd name="connsiteY80" fmla="*/ 1519991 h 1592835"/>
              <a:gd name="connsiteX81" fmla="*/ 3148026 w 9662615"/>
              <a:gd name="connsiteY81" fmla="*/ 1524777 h 1592835"/>
              <a:gd name="connsiteX82" fmla="*/ 3092394 w 9662615"/>
              <a:gd name="connsiteY82" fmla="*/ 1528115 h 1592835"/>
              <a:gd name="connsiteX83" fmla="*/ 2994200 w 9662615"/>
              <a:gd name="connsiteY83" fmla="*/ 1537857 h 1592835"/>
              <a:gd name="connsiteX84" fmla="*/ 2862301 w 9662615"/>
              <a:gd name="connsiteY84" fmla="*/ 1544250 h 1592835"/>
              <a:gd name="connsiteX85" fmla="*/ 2766335 w 9662615"/>
              <a:gd name="connsiteY85" fmla="*/ 1527662 h 1592835"/>
              <a:gd name="connsiteX86" fmla="*/ 2757836 w 9662615"/>
              <a:gd name="connsiteY86" fmla="*/ 1531371 h 1592835"/>
              <a:gd name="connsiteX87" fmla="*/ 2691555 w 9662615"/>
              <a:gd name="connsiteY87" fmla="*/ 1530283 h 1592835"/>
              <a:gd name="connsiteX88" fmla="*/ 2491676 w 9662615"/>
              <a:gd name="connsiteY88" fmla="*/ 1500859 h 1592835"/>
              <a:gd name="connsiteX89" fmla="*/ 2378036 w 9662615"/>
              <a:gd name="connsiteY89" fmla="*/ 1520645 h 1592835"/>
              <a:gd name="connsiteX90" fmla="*/ 2284269 w 9662615"/>
              <a:gd name="connsiteY90" fmla="*/ 1503068 h 1592835"/>
              <a:gd name="connsiteX91" fmla="*/ 2207104 w 9662615"/>
              <a:gd name="connsiteY91" fmla="*/ 1508888 h 1592835"/>
              <a:gd name="connsiteX92" fmla="*/ 2149226 w 9662615"/>
              <a:gd name="connsiteY92" fmla="*/ 1523409 h 1592835"/>
              <a:gd name="connsiteX93" fmla="*/ 2084783 w 9662615"/>
              <a:gd name="connsiteY93" fmla="*/ 1524245 h 1592835"/>
              <a:gd name="connsiteX94" fmla="*/ 2070075 w 9662615"/>
              <a:gd name="connsiteY94" fmla="*/ 1511285 h 1592835"/>
              <a:gd name="connsiteX95" fmla="*/ 2001057 w 9662615"/>
              <a:gd name="connsiteY95" fmla="*/ 1516449 h 1592835"/>
              <a:gd name="connsiteX96" fmla="*/ 1896330 w 9662615"/>
              <a:gd name="connsiteY96" fmla="*/ 1525725 h 1592835"/>
              <a:gd name="connsiteX97" fmla="*/ 1835994 w 9662615"/>
              <a:gd name="connsiteY97" fmla="*/ 1527678 h 1592835"/>
              <a:gd name="connsiteX98" fmla="*/ 1671119 w 9662615"/>
              <a:gd name="connsiteY98" fmla="*/ 1536701 h 1592835"/>
              <a:gd name="connsiteX99" fmla="*/ 1601337 w 9662615"/>
              <a:gd name="connsiteY99" fmla="*/ 1548552 h 1592835"/>
              <a:gd name="connsiteX100" fmla="*/ 1407755 w 9662615"/>
              <a:gd name="connsiteY100" fmla="*/ 1571444 h 1592835"/>
              <a:gd name="connsiteX101" fmla="*/ 1271994 w 9662615"/>
              <a:gd name="connsiteY101" fmla="*/ 1579471 h 1592835"/>
              <a:gd name="connsiteX102" fmla="*/ 1249226 w 9662615"/>
              <a:gd name="connsiteY102" fmla="*/ 1583140 h 1592835"/>
              <a:gd name="connsiteX103" fmla="*/ 1217719 w 9662615"/>
              <a:gd name="connsiteY103" fmla="*/ 1580863 h 1592835"/>
              <a:gd name="connsiteX104" fmla="*/ 1091432 w 9662615"/>
              <a:gd name="connsiteY104" fmla="*/ 1571003 h 1592835"/>
              <a:gd name="connsiteX105" fmla="*/ 992039 w 9662615"/>
              <a:gd name="connsiteY105" fmla="*/ 1556662 h 1592835"/>
              <a:gd name="connsiteX106" fmla="*/ 868264 w 9662615"/>
              <a:gd name="connsiteY106" fmla="*/ 1566392 h 1592835"/>
              <a:gd name="connsiteX107" fmla="*/ 792765 w 9662615"/>
              <a:gd name="connsiteY107" fmla="*/ 1563102 h 1592835"/>
              <a:gd name="connsiteX108" fmla="*/ 669055 w 9662615"/>
              <a:gd name="connsiteY108" fmla="*/ 1543638 h 1592835"/>
              <a:gd name="connsiteX109" fmla="*/ 506152 w 9662615"/>
              <a:gd name="connsiteY109" fmla="*/ 1549124 h 1592835"/>
              <a:gd name="connsiteX110" fmla="*/ 472797 w 9662615"/>
              <a:gd name="connsiteY110" fmla="*/ 1568904 h 1592835"/>
              <a:gd name="connsiteX111" fmla="*/ 427864 w 9662615"/>
              <a:gd name="connsiteY111" fmla="*/ 1580848 h 1592835"/>
              <a:gd name="connsiteX112" fmla="*/ 408381 w 9662615"/>
              <a:gd name="connsiteY112" fmla="*/ 1552940 h 1592835"/>
              <a:gd name="connsiteX113" fmla="*/ 267163 w 9662615"/>
              <a:gd name="connsiteY113" fmla="*/ 1531913 h 1592835"/>
              <a:gd name="connsiteX114" fmla="*/ 196644 w 9662615"/>
              <a:gd name="connsiteY114" fmla="*/ 1524565 h 1592835"/>
              <a:gd name="connsiteX115" fmla="*/ 86819 w 9662615"/>
              <a:gd name="connsiteY115" fmla="*/ 1519517 h 1592835"/>
              <a:gd name="connsiteX116" fmla="*/ 53369 w 9662615"/>
              <a:gd name="connsiteY116" fmla="*/ 1516853 h 1592835"/>
              <a:gd name="connsiteX117" fmla="*/ 2359 w 9662615"/>
              <a:gd name="connsiteY117" fmla="*/ 1515247 h 1592835"/>
              <a:gd name="connsiteX118" fmla="*/ 0 w 9662615"/>
              <a:gd name="connsiteY118" fmla="*/ 1514932 h 1592835"/>
              <a:gd name="connsiteX119" fmla="*/ 0 w 9662615"/>
              <a:gd name="connsiteY119"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0033 w 9662615"/>
              <a:gd name="connsiteY60" fmla="*/ 1555274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5334 w 9662615"/>
              <a:gd name="connsiteY60" fmla="*/ 1581778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565435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21094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21094"/>
              <a:gd name="connsiteX1" fmla="*/ 9662615 w 9662615"/>
              <a:gd name="connsiteY1" fmla="*/ 0 h 1621094"/>
              <a:gd name="connsiteX2" fmla="*/ 9662615 w 9662615"/>
              <a:gd name="connsiteY2" fmla="*/ 1280346 h 1621094"/>
              <a:gd name="connsiteX3" fmla="*/ 9658420 w 9662615"/>
              <a:gd name="connsiteY3" fmla="*/ 1280106 h 1621094"/>
              <a:gd name="connsiteX4" fmla="*/ 9469546 w 9662615"/>
              <a:gd name="connsiteY4" fmla="*/ 1289837 h 1621094"/>
              <a:gd name="connsiteX5" fmla="*/ 9385895 w 9662615"/>
              <a:gd name="connsiteY5" fmla="*/ 1269203 h 1621094"/>
              <a:gd name="connsiteX6" fmla="*/ 9144767 w 9662615"/>
              <a:gd name="connsiteY6" fmla="*/ 1264120 h 1621094"/>
              <a:gd name="connsiteX7" fmla="*/ 8837252 w 9662615"/>
              <a:gd name="connsiteY7" fmla="*/ 1350515 h 1621094"/>
              <a:gd name="connsiteX8" fmla="*/ 8705466 w 9662615"/>
              <a:gd name="connsiteY8" fmla="*/ 1342419 h 1621094"/>
              <a:gd name="connsiteX9" fmla="*/ 8652221 w 9662615"/>
              <a:gd name="connsiteY9" fmla="*/ 1326906 h 1621094"/>
              <a:gd name="connsiteX10" fmla="*/ 8632312 w 9662615"/>
              <a:gd name="connsiteY10" fmla="*/ 1326025 h 1621094"/>
              <a:gd name="connsiteX11" fmla="*/ 8591582 w 9662615"/>
              <a:gd name="connsiteY11" fmla="*/ 1341666 h 1621094"/>
              <a:gd name="connsiteX12" fmla="*/ 8537336 w 9662615"/>
              <a:gd name="connsiteY12" fmla="*/ 1341684 h 1621094"/>
              <a:gd name="connsiteX13" fmla="*/ 8472508 w 9662615"/>
              <a:gd name="connsiteY13" fmla="*/ 1363109 h 1621094"/>
              <a:gd name="connsiteX14" fmla="*/ 8258477 w 9662615"/>
              <a:gd name="connsiteY14" fmla="*/ 1370666 h 1621094"/>
              <a:gd name="connsiteX15" fmla="*/ 8197961 w 9662615"/>
              <a:gd name="connsiteY15" fmla="*/ 1392804 h 1621094"/>
              <a:gd name="connsiteX16" fmla="*/ 8171196 w 9662615"/>
              <a:gd name="connsiteY16" fmla="*/ 1397216 h 1621094"/>
              <a:gd name="connsiteX17" fmla="*/ 8127667 w 9662615"/>
              <a:gd name="connsiteY17" fmla="*/ 1418254 h 1621094"/>
              <a:gd name="connsiteX18" fmla="*/ 7974579 w 9662615"/>
              <a:gd name="connsiteY18" fmla="*/ 1383439 h 1621094"/>
              <a:gd name="connsiteX19" fmla="*/ 7768351 w 9662615"/>
              <a:gd name="connsiteY19" fmla="*/ 1395051 h 1621094"/>
              <a:gd name="connsiteX20" fmla="*/ 7635985 w 9662615"/>
              <a:gd name="connsiteY20" fmla="*/ 1386363 h 1621094"/>
              <a:gd name="connsiteX21" fmla="*/ 7466069 w 9662615"/>
              <a:gd name="connsiteY21" fmla="*/ 1377654 h 1621094"/>
              <a:gd name="connsiteX22" fmla="*/ 7355642 w 9662615"/>
              <a:gd name="connsiteY22" fmla="*/ 1407761 h 1621094"/>
              <a:gd name="connsiteX23" fmla="*/ 7151610 w 9662615"/>
              <a:gd name="connsiteY23" fmla="*/ 1397856 h 1621094"/>
              <a:gd name="connsiteX24" fmla="*/ 7082147 w 9662615"/>
              <a:gd name="connsiteY24" fmla="*/ 1406113 h 1621094"/>
              <a:gd name="connsiteX25" fmla="*/ 7014958 w 9662615"/>
              <a:gd name="connsiteY25" fmla="*/ 1396883 h 1621094"/>
              <a:gd name="connsiteX26" fmla="*/ 6907567 w 9662615"/>
              <a:gd name="connsiteY26" fmla="*/ 1419149 h 1621094"/>
              <a:gd name="connsiteX27" fmla="*/ 6748428 w 9662615"/>
              <a:gd name="connsiteY27" fmla="*/ 1420308 h 1621094"/>
              <a:gd name="connsiteX28" fmla="*/ 6654257 w 9662615"/>
              <a:gd name="connsiteY28" fmla="*/ 1424143 h 1621094"/>
              <a:gd name="connsiteX29" fmla="*/ 6620123 w 9662615"/>
              <a:gd name="connsiteY29" fmla="*/ 1430535 h 1621094"/>
              <a:gd name="connsiteX30" fmla="*/ 6571355 w 9662615"/>
              <a:gd name="connsiteY30" fmla="*/ 1436144 h 1621094"/>
              <a:gd name="connsiteX31" fmla="*/ 6486557 w 9662615"/>
              <a:gd name="connsiteY31" fmla="*/ 1449861 h 1621094"/>
              <a:gd name="connsiteX32" fmla="*/ 6370419 w 9662615"/>
              <a:gd name="connsiteY32" fmla="*/ 1461649 h 1621094"/>
              <a:gd name="connsiteX33" fmla="*/ 6278839 w 9662615"/>
              <a:gd name="connsiteY33" fmla="*/ 1449160 h 1621094"/>
              <a:gd name="connsiteX34" fmla="*/ 6272455 w 9662615"/>
              <a:gd name="connsiteY34" fmla="*/ 1453191 h 1621094"/>
              <a:gd name="connsiteX35" fmla="*/ 6212659 w 9662615"/>
              <a:gd name="connsiteY35" fmla="*/ 1454850 h 1621094"/>
              <a:gd name="connsiteX36" fmla="*/ 6069317 w 9662615"/>
              <a:gd name="connsiteY36" fmla="*/ 1445838 h 1621094"/>
              <a:gd name="connsiteX37" fmla="*/ 5878477 w 9662615"/>
              <a:gd name="connsiteY37" fmla="*/ 1439180 h 1621094"/>
              <a:gd name="connsiteX38" fmla="*/ 5838387 w 9662615"/>
              <a:gd name="connsiteY38" fmla="*/ 1444679 h 1621094"/>
              <a:gd name="connsiteX39" fmla="*/ 5771136 w 9662615"/>
              <a:gd name="connsiteY39" fmla="*/ 1453639 h 1621094"/>
              <a:gd name="connsiteX40" fmla="*/ 5724081 w 9662615"/>
              <a:gd name="connsiteY40" fmla="*/ 1470431 h 1621094"/>
              <a:gd name="connsiteX41" fmla="*/ 5666577 w 9662615"/>
              <a:gd name="connsiteY41" fmla="*/ 1473921 h 1621094"/>
              <a:gd name="connsiteX42" fmla="*/ 5649068 w 9662615"/>
              <a:gd name="connsiteY42" fmla="*/ 1461676 h 1621094"/>
              <a:gd name="connsiteX43" fmla="*/ 5588902 w 9662615"/>
              <a:gd name="connsiteY43" fmla="*/ 1469647 h 1621094"/>
              <a:gd name="connsiteX44" fmla="*/ 5498090 w 9662615"/>
              <a:gd name="connsiteY44" fmla="*/ 1483173 h 1621094"/>
              <a:gd name="connsiteX45" fmla="*/ 5444641 w 9662615"/>
              <a:gd name="connsiteY45" fmla="*/ 1487602 h 1621094"/>
              <a:gd name="connsiteX46" fmla="*/ 5299812 w 9662615"/>
              <a:gd name="connsiteY46" fmla="*/ 1503362 h 1621094"/>
              <a:gd name="connsiteX47" fmla="*/ 5213947 w 9662615"/>
              <a:gd name="connsiteY47" fmla="*/ 1516637 h 1621094"/>
              <a:gd name="connsiteX48" fmla="*/ 5090342 w 9662615"/>
              <a:gd name="connsiteY48" fmla="*/ 1546680 h 1621094"/>
              <a:gd name="connsiteX49" fmla="*/ 5129812 w 9662615"/>
              <a:gd name="connsiteY49" fmla="*/ 1521277 h 1621094"/>
              <a:gd name="connsiteX50" fmla="*/ 5059484 w 9662615"/>
              <a:gd name="connsiteY50" fmla="*/ 1546802 h 1621094"/>
              <a:gd name="connsiteX51" fmla="*/ 5038524 w 9662615"/>
              <a:gd name="connsiteY51" fmla="*/ 1545675 h 1621094"/>
              <a:gd name="connsiteX52" fmla="*/ 5026564 w 9662615"/>
              <a:gd name="connsiteY52" fmla="*/ 1545376 h 1621094"/>
              <a:gd name="connsiteX53" fmla="*/ 4969433 w 9662615"/>
              <a:gd name="connsiteY53" fmla="*/ 1550865 h 1621094"/>
              <a:gd name="connsiteX54" fmla="*/ 4921303 w 9662615"/>
              <a:gd name="connsiteY54" fmla="*/ 1575379 h 1621094"/>
              <a:gd name="connsiteX55" fmla="*/ 4871726 w 9662615"/>
              <a:gd name="connsiteY55" fmla="*/ 1570584 h 1621094"/>
              <a:gd name="connsiteX56" fmla="*/ 4847242 w 9662615"/>
              <a:gd name="connsiteY56" fmla="*/ 1621094 h 1621094"/>
              <a:gd name="connsiteX57" fmla="*/ 4821058 w 9662615"/>
              <a:gd name="connsiteY57" fmla="*/ 1553078 h 1621094"/>
              <a:gd name="connsiteX58" fmla="*/ 4791466 w 9662615"/>
              <a:gd name="connsiteY58" fmla="*/ 1561324 h 1621094"/>
              <a:gd name="connsiteX59" fmla="*/ 4784247 w 9662615"/>
              <a:gd name="connsiteY59" fmla="*/ 1562342 h 1621094"/>
              <a:gd name="connsiteX60" fmla="*/ 4735334 w 9662615"/>
              <a:gd name="connsiteY60" fmla="*/ 1581778 h 1621094"/>
              <a:gd name="connsiteX61" fmla="*/ 4697562 w 9662615"/>
              <a:gd name="connsiteY61" fmla="*/ 1551206 h 1621094"/>
              <a:gd name="connsiteX62" fmla="*/ 4662664 w 9662615"/>
              <a:gd name="connsiteY62" fmla="*/ 1573162 h 1621094"/>
              <a:gd name="connsiteX63" fmla="*/ 4603028 w 9662615"/>
              <a:gd name="connsiteY63" fmla="*/ 1568821 h 1621094"/>
              <a:gd name="connsiteX64" fmla="*/ 4541612 w 9662615"/>
              <a:gd name="connsiteY64" fmla="*/ 1545262 h 1621094"/>
              <a:gd name="connsiteX65" fmla="*/ 4422155 w 9662615"/>
              <a:gd name="connsiteY65" fmla="*/ 1542059 h 1621094"/>
              <a:gd name="connsiteX66" fmla="*/ 4221826 w 9662615"/>
              <a:gd name="connsiteY66" fmla="*/ 1508923 h 1621094"/>
              <a:gd name="connsiteX67" fmla="*/ 4096601 w 9662615"/>
              <a:gd name="connsiteY67" fmla="*/ 1521563 h 1621094"/>
              <a:gd name="connsiteX68" fmla="*/ 3970635 w 9662615"/>
              <a:gd name="connsiteY68" fmla="*/ 1544815 h 1621094"/>
              <a:gd name="connsiteX69" fmla="*/ 3833906 w 9662615"/>
              <a:gd name="connsiteY69" fmla="*/ 1516637 h 1621094"/>
              <a:gd name="connsiteX70" fmla="*/ 3696258 w 9662615"/>
              <a:gd name="connsiteY70" fmla="*/ 1537563 h 1621094"/>
              <a:gd name="connsiteX71" fmla="*/ 3594070 w 9662615"/>
              <a:gd name="connsiteY71" fmla="*/ 1509422 h 1621094"/>
              <a:gd name="connsiteX72" fmla="*/ 3565233 w 9662615"/>
              <a:gd name="connsiteY72" fmla="*/ 1515122 h 1621094"/>
              <a:gd name="connsiteX73" fmla="*/ 3560267 w 9662615"/>
              <a:gd name="connsiteY73" fmla="*/ 1516288 h 1621094"/>
              <a:gd name="connsiteX74" fmla="*/ 3540258 w 9662615"/>
              <a:gd name="connsiteY74" fmla="*/ 1516976 h 1621094"/>
              <a:gd name="connsiteX75" fmla="*/ 3534780 w 9662615"/>
              <a:gd name="connsiteY75" fmla="*/ 1522141 h 1621094"/>
              <a:gd name="connsiteX76" fmla="*/ 3504783 w 9662615"/>
              <a:gd name="connsiteY76" fmla="*/ 1526739 h 1621094"/>
              <a:gd name="connsiteX77" fmla="*/ 3430805 w 9662615"/>
              <a:gd name="connsiteY77" fmla="*/ 1542521 h 1621094"/>
              <a:gd name="connsiteX78" fmla="*/ 3292707 w 9662615"/>
              <a:gd name="connsiteY78" fmla="*/ 1520490 h 1621094"/>
              <a:gd name="connsiteX79" fmla="*/ 3187872 w 9662615"/>
              <a:gd name="connsiteY79" fmla="*/ 1519991 h 1621094"/>
              <a:gd name="connsiteX80" fmla="*/ 3148026 w 9662615"/>
              <a:gd name="connsiteY80" fmla="*/ 1524777 h 1621094"/>
              <a:gd name="connsiteX81" fmla="*/ 3092394 w 9662615"/>
              <a:gd name="connsiteY81" fmla="*/ 1528115 h 1621094"/>
              <a:gd name="connsiteX82" fmla="*/ 2994200 w 9662615"/>
              <a:gd name="connsiteY82" fmla="*/ 1537857 h 1621094"/>
              <a:gd name="connsiteX83" fmla="*/ 2862301 w 9662615"/>
              <a:gd name="connsiteY83" fmla="*/ 1544250 h 1621094"/>
              <a:gd name="connsiteX84" fmla="*/ 2766335 w 9662615"/>
              <a:gd name="connsiteY84" fmla="*/ 1527662 h 1621094"/>
              <a:gd name="connsiteX85" fmla="*/ 2757836 w 9662615"/>
              <a:gd name="connsiteY85" fmla="*/ 1531371 h 1621094"/>
              <a:gd name="connsiteX86" fmla="*/ 2691555 w 9662615"/>
              <a:gd name="connsiteY86" fmla="*/ 1530283 h 1621094"/>
              <a:gd name="connsiteX87" fmla="*/ 2491676 w 9662615"/>
              <a:gd name="connsiteY87" fmla="*/ 1500859 h 1621094"/>
              <a:gd name="connsiteX88" fmla="*/ 2378036 w 9662615"/>
              <a:gd name="connsiteY88" fmla="*/ 1520645 h 1621094"/>
              <a:gd name="connsiteX89" fmla="*/ 2284269 w 9662615"/>
              <a:gd name="connsiteY89" fmla="*/ 1503068 h 1621094"/>
              <a:gd name="connsiteX90" fmla="*/ 2207104 w 9662615"/>
              <a:gd name="connsiteY90" fmla="*/ 1508888 h 1621094"/>
              <a:gd name="connsiteX91" fmla="*/ 2149226 w 9662615"/>
              <a:gd name="connsiteY91" fmla="*/ 1523409 h 1621094"/>
              <a:gd name="connsiteX92" fmla="*/ 2084783 w 9662615"/>
              <a:gd name="connsiteY92" fmla="*/ 1524245 h 1621094"/>
              <a:gd name="connsiteX93" fmla="*/ 2070075 w 9662615"/>
              <a:gd name="connsiteY93" fmla="*/ 1511285 h 1621094"/>
              <a:gd name="connsiteX94" fmla="*/ 2001057 w 9662615"/>
              <a:gd name="connsiteY94" fmla="*/ 1516449 h 1621094"/>
              <a:gd name="connsiteX95" fmla="*/ 1896330 w 9662615"/>
              <a:gd name="connsiteY95" fmla="*/ 1525725 h 1621094"/>
              <a:gd name="connsiteX96" fmla="*/ 1835994 w 9662615"/>
              <a:gd name="connsiteY96" fmla="*/ 1527678 h 1621094"/>
              <a:gd name="connsiteX97" fmla="*/ 1671119 w 9662615"/>
              <a:gd name="connsiteY97" fmla="*/ 1536701 h 1621094"/>
              <a:gd name="connsiteX98" fmla="*/ 1601337 w 9662615"/>
              <a:gd name="connsiteY98" fmla="*/ 1548552 h 1621094"/>
              <a:gd name="connsiteX99" fmla="*/ 1407755 w 9662615"/>
              <a:gd name="connsiteY99" fmla="*/ 1571444 h 1621094"/>
              <a:gd name="connsiteX100" fmla="*/ 1271994 w 9662615"/>
              <a:gd name="connsiteY100" fmla="*/ 1579471 h 1621094"/>
              <a:gd name="connsiteX101" fmla="*/ 1249226 w 9662615"/>
              <a:gd name="connsiteY101" fmla="*/ 1583140 h 1621094"/>
              <a:gd name="connsiteX102" fmla="*/ 1217719 w 9662615"/>
              <a:gd name="connsiteY102" fmla="*/ 1580863 h 1621094"/>
              <a:gd name="connsiteX103" fmla="*/ 1091432 w 9662615"/>
              <a:gd name="connsiteY103" fmla="*/ 1571003 h 1621094"/>
              <a:gd name="connsiteX104" fmla="*/ 992039 w 9662615"/>
              <a:gd name="connsiteY104" fmla="*/ 1556662 h 1621094"/>
              <a:gd name="connsiteX105" fmla="*/ 868264 w 9662615"/>
              <a:gd name="connsiteY105" fmla="*/ 1566392 h 1621094"/>
              <a:gd name="connsiteX106" fmla="*/ 792765 w 9662615"/>
              <a:gd name="connsiteY106" fmla="*/ 1563102 h 1621094"/>
              <a:gd name="connsiteX107" fmla="*/ 669055 w 9662615"/>
              <a:gd name="connsiteY107" fmla="*/ 1543638 h 1621094"/>
              <a:gd name="connsiteX108" fmla="*/ 506152 w 9662615"/>
              <a:gd name="connsiteY108" fmla="*/ 1549124 h 1621094"/>
              <a:gd name="connsiteX109" fmla="*/ 472797 w 9662615"/>
              <a:gd name="connsiteY109" fmla="*/ 1568904 h 1621094"/>
              <a:gd name="connsiteX110" fmla="*/ 427864 w 9662615"/>
              <a:gd name="connsiteY110" fmla="*/ 1580848 h 1621094"/>
              <a:gd name="connsiteX111" fmla="*/ 408381 w 9662615"/>
              <a:gd name="connsiteY111" fmla="*/ 1552940 h 1621094"/>
              <a:gd name="connsiteX112" fmla="*/ 267163 w 9662615"/>
              <a:gd name="connsiteY112" fmla="*/ 1531913 h 1621094"/>
              <a:gd name="connsiteX113" fmla="*/ 196644 w 9662615"/>
              <a:gd name="connsiteY113" fmla="*/ 1524565 h 1621094"/>
              <a:gd name="connsiteX114" fmla="*/ 86819 w 9662615"/>
              <a:gd name="connsiteY114" fmla="*/ 1519517 h 1621094"/>
              <a:gd name="connsiteX115" fmla="*/ 53369 w 9662615"/>
              <a:gd name="connsiteY115" fmla="*/ 1516853 h 1621094"/>
              <a:gd name="connsiteX116" fmla="*/ 2359 w 9662615"/>
              <a:gd name="connsiteY116" fmla="*/ 1515247 h 1621094"/>
              <a:gd name="connsiteX117" fmla="*/ 0 w 9662615"/>
              <a:gd name="connsiteY117" fmla="*/ 1514932 h 1621094"/>
              <a:gd name="connsiteX118" fmla="*/ 0 w 9662615"/>
              <a:gd name="connsiteY118" fmla="*/ 0 h 1621094"/>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1303 w 9662615"/>
              <a:gd name="connsiteY54" fmla="*/ 1575379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7680"/>
              <a:gd name="connsiteX1" fmla="*/ 9662615 w 9662615"/>
              <a:gd name="connsiteY1" fmla="*/ 0 h 1597680"/>
              <a:gd name="connsiteX2" fmla="*/ 9662615 w 9662615"/>
              <a:gd name="connsiteY2" fmla="*/ 1280346 h 1597680"/>
              <a:gd name="connsiteX3" fmla="*/ 9658420 w 9662615"/>
              <a:gd name="connsiteY3" fmla="*/ 1280106 h 1597680"/>
              <a:gd name="connsiteX4" fmla="*/ 9469546 w 9662615"/>
              <a:gd name="connsiteY4" fmla="*/ 1289837 h 1597680"/>
              <a:gd name="connsiteX5" fmla="*/ 9385895 w 9662615"/>
              <a:gd name="connsiteY5" fmla="*/ 1269203 h 1597680"/>
              <a:gd name="connsiteX6" fmla="*/ 9144767 w 9662615"/>
              <a:gd name="connsiteY6" fmla="*/ 1264120 h 1597680"/>
              <a:gd name="connsiteX7" fmla="*/ 8837252 w 9662615"/>
              <a:gd name="connsiteY7" fmla="*/ 1350515 h 1597680"/>
              <a:gd name="connsiteX8" fmla="*/ 8705466 w 9662615"/>
              <a:gd name="connsiteY8" fmla="*/ 1342419 h 1597680"/>
              <a:gd name="connsiteX9" fmla="*/ 8652221 w 9662615"/>
              <a:gd name="connsiteY9" fmla="*/ 1326906 h 1597680"/>
              <a:gd name="connsiteX10" fmla="*/ 8632312 w 9662615"/>
              <a:gd name="connsiteY10" fmla="*/ 1326025 h 1597680"/>
              <a:gd name="connsiteX11" fmla="*/ 8591582 w 9662615"/>
              <a:gd name="connsiteY11" fmla="*/ 1341666 h 1597680"/>
              <a:gd name="connsiteX12" fmla="*/ 8537336 w 9662615"/>
              <a:gd name="connsiteY12" fmla="*/ 1341684 h 1597680"/>
              <a:gd name="connsiteX13" fmla="*/ 8472508 w 9662615"/>
              <a:gd name="connsiteY13" fmla="*/ 1363109 h 1597680"/>
              <a:gd name="connsiteX14" fmla="*/ 8258477 w 9662615"/>
              <a:gd name="connsiteY14" fmla="*/ 1370666 h 1597680"/>
              <a:gd name="connsiteX15" fmla="*/ 8197961 w 9662615"/>
              <a:gd name="connsiteY15" fmla="*/ 1392804 h 1597680"/>
              <a:gd name="connsiteX16" fmla="*/ 8171196 w 9662615"/>
              <a:gd name="connsiteY16" fmla="*/ 1397216 h 1597680"/>
              <a:gd name="connsiteX17" fmla="*/ 8127667 w 9662615"/>
              <a:gd name="connsiteY17" fmla="*/ 1418254 h 1597680"/>
              <a:gd name="connsiteX18" fmla="*/ 7974579 w 9662615"/>
              <a:gd name="connsiteY18" fmla="*/ 1383439 h 1597680"/>
              <a:gd name="connsiteX19" fmla="*/ 7768351 w 9662615"/>
              <a:gd name="connsiteY19" fmla="*/ 1395051 h 1597680"/>
              <a:gd name="connsiteX20" fmla="*/ 7635985 w 9662615"/>
              <a:gd name="connsiteY20" fmla="*/ 1386363 h 1597680"/>
              <a:gd name="connsiteX21" fmla="*/ 7466069 w 9662615"/>
              <a:gd name="connsiteY21" fmla="*/ 1377654 h 1597680"/>
              <a:gd name="connsiteX22" fmla="*/ 7355642 w 9662615"/>
              <a:gd name="connsiteY22" fmla="*/ 1407761 h 1597680"/>
              <a:gd name="connsiteX23" fmla="*/ 7151610 w 9662615"/>
              <a:gd name="connsiteY23" fmla="*/ 1397856 h 1597680"/>
              <a:gd name="connsiteX24" fmla="*/ 7082147 w 9662615"/>
              <a:gd name="connsiteY24" fmla="*/ 1406113 h 1597680"/>
              <a:gd name="connsiteX25" fmla="*/ 7014958 w 9662615"/>
              <a:gd name="connsiteY25" fmla="*/ 1396883 h 1597680"/>
              <a:gd name="connsiteX26" fmla="*/ 6907567 w 9662615"/>
              <a:gd name="connsiteY26" fmla="*/ 1419149 h 1597680"/>
              <a:gd name="connsiteX27" fmla="*/ 6748428 w 9662615"/>
              <a:gd name="connsiteY27" fmla="*/ 1420308 h 1597680"/>
              <a:gd name="connsiteX28" fmla="*/ 6654257 w 9662615"/>
              <a:gd name="connsiteY28" fmla="*/ 1424143 h 1597680"/>
              <a:gd name="connsiteX29" fmla="*/ 6620123 w 9662615"/>
              <a:gd name="connsiteY29" fmla="*/ 1430535 h 1597680"/>
              <a:gd name="connsiteX30" fmla="*/ 6571355 w 9662615"/>
              <a:gd name="connsiteY30" fmla="*/ 1436144 h 1597680"/>
              <a:gd name="connsiteX31" fmla="*/ 6486557 w 9662615"/>
              <a:gd name="connsiteY31" fmla="*/ 1449861 h 1597680"/>
              <a:gd name="connsiteX32" fmla="*/ 6370419 w 9662615"/>
              <a:gd name="connsiteY32" fmla="*/ 1461649 h 1597680"/>
              <a:gd name="connsiteX33" fmla="*/ 6278839 w 9662615"/>
              <a:gd name="connsiteY33" fmla="*/ 1449160 h 1597680"/>
              <a:gd name="connsiteX34" fmla="*/ 6272455 w 9662615"/>
              <a:gd name="connsiteY34" fmla="*/ 1453191 h 1597680"/>
              <a:gd name="connsiteX35" fmla="*/ 6212659 w 9662615"/>
              <a:gd name="connsiteY35" fmla="*/ 1454850 h 1597680"/>
              <a:gd name="connsiteX36" fmla="*/ 6069317 w 9662615"/>
              <a:gd name="connsiteY36" fmla="*/ 1445838 h 1597680"/>
              <a:gd name="connsiteX37" fmla="*/ 5878477 w 9662615"/>
              <a:gd name="connsiteY37" fmla="*/ 1439180 h 1597680"/>
              <a:gd name="connsiteX38" fmla="*/ 5838387 w 9662615"/>
              <a:gd name="connsiteY38" fmla="*/ 1444679 h 1597680"/>
              <a:gd name="connsiteX39" fmla="*/ 5771136 w 9662615"/>
              <a:gd name="connsiteY39" fmla="*/ 1453639 h 1597680"/>
              <a:gd name="connsiteX40" fmla="*/ 5724081 w 9662615"/>
              <a:gd name="connsiteY40" fmla="*/ 1470431 h 1597680"/>
              <a:gd name="connsiteX41" fmla="*/ 5666577 w 9662615"/>
              <a:gd name="connsiteY41" fmla="*/ 1473921 h 1597680"/>
              <a:gd name="connsiteX42" fmla="*/ 5649068 w 9662615"/>
              <a:gd name="connsiteY42" fmla="*/ 1461676 h 1597680"/>
              <a:gd name="connsiteX43" fmla="*/ 5588902 w 9662615"/>
              <a:gd name="connsiteY43" fmla="*/ 1469647 h 1597680"/>
              <a:gd name="connsiteX44" fmla="*/ 5498090 w 9662615"/>
              <a:gd name="connsiteY44" fmla="*/ 1483173 h 1597680"/>
              <a:gd name="connsiteX45" fmla="*/ 5444641 w 9662615"/>
              <a:gd name="connsiteY45" fmla="*/ 1487602 h 1597680"/>
              <a:gd name="connsiteX46" fmla="*/ 5299812 w 9662615"/>
              <a:gd name="connsiteY46" fmla="*/ 1503362 h 1597680"/>
              <a:gd name="connsiteX47" fmla="*/ 5213947 w 9662615"/>
              <a:gd name="connsiteY47" fmla="*/ 1516637 h 1597680"/>
              <a:gd name="connsiteX48" fmla="*/ 5090342 w 9662615"/>
              <a:gd name="connsiteY48" fmla="*/ 1546680 h 1597680"/>
              <a:gd name="connsiteX49" fmla="*/ 5129812 w 9662615"/>
              <a:gd name="connsiteY49" fmla="*/ 1521277 h 1597680"/>
              <a:gd name="connsiteX50" fmla="*/ 5059484 w 9662615"/>
              <a:gd name="connsiteY50" fmla="*/ 1546802 h 1597680"/>
              <a:gd name="connsiteX51" fmla="*/ 5038524 w 9662615"/>
              <a:gd name="connsiteY51" fmla="*/ 1545675 h 1597680"/>
              <a:gd name="connsiteX52" fmla="*/ 5026564 w 9662615"/>
              <a:gd name="connsiteY52" fmla="*/ 1545376 h 1597680"/>
              <a:gd name="connsiteX53" fmla="*/ 4969433 w 9662615"/>
              <a:gd name="connsiteY53" fmla="*/ 1550865 h 1597680"/>
              <a:gd name="connsiteX54" fmla="*/ 4929254 w 9662615"/>
              <a:gd name="connsiteY54" fmla="*/ 1563452 h 1597680"/>
              <a:gd name="connsiteX55" fmla="*/ 4871726 w 9662615"/>
              <a:gd name="connsiteY55" fmla="*/ 1570584 h 1597680"/>
              <a:gd name="connsiteX56" fmla="*/ 4843267 w 9662615"/>
              <a:gd name="connsiteY56" fmla="*/ 1561459 h 1597680"/>
              <a:gd name="connsiteX57" fmla="*/ 4821058 w 9662615"/>
              <a:gd name="connsiteY57" fmla="*/ 1553078 h 1597680"/>
              <a:gd name="connsiteX58" fmla="*/ 4791466 w 9662615"/>
              <a:gd name="connsiteY58" fmla="*/ 1561324 h 1597680"/>
              <a:gd name="connsiteX59" fmla="*/ 4784247 w 9662615"/>
              <a:gd name="connsiteY59" fmla="*/ 1562342 h 1597680"/>
              <a:gd name="connsiteX60" fmla="*/ 4743285 w 9662615"/>
              <a:gd name="connsiteY60" fmla="*/ 1597680 h 1597680"/>
              <a:gd name="connsiteX61" fmla="*/ 4697562 w 9662615"/>
              <a:gd name="connsiteY61" fmla="*/ 1551206 h 1597680"/>
              <a:gd name="connsiteX62" fmla="*/ 4662664 w 9662615"/>
              <a:gd name="connsiteY62" fmla="*/ 1573162 h 1597680"/>
              <a:gd name="connsiteX63" fmla="*/ 4603028 w 9662615"/>
              <a:gd name="connsiteY63" fmla="*/ 1568821 h 1597680"/>
              <a:gd name="connsiteX64" fmla="*/ 4541612 w 9662615"/>
              <a:gd name="connsiteY64" fmla="*/ 1545262 h 1597680"/>
              <a:gd name="connsiteX65" fmla="*/ 4422155 w 9662615"/>
              <a:gd name="connsiteY65" fmla="*/ 1542059 h 1597680"/>
              <a:gd name="connsiteX66" fmla="*/ 4221826 w 9662615"/>
              <a:gd name="connsiteY66" fmla="*/ 1508923 h 1597680"/>
              <a:gd name="connsiteX67" fmla="*/ 4096601 w 9662615"/>
              <a:gd name="connsiteY67" fmla="*/ 1521563 h 1597680"/>
              <a:gd name="connsiteX68" fmla="*/ 3970635 w 9662615"/>
              <a:gd name="connsiteY68" fmla="*/ 1544815 h 1597680"/>
              <a:gd name="connsiteX69" fmla="*/ 3833906 w 9662615"/>
              <a:gd name="connsiteY69" fmla="*/ 1516637 h 1597680"/>
              <a:gd name="connsiteX70" fmla="*/ 3696258 w 9662615"/>
              <a:gd name="connsiteY70" fmla="*/ 1537563 h 1597680"/>
              <a:gd name="connsiteX71" fmla="*/ 3594070 w 9662615"/>
              <a:gd name="connsiteY71" fmla="*/ 1509422 h 1597680"/>
              <a:gd name="connsiteX72" fmla="*/ 3565233 w 9662615"/>
              <a:gd name="connsiteY72" fmla="*/ 1515122 h 1597680"/>
              <a:gd name="connsiteX73" fmla="*/ 3560267 w 9662615"/>
              <a:gd name="connsiteY73" fmla="*/ 1516288 h 1597680"/>
              <a:gd name="connsiteX74" fmla="*/ 3540258 w 9662615"/>
              <a:gd name="connsiteY74" fmla="*/ 1516976 h 1597680"/>
              <a:gd name="connsiteX75" fmla="*/ 3534780 w 9662615"/>
              <a:gd name="connsiteY75" fmla="*/ 1522141 h 1597680"/>
              <a:gd name="connsiteX76" fmla="*/ 3504783 w 9662615"/>
              <a:gd name="connsiteY76" fmla="*/ 1526739 h 1597680"/>
              <a:gd name="connsiteX77" fmla="*/ 3430805 w 9662615"/>
              <a:gd name="connsiteY77" fmla="*/ 1542521 h 1597680"/>
              <a:gd name="connsiteX78" fmla="*/ 3292707 w 9662615"/>
              <a:gd name="connsiteY78" fmla="*/ 1520490 h 1597680"/>
              <a:gd name="connsiteX79" fmla="*/ 3187872 w 9662615"/>
              <a:gd name="connsiteY79" fmla="*/ 1519991 h 1597680"/>
              <a:gd name="connsiteX80" fmla="*/ 3148026 w 9662615"/>
              <a:gd name="connsiteY80" fmla="*/ 1524777 h 1597680"/>
              <a:gd name="connsiteX81" fmla="*/ 3092394 w 9662615"/>
              <a:gd name="connsiteY81" fmla="*/ 1528115 h 1597680"/>
              <a:gd name="connsiteX82" fmla="*/ 2994200 w 9662615"/>
              <a:gd name="connsiteY82" fmla="*/ 1537857 h 1597680"/>
              <a:gd name="connsiteX83" fmla="*/ 2862301 w 9662615"/>
              <a:gd name="connsiteY83" fmla="*/ 1544250 h 1597680"/>
              <a:gd name="connsiteX84" fmla="*/ 2766335 w 9662615"/>
              <a:gd name="connsiteY84" fmla="*/ 1527662 h 1597680"/>
              <a:gd name="connsiteX85" fmla="*/ 2757836 w 9662615"/>
              <a:gd name="connsiteY85" fmla="*/ 1531371 h 1597680"/>
              <a:gd name="connsiteX86" fmla="*/ 2691555 w 9662615"/>
              <a:gd name="connsiteY86" fmla="*/ 1530283 h 1597680"/>
              <a:gd name="connsiteX87" fmla="*/ 2491676 w 9662615"/>
              <a:gd name="connsiteY87" fmla="*/ 1500859 h 1597680"/>
              <a:gd name="connsiteX88" fmla="*/ 2378036 w 9662615"/>
              <a:gd name="connsiteY88" fmla="*/ 1520645 h 1597680"/>
              <a:gd name="connsiteX89" fmla="*/ 2284269 w 9662615"/>
              <a:gd name="connsiteY89" fmla="*/ 1503068 h 1597680"/>
              <a:gd name="connsiteX90" fmla="*/ 2207104 w 9662615"/>
              <a:gd name="connsiteY90" fmla="*/ 1508888 h 1597680"/>
              <a:gd name="connsiteX91" fmla="*/ 2149226 w 9662615"/>
              <a:gd name="connsiteY91" fmla="*/ 1523409 h 1597680"/>
              <a:gd name="connsiteX92" fmla="*/ 2084783 w 9662615"/>
              <a:gd name="connsiteY92" fmla="*/ 1524245 h 1597680"/>
              <a:gd name="connsiteX93" fmla="*/ 2070075 w 9662615"/>
              <a:gd name="connsiteY93" fmla="*/ 1511285 h 1597680"/>
              <a:gd name="connsiteX94" fmla="*/ 2001057 w 9662615"/>
              <a:gd name="connsiteY94" fmla="*/ 1516449 h 1597680"/>
              <a:gd name="connsiteX95" fmla="*/ 1896330 w 9662615"/>
              <a:gd name="connsiteY95" fmla="*/ 1525725 h 1597680"/>
              <a:gd name="connsiteX96" fmla="*/ 1835994 w 9662615"/>
              <a:gd name="connsiteY96" fmla="*/ 1527678 h 1597680"/>
              <a:gd name="connsiteX97" fmla="*/ 1671119 w 9662615"/>
              <a:gd name="connsiteY97" fmla="*/ 1536701 h 1597680"/>
              <a:gd name="connsiteX98" fmla="*/ 1601337 w 9662615"/>
              <a:gd name="connsiteY98" fmla="*/ 1548552 h 1597680"/>
              <a:gd name="connsiteX99" fmla="*/ 1407755 w 9662615"/>
              <a:gd name="connsiteY99" fmla="*/ 1571444 h 1597680"/>
              <a:gd name="connsiteX100" fmla="*/ 1271994 w 9662615"/>
              <a:gd name="connsiteY100" fmla="*/ 1579471 h 1597680"/>
              <a:gd name="connsiteX101" fmla="*/ 1249226 w 9662615"/>
              <a:gd name="connsiteY101" fmla="*/ 1583140 h 1597680"/>
              <a:gd name="connsiteX102" fmla="*/ 1217719 w 9662615"/>
              <a:gd name="connsiteY102" fmla="*/ 1580863 h 1597680"/>
              <a:gd name="connsiteX103" fmla="*/ 1091432 w 9662615"/>
              <a:gd name="connsiteY103" fmla="*/ 1571003 h 1597680"/>
              <a:gd name="connsiteX104" fmla="*/ 992039 w 9662615"/>
              <a:gd name="connsiteY104" fmla="*/ 1556662 h 1597680"/>
              <a:gd name="connsiteX105" fmla="*/ 868264 w 9662615"/>
              <a:gd name="connsiteY105" fmla="*/ 1566392 h 1597680"/>
              <a:gd name="connsiteX106" fmla="*/ 792765 w 9662615"/>
              <a:gd name="connsiteY106" fmla="*/ 1563102 h 1597680"/>
              <a:gd name="connsiteX107" fmla="*/ 669055 w 9662615"/>
              <a:gd name="connsiteY107" fmla="*/ 1543638 h 1597680"/>
              <a:gd name="connsiteX108" fmla="*/ 506152 w 9662615"/>
              <a:gd name="connsiteY108" fmla="*/ 1549124 h 1597680"/>
              <a:gd name="connsiteX109" fmla="*/ 472797 w 9662615"/>
              <a:gd name="connsiteY109" fmla="*/ 1568904 h 1597680"/>
              <a:gd name="connsiteX110" fmla="*/ 427864 w 9662615"/>
              <a:gd name="connsiteY110" fmla="*/ 1580848 h 1597680"/>
              <a:gd name="connsiteX111" fmla="*/ 408381 w 9662615"/>
              <a:gd name="connsiteY111" fmla="*/ 1552940 h 1597680"/>
              <a:gd name="connsiteX112" fmla="*/ 267163 w 9662615"/>
              <a:gd name="connsiteY112" fmla="*/ 1531913 h 1597680"/>
              <a:gd name="connsiteX113" fmla="*/ 196644 w 9662615"/>
              <a:gd name="connsiteY113" fmla="*/ 1524565 h 1597680"/>
              <a:gd name="connsiteX114" fmla="*/ 86819 w 9662615"/>
              <a:gd name="connsiteY114" fmla="*/ 1519517 h 1597680"/>
              <a:gd name="connsiteX115" fmla="*/ 53369 w 9662615"/>
              <a:gd name="connsiteY115" fmla="*/ 1516853 h 1597680"/>
              <a:gd name="connsiteX116" fmla="*/ 2359 w 9662615"/>
              <a:gd name="connsiteY116" fmla="*/ 1515247 h 1597680"/>
              <a:gd name="connsiteX117" fmla="*/ 0 w 9662615"/>
              <a:gd name="connsiteY117" fmla="*/ 1514932 h 1597680"/>
              <a:gd name="connsiteX118" fmla="*/ 0 w 9662615"/>
              <a:gd name="connsiteY118" fmla="*/ 0 h 1597680"/>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66659 w 9662615"/>
              <a:gd name="connsiteY68" fmla="*/ 1528913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6499"/>
              <a:gd name="connsiteX1" fmla="*/ 9662615 w 9662615"/>
              <a:gd name="connsiteY1" fmla="*/ 0 h 1596499"/>
              <a:gd name="connsiteX2" fmla="*/ 9662615 w 9662615"/>
              <a:gd name="connsiteY2" fmla="*/ 1280346 h 1596499"/>
              <a:gd name="connsiteX3" fmla="*/ 9658420 w 9662615"/>
              <a:gd name="connsiteY3" fmla="*/ 1280106 h 1596499"/>
              <a:gd name="connsiteX4" fmla="*/ 9469546 w 9662615"/>
              <a:gd name="connsiteY4" fmla="*/ 1289837 h 1596499"/>
              <a:gd name="connsiteX5" fmla="*/ 9385895 w 9662615"/>
              <a:gd name="connsiteY5" fmla="*/ 1269203 h 1596499"/>
              <a:gd name="connsiteX6" fmla="*/ 9144767 w 9662615"/>
              <a:gd name="connsiteY6" fmla="*/ 1264120 h 1596499"/>
              <a:gd name="connsiteX7" fmla="*/ 8837252 w 9662615"/>
              <a:gd name="connsiteY7" fmla="*/ 1350515 h 1596499"/>
              <a:gd name="connsiteX8" fmla="*/ 8705466 w 9662615"/>
              <a:gd name="connsiteY8" fmla="*/ 1342419 h 1596499"/>
              <a:gd name="connsiteX9" fmla="*/ 8652221 w 9662615"/>
              <a:gd name="connsiteY9" fmla="*/ 1326906 h 1596499"/>
              <a:gd name="connsiteX10" fmla="*/ 8632312 w 9662615"/>
              <a:gd name="connsiteY10" fmla="*/ 1326025 h 1596499"/>
              <a:gd name="connsiteX11" fmla="*/ 8591582 w 9662615"/>
              <a:gd name="connsiteY11" fmla="*/ 1341666 h 1596499"/>
              <a:gd name="connsiteX12" fmla="*/ 8537336 w 9662615"/>
              <a:gd name="connsiteY12" fmla="*/ 1341684 h 1596499"/>
              <a:gd name="connsiteX13" fmla="*/ 8472508 w 9662615"/>
              <a:gd name="connsiteY13" fmla="*/ 1363109 h 1596499"/>
              <a:gd name="connsiteX14" fmla="*/ 8258477 w 9662615"/>
              <a:gd name="connsiteY14" fmla="*/ 1370666 h 1596499"/>
              <a:gd name="connsiteX15" fmla="*/ 8197961 w 9662615"/>
              <a:gd name="connsiteY15" fmla="*/ 1392804 h 1596499"/>
              <a:gd name="connsiteX16" fmla="*/ 8171196 w 9662615"/>
              <a:gd name="connsiteY16" fmla="*/ 1397216 h 1596499"/>
              <a:gd name="connsiteX17" fmla="*/ 8127667 w 9662615"/>
              <a:gd name="connsiteY17" fmla="*/ 1418254 h 1596499"/>
              <a:gd name="connsiteX18" fmla="*/ 7974579 w 9662615"/>
              <a:gd name="connsiteY18" fmla="*/ 1383439 h 1596499"/>
              <a:gd name="connsiteX19" fmla="*/ 7768351 w 9662615"/>
              <a:gd name="connsiteY19" fmla="*/ 1395051 h 1596499"/>
              <a:gd name="connsiteX20" fmla="*/ 7635985 w 9662615"/>
              <a:gd name="connsiteY20" fmla="*/ 1386363 h 1596499"/>
              <a:gd name="connsiteX21" fmla="*/ 7466069 w 9662615"/>
              <a:gd name="connsiteY21" fmla="*/ 1377654 h 1596499"/>
              <a:gd name="connsiteX22" fmla="*/ 7355642 w 9662615"/>
              <a:gd name="connsiteY22" fmla="*/ 1407761 h 1596499"/>
              <a:gd name="connsiteX23" fmla="*/ 7151610 w 9662615"/>
              <a:gd name="connsiteY23" fmla="*/ 1397856 h 1596499"/>
              <a:gd name="connsiteX24" fmla="*/ 7082147 w 9662615"/>
              <a:gd name="connsiteY24" fmla="*/ 1406113 h 1596499"/>
              <a:gd name="connsiteX25" fmla="*/ 7014958 w 9662615"/>
              <a:gd name="connsiteY25" fmla="*/ 1396883 h 1596499"/>
              <a:gd name="connsiteX26" fmla="*/ 6907567 w 9662615"/>
              <a:gd name="connsiteY26" fmla="*/ 1419149 h 1596499"/>
              <a:gd name="connsiteX27" fmla="*/ 6748428 w 9662615"/>
              <a:gd name="connsiteY27" fmla="*/ 1420308 h 1596499"/>
              <a:gd name="connsiteX28" fmla="*/ 6654257 w 9662615"/>
              <a:gd name="connsiteY28" fmla="*/ 1424143 h 1596499"/>
              <a:gd name="connsiteX29" fmla="*/ 6620123 w 9662615"/>
              <a:gd name="connsiteY29" fmla="*/ 1430535 h 1596499"/>
              <a:gd name="connsiteX30" fmla="*/ 6571355 w 9662615"/>
              <a:gd name="connsiteY30" fmla="*/ 1436144 h 1596499"/>
              <a:gd name="connsiteX31" fmla="*/ 6486557 w 9662615"/>
              <a:gd name="connsiteY31" fmla="*/ 1449861 h 1596499"/>
              <a:gd name="connsiteX32" fmla="*/ 6370419 w 9662615"/>
              <a:gd name="connsiteY32" fmla="*/ 1461649 h 1596499"/>
              <a:gd name="connsiteX33" fmla="*/ 6278839 w 9662615"/>
              <a:gd name="connsiteY33" fmla="*/ 1449160 h 1596499"/>
              <a:gd name="connsiteX34" fmla="*/ 6272455 w 9662615"/>
              <a:gd name="connsiteY34" fmla="*/ 1453191 h 1596499"/>
              <a:gd name="connsiteX35" fmla="*/ 6212659 w 9662615"/>
              <a:gd name="connsiteY35" fmla="*/ 1454850 h 1596499"/>
              <a:gd name="connsiteX36" fmla="*/ 6069317 w 9662615"/>
              <a:gd name="connsiteY36" fmla="*/ 1445838 h 1596499"/>
              <a:gd name="connsiteX37" fmla="*/ 5878477 w 9662615"/>
              <a:gd name="connsiteY37" fmla="*/ 1439180 h 1596499"/>
              <a:gd name="connsiteX38" fmla="*/ 5838387 w 9662615"/>
              <a:gd name="connsiteY38" fmla="*/ 1444679 h 1596499"/>
              <a:gd name="connsiteX39" fmla="*/ 5771136 w 9662615"/>
              <a:gd name="connsiteY39" fmla="*/ 1453639 h 1596499"/>
              <a:gd name="connsiteX40" fmla="*/ 5724081 w 9662615"/>
              <a:gd name="connsiteY40" fmla="*/ 1470431 h 1596499"/>
              <a:gd name="connsiteX41" fmla="*/ 5666577 w 9662615"/>
              <a:gd name="connsiteY41" fmla="*/ 1473921 h 1596499"/>
              <a:gd name="connsiteX42" fmla="*/ 5649068 w 9662615"/>
              <a:gd name="connsiteY42" fmla="*/ 1461676 h 1596499"/>
              <a:gd name="connsiteX43" fmla="*/ 5588902 w 9662615"/>
              <a:gd name="connsiteY43" fmla="*/ 1469647 h 1596499"/>
              <a:gd name="connsiteX44" fmla="*/ 5498090 w 9662615"/>
              <a:gd name="connsiteY44" fmla="*/ 1483173 h 1596499"/>
              <a:gd name="connsiteX45" fmla="*/ 5444641 w 9662615"/>
              <a:gd name="connsiteY45" fmla="*/ 1487602 h 1596499"/>
              <a:gd name="connsiteX46" fmla="*/ 5299812 w 9662615"/>
              <a:gd name="connsiteY46" fmla="*/ 1503362 h 1596499"/>
              <a:gd name="connsiteX47" fmla="*/ 5213947 w 9662615"/>
              <a:gd name="connsiteY47" fmla="*/ 1516637 h 1596499"/>
              <a:gd name="connsiteX48" fmla="*/ 5090342 w 9662615"/>
              <a:gd name="connsiteY48" fmla="*/ 1546680 h 1596499"/>
              <a:gd name="connsiteX49" fmla="*/ 5129812 w 9662615"/>
              <a:gd name="connsiteY49" fmla="*/ 1521277 h 1596499"/>
              <a:gd name="connsiteX50" fmla="*/ 5059484 w 9662615"/>
              <a:gd name="connsiteY50" fmla="*/ 1546802 h 1596499"/>
              <a:gd name="connsiteX51" fmla="*/ 5038524 w 9662615"/>
              <a:gd name="connsiteY51" fmla="*/ 1545675 h 1596499"/>
              <a:gd name="connsiteX52" fmla="*/ 5026564 w 9662615"/>
              <a:gd name="connsiteY52" fmla="*/ 1545376 h 1596499"/>
              <a:gd name="connsiteX53" fmla="*/ 4969433 w 9662615"/>
              <a:gd name="connsiteY53" fmla="*/ 1550865 h 1596499"/>
              <a:gd name="connsiteX54" fmla="*/ 4929254 w 9662615"/>
              <a:gd name="connsiteY54" fmla="*/ 1563452 h 1596499"/>
              <a:gd name="connsiteX55" fmla="*/ 4871726 w 9662615"/>
              <a:gd name="connsiteY55" fmla="*/ 1570584 h 1596499"/>
              <a:gd name="connsiteX56" fmla="*/ 4843267 w 9662615"/>
              <a:gd name="connsiteY56" fmla="*/ 1561459 h 1596499"/>
              <a:gd name="connsiteX57" fmla="*/ 4821058 w 9662615"/>
              <a:gd name="connsiteY57" fmla="*/ 1553078 h 1596499"/>
              <a:gd name="connsiteX58" fmla="*/ 4791466 w 9662615"/>
              <a:gd name="connsiteY58" fmla="*/ 1561324 h 1596499"/>
              <a:gd name="connsiteX59" fmla="*/ 4784247 w 9662615"/>
              <a:gd name="connsiteY59" fmla="*/ 1562342 h 1596499"/>
              <a:gd name="connsiteX60" fmla="*/ 4739309 w 9662615"/>
              <a:gd name="connsiteY60" fmla="*/ 1553948 h 1596499"/>
              <a:gd name="connsiteX61" fmla="*/ 4697562 w 9662615"/>
              <a:gd name="connsiteY61" fmla="*/ 1551206 h 1596499"/>
              <a:gd name="connsiteX62" fmla="*/ 4650737 w 9662615"/>
              <a:gd name="connsiteY62" fmla="*/ 1537381 h 1596499"/>
              <a:gd name="connsiteX63" fmla="*/ 4583150 w 9662615"/>
              <a:gd name="connsiteY63" fmla="*/ 1529064 h 1596499"/>
              <a:gd name="connsiteX64" fmla="*/ 4521734 w 9662615"/>
              <a:gd name="connsiteY64" fmla="*/ 1529359 h 1596499"/>
              <a:gd name="connsiteX65" fmla="*/ 4382398 w 9662615"/>
              <a:gd name="connsiteY65" fmla="*/ 1534108 h 1596499"/>
              <a:gd name="connsiteX66" fmla="*/ 4221826 w 9662615"/>
              <a:gd name="connsiteY66" fmla="*/ 1500972 h 1596499"/>
              <a:gd name="connsiteX67" fmla="*/ 4096601 w 9662615"/>
              <a:gd name="connsiteY67" fmla="*/ 1521563 h 1596499"/>
              <a:gd name="connsiteX68" fmla="*/ 3978586 w 9662615"/>
              <a:gd name="connsiteY68" fmla="*/ 1596499 h 1596499"/>
              <a:gd name="connsiteX69" fmla="*/ 3833906 w 9662615"/>
              <a:gd name="connsiteY69" fmla="*/ 1516637 h 1596499"/>
              <a:gd name="connsiteX70" fmla="*/ 3696258 w 9662615"/>
              <a:gd name="connsiteY70" fmla="*/ 1537563 h 1596499"/>
              <a:gd name="connsiteX71" fmla="*/ 3594070 w 9662615"/>
              <a:gd name="connsiteY71" fmla="*/ 1509422 h 1596499"/>
              <a:gd name="connsiteX72" fmla="*/ 3565233 w 9662615"/>
              <a:gd name="connsiteY72" fmla="*/ 1515122 h 1596499"/>
              <a:gd name="connsiteX73" fmla="*/ 3560267 w 9662615"/>
              <a:gd name="connsiteY73" fmla="*/ 1516288 h 1596499"/>
              <a:gd name="connsiteX74" fmla="*/ 3540258 w 9662615"/>
              <a:gd name="connsiteY74" fmla="*/ 1516976 h 1596499"/>
              <a:gd name="connsiteX75" fmla="*/ 3534780 w 9662615"/>
              <a:gd name="connsiteY75" fmla="*/ 1522141 h 1596499"/>
              <a:gd name="connsiteX76" fmla="*/ 3504783 w 9662615"/>
              <a:gd name="connsiteY76" fmla="*/ 1526739 h 1596499"/>
              <a:gd name="connsiteX77" fmla="*/ 3430805 w 9662615"/>
              <a:gd name="connsiteY77" fmla="*/ 1542521 h 1596499"/>
              <a:gd name="connsiteX78" fmla="*/ 3292707 w 9662615"/>
              <a:gd name="connsiteY78" fmla="*/ 1520490 h 1596499"/>
              <a:gd name="connsiteX79" fmla="*/ 3187872 w 9662615"/>
              <a:gd name="connsiteY79" fmla="*/ 1519991 h 1596499"/>
              <a:gd name="connsiteX80" fmla="*/ 3148026 w 9662615"/>
              <a:gd name="connsiteY80" fmla="*/ 1524777 h 1596499"/>
              <a:gd name="connsiteX81" fmla="*/ 3092394 w 9662615"/>
              <a:gd name="connsiteY81" fmla="*/ 1528115 h 1596499"/>
              <a:gd name="connsiteX82" fmla="*/ 2994200 w 9662615"/>
              <a:gd name="connsiteY82" fmla="*/ 1537857 h 1596499"/>
              <a:gd name="connsiteX83" fmla="*/ 2862301 w 9662615"/>
              <a:gd name="connsiteY83" fmla="*/ 1544250 h 1596499"/>
              <a:gd name="connsiteX84" fmla="*/ 2766335 w 9662615"/>
              <a:gd name="connsiteY84" fmla="*/ 1527662 h 1596499"/>
              <a:gd name="connsiteX85" fmla="*/ 2757836 w 9662615"/>
              <a:gd name="connsiteY85" fmla="*/ 1531371 h 1596499"/>
              <a:gd name="connsiteX86" fmla="*/ 2691555 w 9662615"/>
              <a:gd name="connsiteY86" fmla="*/ 1530283 h 1596499"/>
              <a:gd name="connsiteX87" fmla="*/ 2491676 w 9662615"/>
              <a:gd name="connsiteY87" fmla="*/ 1500859 h 1596499"/>
              <a:gd name="connsiteX88" fmla="*/ 2378036 w 9662615"/>
              <a:gd name="connsiteY88" fmla="*/ 1520645 h 1596499"/>
              <a:gd name="connsiteX89" fmla="*/ 2284269 w 9662615"/>
              <a:gd name="connsiteY89" fmla="*/ 1503068 h 1596499"/>
              <a:gd name="connsiteX90" fmla="*/ 2207104 w 9662615"/>
              <a:gd name="connsiteY90" fmla="*/ 1508888 h 1596499"/>
              <a:gd name="connsiteX91" fmla="*/ 2149226 w 9662615"/>
              <a:gd name="connsiteY91" fmla="*/ 1523409 h 1596499"/>
              <a:gd name="connsiteX92" fmla="*/ 2084783 w 9662615"/>
              <a:gd name="connsiteY92" fmla="*/ 1524245 h 1596499"/>
              <a:gd name="connsiteX93" fmla="*/ 2070075 w 9662615"/>
              <a:gd name="connsiteY93" fmla="*/ 1511285 h 1596499"/>
              <a:gd name="connsiteX94" fmla="*/ 2001057 w 9662615"/>
              <a:gd name="connsiteY94" fmla="*/ 1516449 h 1596499"/>
              <a:gd name="connsiteX95" fmla="*/ 1896330 w 9662615"/>
              <a:gd name="connsiteY95" fmla="*/ 1525725 h 1596499"/>
              <a:gd name="connsiteX96" fmla="*/ 1835994 w 9662615"/>
              <a:gd name="connsiteY96" fmla="*/ 1527678 h 1596499"/>
              <a:gd name="connsiteX97" fmla="*/ 1671119 w 9662615"/>
              <a:gd name="connsiteY97" fmla="*/ 1536701 h 1596499"/>
              <a:gd name="connsiteX98" fmla="*/ 1601337 w 9662615"/>
              <a:gd name="connsiteY98" fmla="*/ 1548552 h 1596499"/>
              <a:gd name="connsiteX99" fmla="*/ 1407755 w 9662615"/>
              <a:gd name="connsiteY99" fmla="*/ 1571444 h 1596499"/>
              <a:gd name="connsiteX100" fmla="*/ 1271994 w 9662615"/>
              <a:gd name="connsiteY100" fmla="*/ 1579471 h 1596499"/>
              <a:gd name="connsiteX101" fmla="*/ 1249226 w 9662615"/>
              <a:gd name="connsiteY101" fmla="*/ 1583140 h 1596499"/>
              <a:gd name="connsiteX102" fmla="*/ 1217719 w 9662615"/>
              <a:gd name="connsiteY102" fmla="*/ 1580863 h 1596499"/>
              <a:gd name="connsiteX103" fmla="*/ 1091432 w 9662615"/>
              <a:gd name="connsiteY103" fmla="*/ 1571003 h 1596499"/>
              <a:gd name="connsiteX104" fmla="*/ 992039 w 9662615"/>
              <a:gd name="connsiteY104" fmla="*/ 1556662 h 1596499"/>
              <a:gd name="connsiteX105" fmla="*/ 868264 w 9662615"/>
              <a:gd name="connsiteY105" fmla="*/ 1566392 h 1596499"/>
              <a:gd name="connsiteX106" fmla="*/ 792765 w 9662615"/>
              <a:gd name="connsiteY106" fmla="*/ 1563102 h 1596499"/>
              <a:gd name="connsiteX107" fmla="*/ 669055 w 9662615"/>
              <a:gd name="connsiteY107" fmla="*/ 1543638 h 1596499"/>
              <a:gd name="connsiteX108" fmla="*/ 506152 w 9662615"/>
              <a:gd name="connsiteY108" fmla="*/ 1549124 h 1596499"/>
              <a:gd name="connsiteX109" fmla="*/ 472797 w 9662615"/>
              <a:gd name="connsiteY109" fmla="*/ 1568904 h 1596499"/>
              <a:gd name="connsiteX110" fmla="*/ 427864 w 9662615"/>
              <a:gd name="connsiteY110" fmla="*/ 1580848 h 1596499"/>
              <a:gd name="connsiteX111" fmla="*/ 408381 w 9662615"/>
              <a:gd name="connsiteY111" fmla="*/ 1552940 h 1596499"/>
              <a:gd name="connsiteX112" fmla="*/ 267163 w 9662615"/>
              <a:gd name="connsiteY112" fmla="*/ 1531913 h 1596499"/>
              <a:gd name="connsiteX113" fmla="*/ 196644 w 9662615"/>
              <a:gd name="connsiteY113" fmla="*/ 1524565 h 1596499"/>
              <a:gd name="connsiteX114" fmla="*/ 86819 w 9662615"/>
              <a:gd name="connsiteY114" fmla="*/ 1519517 h 1596499"/>
              <a:gd name="connsiteX115" fmla="*/ 53369 w 9662615"/>
              <a:gd name="connsiteY115" fmla="*/ 1516853 h 1596499"/>
              <a:gd name="connsiteX116" fmla="*/ 2359 w 9662615"/>
              <a:gd name="connsiteY116" fmla="*/ 1515247 h 1596499"/>
              <a:gd name="connsiteX117" fmla="*/ 0 w 9662615"/>
              <a:gd name="connsiteY117" fmla="*/ 1514932 h 1596499"/>
              <a:gd name="connsiteX118" fmla="*/ 0 w 9662615"/>
              <a:gd name="connsiteY118" fmla="*/ 0 h 1596499"/>
              <a:gd name="connsiteX0" fmla="*/ 0 w 9662615"/>
              <a:gd name="connsiteY0" fmla="*/ 0 h 1600474"/>
              <a:gd name="connsiteX1" fmla="*/ 9662615 w 9662615"/>
              <a:gd name="connsiteY1" fmla="*/ 0 h 1600474"/>
              <a:gd name="connsiteX2" fmla="*/ 9662615 w 9662615"/>
              <a:gd name="connsiteY2" fmla="*/ 1280346 h 1600474"/>
              <a:gd name="connsiteX3" fmla="*/ 9658420 w 9662615"/>
              <a:gd name="connsiteY3" fmla="*/ 1280106 h 1600474"/>
              <a:gd name="connsiteX4" fmla="*/ 9469546 w 9662615"/>
              <a:gd name="connsiteY4" fmla="*/ 1289837 h 1600474"/>
              <a:gd name="connsiteX5" fmla="*/ 9385895 w 9662615"/>
              <a:gd name="connsiteY5" fmla="*/ 1269203 h 1600474"/>
              <a:gd name="connsiteX6" fmla="*/ 9144767 w 9662615"/>
              <a:gd name="connsiteY6" fmla="*/ 1264120 h 1600474"/>
              <a:gd name="connsiteX7" fmla="*/ 8837252 w 9662615"/>
              <a:gd name="connsiteY7" fmla="*/ 1350515 h 1600474"/>
              <a:gd name="connsiteX8" fmla="*/ 8705466 w 9662615"/>
              <a:gd name="connsiteY8" fmla="*/ 1342419 h 1600474"/>
              <a:gd name="connsiteX9" fmla="*/ 8652221 w 9662615"/>
              <a:gd name="connsiteY9" fmla="*/ 1326906 h 1600474"/>
              <a:gd name="connsiteX10" fmla="*/ 8632312 w 9662615"/>
              <a:gd name="connsiteY10" fmla="*/ 1326025 h 1600474"/>
              <a:gd name="connsiteX11" fmla="*/ 8591582 w 9662615"/>
              <a:gd name="connsiteY11" fmla="*/ 1341666 h 1600474"/>
              <a:gd name="connsiteX12" fmla="*/ 8537336 w 9662615"/>
              <a:gd name="connsiteY12" fmla="*/ 1341684 h 1600474"/>
              <a:gd name="connsiteX13" fmla="*/ 8472508 w 9662615"/>
              <a:gd name="connsiteY13" fmla="*/ 1363109 h 1600474"/>
              <a:gd name="connsiteX14" fmla="*/ 8258477 w 9662615"/>
              <a:gd name="connsiteY14" fmla="*/ 1370666 h 1600474"/>
              <a:gd name="connsiteX15" fmla="*/ 8197961 w 9662615"/>
              <a:gd name="connsiteY15" fmla="*/ 1392804 h 1600474"/>
              <a:gd name="connsiteX16" fmla="*/ 8171196 w 9662615"/>
              <a:gd name="connsiteY16" fmla="*/ 1397216 h 1600474"/>
              <a:gd name="connsiteX17" fmla="*/ 8127667 w 9662615"/>
              <a:gd name="connsiteY17" fmla="*/ 1418254 h 1600474"/>
              <a:gd name="connsiteX18" fmla="*/ 7974579 w 9662615"/>
              <a:gd name="connsiteY18" fmla="*/ 1383439 h 1600474"/>
              <a:gd name="connsiteX19" fmla="*/ 7768351 w 9662615"/>
              <a:gd name="connsiteY19" fmla="*/ 1395051 h 1600474"/>
              <a:gd name="connsiteX20" fmla="*/ 7635985 w 9662615"/>
              <a:gd name="connsiteY20" fmla="*/ 1386363 h 1600474"/>
              <a:gd name="connsiteX21" fmla="*/ 7466069 w 9662615"/>
              <a:gd name="connsiteY21" fmla="*/ 1377654 h 1600474"/>
              <a:gd name="connsiteX22" fmla="*/ 7355642 w 9662615"/>
              <a:gd name="connsiteY22" fmla="*/ 1407761 h 1600474"/>
              <a:gd name="connsiteX23" fmla="*/ 7151610 w 9662615"/>
              <a:gd name="connsiteY23" fmla="*/ 1397856 h 1600474"/>
              <a:gd name="connsiteX24" fmla="*/ 7082147 w 9662615"/>
              <a:gd name="connsiteY24" fmla="*/ 1406113 h 1600474"/>
              <a:gd name="connsiteX25" fmla="*/ 7014958 w 9662615"/>
              <a:gd name="connsiteY25" fmla="*/ 1396883 h 1600474"/>
              <a:gd name="connsiteX26" fmla="*/ 6907567 w 9662615"/>
              <a:gd name="connsiteY26" fmla="*/ 1419149 h 1600474"/>
              <a:gd name="connsiteX27" fmla="*/ 6748428 w 9662615"/>
              <a:gd name="connsiteY27" fmla="*/ 1420308 h 1600474"/>
              <a:gd name="connsiteX28" fmla="*/ 6654257 w 9662615"/>
              <a:gd name="connsiteY28" fmla="*/ 1424143 h 1600474"/>
              <a:gd name="connsiteX29" fmla="*/ 6620123 w 9662615"/>
              <a:gd name="connsiteY29" fmla="*/ 1430535 h 1600474"/>
              <a:gd name="connsiteX30" fmla="*/ 6571355 w 9662615"/>
              <a:gd name="connsiteY30" fmla="*/ 1436144 h 1600474"/>
              <a:gd name="connsiteX31" fmla="*/ 6486557 w 9662615"/>
              <a:gd name="connsiteY31" fmla="*/ 1449861 h 1600474"/>
              <a:gd name="connsiteX32" fmla="*/ 6370419 w 9662615"/>
              <a:gd name="connsiteY32" fmla="*/ 1461649 h 1600474"/>
              <a:gd name="connsiteX33" fmla="*/ 6278839 w 9662615"/>
              <a:gd name="connsiteY33" fmla="*/ 1449160 h 1600474"/>
              <a:gd name="connsiteX34" fmla="*/ 6272455 w 9662615"/>
              <a:gd name="connsiteY34" fmla="*/ 1453191 h 1600474"/>
              <a:gd name="connsiteX35" fmla="*/ 6212659 w 9662615"/>
              <a:gd name="connsiteY35" fmla="*/ 1454850 h 1600474"/>
              <a:gd name="connsiteX36" fmla="*/ 6069317 w 9662615"/>
              <a:gd name="connsiteY36" fmla="*/ 1445838 h 1600474"/>
              <a:gd name="connsiteX37" fmla="*/ 5878477 w 9662615"/>
              <a:gd name="connsiteY37" fmla="*/ 1439180 h 1600474"/>
              <a:gd name="connsiteX38" fmla="*/ 5838387 w 9662615"/>
              <a:gd name="connsiteY38" fmla="*/ 1444679 h 1600474"/>
              <a:gd name="connsiteX39" fmla="*/ 5771136 w 9662615"/>
              <a:gd name="connsiteY39" fmla="*/ 1453639 h 1600474"/>
              <a:gd name="connsiteX40" fmla="*/ 5724081 w 9662615"/>
              <a:gd name="connsiteY40" fmla="*/ 1470431 h 1600474"/>
              <a:gd name="connsiteX41" fmla="*/ 5666577 w 9662615"/>
              <a:gd name="connsiteY41" fmla="*/ 1473921 h 1600474"/>
              <a:gd name="connsiteX42" fmla="*/ 5649068 w 9662615"/>
              <a:gd name="connsiteY42" fmla="*/ 1461676 h 1600474"/>
              <a:gd name="connsiteX43" fmla="*/ 5588902 w 9662615"/>
              <a:gd name="connsiteY43" fmla="*/ 1469647 h 1600474"/>
              <a:gd name="connsiteX44" fmla="*/ 5498090 w 9662615"/>
              <a:gd name="connsiteY44" fmla="*/ 1483173 h 1600474"/>
              <a:gd name="connsiteX45" fmla="*/ 5444641 w 9662615"/>
              <a:gd name="connsiteY45" fmla="*/ 1487602 h 1600474"/>
              <a:gd name="connsiteX46" fmla="*/ 5299812 w 9662615"/>
              <a:gd name="connsiteY46" fmla="*/ 1503362 h 1600474"/>
              <a:gd name="connsiteX47" fmla="*/ 5213947 w 9662615"/>
              <a:gd name="connsiteY47" fmla="*/ 1516637 h 1600474"/>
              <a:gd name="connsiteX48" fmla="*/ 5090342 w 9662615"/>
              <a:gd name="connsiteY48" fmla="*/ 1546680 h 1600474"/>
              <a:gd name="connsiteX49" fmla="*/ 5129812 w 9662615"/>
              <a:gd name="connsiteY49" fmla="*/ 1521277 h 1600474"/>
              <a:gd name="connsiteX50" fmla="*/ 5059484 w 9662615"/>
              <a:gd name="connsiteY50" fmla="*/ 1546802 h 1600474"/>
              <a:gd name="connsiteX51" fmla="*/ 5038524 w 9662615"/>
              <a:gd name="connsiteY51" fmla="*/ 1545675 h 1600474"/>
              <a:gd name="connsiteX52" fmla="*/ 5026564 w 9662615"/>
              <a:gd name="connsiteY52" fmla="*/ 1545376 h 1600474"/>
              <a:gd name="connsiteX53" fmla="*/ 4969433 w 9662615"/>
              <a:gd name="connsiteY53" fmla="*/ 1550865 h 1600474"/>
              <a:gd name="connsiteX54" fmla="*/ 4929254 w 9662615"/>
              <a:gd name="connsiteY54" fmla="*/ 1563452 h 1600474"/>
              <a:gd name="connsiteX55" fmla="*/ 4871726 w 9662615"/>
              <a:gd name="connsiteY55" fmla="*/ 1570584 h 1600474"/>
              <a:gd name="connsiteX56" fmla="*/ 4843267 w 9662615"/>
              <a:gd name="connsiteY56" fmla="*/ 1561459 h 1600474"/>
              <a:gd name="connsiteX57" fmla="*/ 4821058 w 9662615"/>
              <a:gd name="connsiteY57" fmla="*/ 1553078 h 1600474"/>
              <a:gd name="connsiteX58" fmla="*/ 4791466 w 9662615"/>
              <a:gd name="connsiteY58" fmla="*/ 1561324 h 1600474"/>
              <a:gd name="connsiteX59" fmla="*/ 4784247 w 9662615"/>
              <a:gd name="connsiteY59" fmla="*/ 1562342 h 1600474"/>
              <a:gd name="connsiteX60" fmla="*/ 4739309 w 9662615"/>
              <a:gd name="connsiteY60" fmla="*/ 1553948 h 1600474"/>
              <a:gd name="connsiteX61" fmla="*/ 4697562 w 9662615"/>
              <a:gd name="connsiteY61" fmla="*/ 1551206 h 1600474"/>
              <a:gd name="connsiteX62" fmla="*/ 4650737 w 9662615"/>
              <a:gd name="connsiteY62" fmla="*/ 1537381 h 1600474"/>
              <a:gd name="connsiteX63" fmla="*/ 4583150 w 9662615"/>
              <a:gd name="connsiteY63" fmla="*/ 1529064 h 1600474"/>
              <a:gd name="connsiteX64" fmla="*/ 4521734 w 9662615"/>
              <a:gd name="connsiteY64" fmla="*/ 1529359 h 1600474"/>
              <a:gd name="connsiteX65" fmla="*/ 4382398 w 9662615"/>
              <a:gd name="connsiteY65" fmla="*/ 1534108 h 1600474"/>
              <a:gd name="connsiteX66" fmla="*/ 4221826 w 9662615"/>
              <a:gd name="connsiteY66" fmla="*/ 1500972 h 1600474"/>
              <a:gd name="connsiteX67" fmla="*/ 4096601 w 9662615"/>
              <a:gd name="connsiteY67" fmla="*/ 1521563 h 1600474"/>
              <a:gd name="connsiteX68" fmla="*/ 4046172 w 9662615"/>
              <a:gd name="connsiteY68" fmla="*/ 1600474 h 1600474"/>
              <a:gd name="connsiteX69" fmla="*/ 3833906 w 9662615"/>
              <a:gd name="connsiteY69" fmla="*/ 1516637 h 1600474"/>
              <a:gd name="connsiteX70" fmla="*/ 3696258 w 9662615"/>
              <a:gd name="connsiteY70" fmla="*/ 1537563 h 1600474"/>
              <a:gd name="connsiteX71" fmla="*/ 3594070 w 9662615"/>
              <a:gd name="connsiteY71" fmla="*/ 1509422 h 1600474"/>
              <a:gd name="connsiteX72" fmla="*/ 3565233 w 9662615"/>
              <a:gd name="connsiteY72" fmla="*/ 1515122 h 1600474"/>
              <a:gd name="connsiteX73" fmla="*/ 3560267 w 9662615"/>
              <a:gd name="connsiteY73" fmla="*/ 1516288 h 1600474"/>
              <a:gd name="connsiteX74" fmla="*/ 3540258 w 9662615"/>
              <a:gd name="connsiteY74" fmla="*/ 1516976 h 1600474"/>
              <a:gd name="connsiteX75" fmla="*/ 3534780 w 9662615"/>
              <a:gd name="connsiteY75" fmla="*/ 1522141 h 1600474"/>
              <a:gd name="connsiteX76" fmla="*/ 3504783 w 9662615"/>
              <a:gd name="connsiteY76" fmla="*/ 1526739 h 1600474"/>
              <a:gd name="connsiteX77" fmla="*/ 3430805 w 9662615"/>
              <a:gd name="connsiteY77" fmla="*/ 1542521 h 1600474"/>
              <a:gd name="connsiteX78" fmla="*/ 3292707 w 9662615"/>
              <a:gd name="connsiteY78" fmla="*/ 1520490 h 1600474"/>
              <a:gd name="connsiteX79" fmla="*/ 3187872 w 9662615"/>
              <a:gd name="connsiteY79" fmla="*/ 1519991 h 1600474"/>
              <a:gd name="connsiteX80" fmla="*/ 3148026 w 9662615"/>
              <a:gd name="connsiteY80" fmla="*/ 1524777 h 1600474"/>
              <a:gd name="connsiteX81" fmla="*/ 3092394 w 9662615"/>
              <a:gd name="connsiteY81" fmla="*/ 1528115 h 1600474"/>
              <a:gd name="connsiteX82" fmla="*/ 2994200 w 9662615"/>
              <a:gd name="connsiteY82" fmla="*/ 1537857 h 1600474"/>
              <a:gd name="connsiteX83" fmla="*/ 2862301 w 9662615"/>
              <a:gd name="connsiteY83" fmla="*/ 1544250 h 1600474"/>
              <a:gd name="connsiteX84" fmla="*/ 2766335 w 9662615"/>
              <a:gd name="connsiteY84" fmla="*/ 1527662 h 1600474"/>
              <a:gd name="connsiteX85" fmla="*/ 2757836 w 9662615"/>
              <a:gd name="connsiteY85" fmla="*/ 1531371 h 1600474"/>
              <a:gd name="connsiteX86" fmla="*/ 2691555 w 9662615"/>
              <a:gd name="connsiteY86" fmla="*/ 1530283 h 1600474"/>
              <a:gd name="connsiteX87" fmla="*/ 2491676 w 9662615"/>
              <a:gd name="connsiteY87" fmla="*/ 1500859 h 1600474"/>
              <a:gd name="connsiteX88" fmla="*/ 2378036 w 9662615"/>
              <a:gd name="connsiteY88" fmla="*/ 1520645 h 1600474"/>
              <a:gd name="connsiteX89" fmla="*/ 2284269 w 9662615"/>
              <a:gd name="connsiteY89" fmla="*/ 1503068 h 1600474"/>
              <a:gd name="connsiteX90" fmla="*/ 2207104 w 9662615"/>
              <a:gd name="connsiteY90" fmla="*/ 1508888 h 1600474"/>
              <a:gd name="connsiteX91" fmla="*/ 2149226 w 9662615"/>
              <a:gd name="connsiteY91" fmla="*/ 1523409 h 1600474"/>
              <a:gd name="connsiteX92" fmla="*/ 2084783 w 9662615"/>
              <a:gd name="connsiteY92" fmla="*/ 1524245 h 1600474"/>
              <a:gd name="connsiteX93" fmla="*/ 2070075 w 9662615"/>
              <a:gd name="connsiteY93" fmla="*/ 1511285 h 1600474"/>
              <a:gd name="connsiteX94" fmla="*/ 2001057 w 9662615"/>
              <a:gd name="connsiteY94" fmla="*/ 1516449 h 1600474"/>
              <a:gd name="connsiteX95" fmla="*/ 1896330 w 9662615"/>
              <a:gd name="connsiteY95" fmla="*/ 1525725 h 1600474"/>
              <a:gd name="connsiteX96" fmla="*/ 1835994 w 9662615"/>
              <a:gd name="connsiteY96" fmla="*/ 1527678 h 1600474"/>
              <a:gd name="connsiteX97" fmla="*/ 1671119 w 9662615"/>
              <a:gd name="connsiteY97" fmla="*/ 1536701 h 1600474"/>
              <a:gd name="connsiteX98" fmla="*/ 1601337 w 9662615"/>
              <a:gd name="connsiteY98" fmla="*/ 1548552 h 1600474"/>
              <a:gd name="connsiteX99" fmla="*/ 1407755 w 9662615"/>
              <a:gd name="connsiteY99" fmla="*/ 1571444 h 1600474"/>
              <a:gd name="connsiteX100" fmla="*/ 1271994 w 9662615"/>
              <a:gd name="connsiteY100" fmla="*/ 1579471 h 1600474"/>
              <a:gd name="connsiteX101" fmla="*/ 1249226 w 9662615"/>
              <a:gd name="connsiteY101" fmla="*/ 1583140 h 1600474"/>
              <a:gd name="connsiteX102" fmla="*/ 1217719 w 9662615"/>
              <a:gd name="connsiteY102" fmla="*/ 1580863 h 1600474"/>
              <a:gd name="connsiteX103" fmla="*/ 1091432 w 9662615"/>
              <a:gd name="connsiteY103" fmla="*/ 1571003 h 1600474"/>
              <a:gd name="connsiteX104" fmla="*/ 992039 w 9662615"/>
              <a:gd name="connsiteY104" fmla="*/ 1556662 h 1600474"/>
              <a:gd name="connsiteX105" fmla="*/ 868264 w 9662615"/>
              <a:gd name="connsiteY105" fmla="*/ 1566392 h 1600474"/>
              <a:gd name="connsiteX106" fmla="*/ 792765 w 9662615"/>
              <a:gd name="connsiteY106" fmla="*/ 1563102 h 1600474"/>
              <a:gd name="connsiteX107" fmla="*/ 669055 w 9662615"/>
              <a:gd name="connsiteY107" fmla="*/ 1543638 h 1600474"/>
              <a:gd name="connsiteX108" fmla="*/ 506152 w 9662615"/>
              <a:gd name="connsiteY108" fmla="*/ 1549124 h 1600474"/>
              <a:gd name="connsiteX109" fmla="*/ 472797 w 9662615"/>
              <a:gd name="connsiteY109" fmla="*/ 1568904 h 1600474"/>
              <a:gd name="connsiteX110" fmla="*/ 427864 w 9662615"/>
              <a:gd name="connsiteY110" fmla="*/ 1580848 h 1600474"/>
              <a:gd name="connsiteX111" fmla="*/ 408381 w 9662615"/>
              <a:gd name="connsiteY111" fmla="*/ 1552940 h 1600474"/>
              <a:gd name="connsiteX112" fmla="*/ 267163 w 9662615"/>
              <a:gd name="connsiteY112" fmla="*/ 1531913 h 1600474"/>
              <a:gd name="connsiteX113" fmla="*/ 196644 w 9662615"/>
              <a:gd name="connsiteY113" fmla="*/ 1524565 h 1600474"/>
              <a:gd name="connsiteX114" fmla="*/ 86819 w 9662615"/>
              <a:gd name="connsiteY114" fmla="*/ 1519517 h 1600474"/>
              <a:gd name="connsiteX115" fmla="*/ 53369 w 9662615"/>
              <a:gd name="connsiteY115" fmla="*/ 1516853 h 1600474"/>
              <a:gd name="connsiteX116" fmla="*/ 2359 w 9662615"/>
              <a:gd name="connsiteY116" fmla="*/ 1515247 h 1600474"/>
              <a:gd name="connsiteX117" fmla="*/ 0 w 9662615"/>
              <a:gd name="connsiteY117" fmla="*/ 1514932 h 1600474"/>
              <a:gd name="connsiteX118" fmla="*/ 0 w 9662615"/>
              <a:gd name="connsiteY118" fmla="*/ 0 h 1600474"/>
              <a:gd name="connsiteX0" fmla="*/ 0 w 9662615"/>
              <a:gd name="connsiteY0" fmla="*/ 0 h 1679987"/>
              <a:gd name="connsiteX1" fmla="*/ 9662615 w 9662615"/>
              <a:gd name="connsiteY1" fmla="*/ 0 h 1679987"/>
              <a:gd name="connsiteX2" fmla="*/ 9662615 w 9662615"/>
              <a:gd name="connsiteY2" fmla="*/ 1280346 h 1679987"/>
              <a:gd name="connsiteX3" fmla="*/ 9658420 w 9662615"/>
              <a:gd name="connsiteY3" fmla="*/ 1280106 h 1679987"/>
              <a:gd name="connsiteX4" fmla="*/ 9469546 w 9662615"/>
              <a:gd name="connsiteY4" fmla="*/ 1289837 h 1679987"/>
              <a:gd name="connsiteX5" fmla="*/ 9385895 w 9662615"/>
              <a:gd name="connsiteY5" fmla="*/ 1269203 h 1679987"/>
              <a:gd name="connsiteX6" fmla="*/ 9144767 w 9662615"/>
              <a:gd name="connsiteY6" fmla="*/ 1264120 h 1679987"/>
              <a:gd name="connsiteX7" fmla="*/ 8837252 w 9662615"/>
              <a:gd name="connsiteY7" fmla="*/ 1350515 h 1679987"/>
              <a:gd name="connsiteX8" fmla="*/ 8705466 w 9662615"/>
              <a:gd name="connsiteY8" fmla="*/ 1342419 h 1679987"/>
              <a:gd name="connsiteX9" fmla="*/ 8652221 w 9662615"/>
              <a:gd name="connsiteY9" fmla="*/ 1326906 h 1679987"/>
              <a:gd name="connsiteX10" fmla="*/ 8632312 w 9662615"/>
              <a:gd name="connsiteY10" fmla="*/ 1326025 h 1679987"/>
              <a:gd name="connsiteX11" fmla="*/ 8591582 w 9662615"/>
              <a:gd name="connsiteY11" fmla="*/ 1341666 h 1679987"/>
              <a:gd name="connsiteX12" fmla="*/ 8537336 w 9662615"/>
              <a:gd name="connsiteY12" fmla="*/ 1341684 h 1679987"/>
              <a:gd name="connsiteX13" fmla="*/ 8472508 w 9662615"/>
              <a:gd name="connsiteY13" fmla="*/ 1363109 h 1679987"/>
              <a:gd name="connsiteX14" fmla="*/ 8258477 w 9662615"/>
              <a:gd name="connsiteY14" fmla="*/ 1370666 h 1679987"/>
              <a:gd name="connsiteX15" fmla="*/ 8197961 w 9662615"/>
              <a:gd name="connsiteY15" fmla="*/ 1392804 h 1679987"/>
              <a:gd name="connsiteX16" fmla="*/ 8171196 w 9662615"/>
              <a:gd name="connsiteY16" fmla="*/ 1397216 h 1679987"/>
              <a:gd name="connsiteX17" fmla="*/ 8127667 w 9662615"/>
              <a:gd name="connsiteY17" fmla="*/ 1418254 h 1679987"/>
              <a:gd name="connsiteX18" fmla="*/ 7974579 w 9662615"/>
              <a:gd name="connsiteY18" fmla="*/ 1383439 h 1679987"/>
              <a:gd name="connsiteX19" fmla="*/ 7768351 w 9662615"/>
              <a:gd name="connsiteY19" fmla="*/ 1395051 h 1679987"/>
              <a:gd name="connsiteX20" fmla="*/ 7635985 w 9662615"/>
              <a:gd name="connsiteY20" fmla="*/ 1386363 h 1679987"/>
              <a:gd name="connsiteX21" fmla="*/ 7466069 w 9662615"/>
              <a:gd name="connsiteY21" fmla="*/ 1377654 h 1679987"/>
              <a:gd name="connsiteX22" fmla="*/ 7355642 w 9662615"/>
              <a:gd name="connsiteY22" fmla="*/ 1407761 h 1679987"/>
              <a:gd name="connsiteX23" fmla="*/ 7151610 w 9662615"/>
              <a:gd name="connsiteY23" fmla="*/ 1397856 h 1679987"/>
              <a:gd name="connsiteX24" fmla="*/ 7082147 w 9662615"/>
              <a:gd name="connsiteY24" fmla="*/ 1406113 h 1679987"/>
              <a:gd name="connsiteX25" fmla="*/ 7014958 w 9662615"/>
              <a:gd name="connsiteY25" fmla="*/ 1396883 h 1679987"/>
              <a:gd name="connsiteX26" fmla="*/ 6907567 w 9662615"/>
              <a:gd name="connsiteY26" fmla="*/ 1419149 h 1679987"/>
              <a:gd name="connsiteX27" fmla="*/ 6748428 w 9662615"/>
              <a:gd name="connsiteY27" fmla="*/ 1420308 h 1679987"/>
              <a:gd name="connsiteX28" fmla="*/ 6654257 w 9662615"/>
              <a:gd name="connsiteY28" fmla="*/ 1424143 h 1679987"/>
              <a:gd name="connsiteX29" fmla="*/ 6620123 w 9662615"/>
              <a:gd name="connsiteY29" fmla="*/ 1430535 h 1679987"/>
              <a:gd name="connsiteX30" fmla="*/ 6571355 w 9662615"/>
              <a:gd name="connsiteY30" fmla="*/ 1436144 h 1679987"/>
              <a:gd name="connsiteX31" fmla="*/ 6486557 w 9662615"/>
              <a:gd name="connsiteY31" fmla="*/ 1449861 h 1679987"/>
              <a:gd name="connsiteX32" fmla="*/ 6370419 w 9662615"/>
              <a:gd name="connsiteY32" fmla="*/ 1461649 h 1679987"/>
              <a:gd name="connsiteX33" fmla="*/ 6278839 w 9662615"/>
              <a:gd name="connsiteY33" fmla="*/ 1449160 h 1679987"/>
              <a:gd name="connsiteX34" fmla="*/ 6272455 w 9662615"/>
              <a:gd name="connsiteY34" fmla="*/ 1453191 h 1679987"/>
              <a:gd name="connsiteX35" fmla="*/ 6212659 w 9662615"/>
              <a:gd name="connsiteY35" fmla="*/ 1454850 h 1679987"/>
              <a:gd name="connsiteX36" fmla="*/ 6069317 w 9662615"/>
              <a:gd name="connsiteY36" fmla="*/ 1445838 h 1679987"/>
              <a:gd name="connsiteX37" fmla="*/ 5878477 w 9662615"/>
              <a:gd name="connsiteY37" fmla="*/ 1439180 h 1679987"/>
              <a:gd name="connsiteX38" fmla="*/ 5838387 w 9662615"/>
              <a:gd name="connsiteY38" fmla="*/ 1444679 h 1679987"/>
              <a:gd name="connsiteX39" fmla="*/ 5771136 w 9662615"/>
              <a:gd name="connsiteY39" fmla="*/ 1453639 h 1679987"/>
              <a:gd name="connsiteX40" fmla="*/ 5724081 w 9662615"/>
              <a:gd name="connsiteY40" fmla="*/ 1470431 h 1679987"/>
              <a:gd name="connsiteX41" fmla="*/ 5666577 w 9662615"/>
              <a:gd name="connsiteY41" fmla="*/ 1473921 h 1679987"/>
              <a:gd name="connsiteX42" fmla="*/ 5649068 w 9662615"/>
              <a:gd name="connsiteY42" fmla="*/ 1461676 h 1679987"/>
              <a:gd name="connsiteX43" fmla="*/ 5588902 w 9662615"/>
              <a:gd name="connsiteY43" fmla="*/ 1469647 h 1679987"/>
              <a:gd name="connsiteX44" fmla="*/ 5498090 w 9662615"/>
              <a:gd name="connsiteY44" fmla="*/ 1483173 h 1679987"/>
              <a:gd name="connsiteX45" fmla="*/ 5444641 w 9662615"/>
              <a:gd name="connsiteY45" fmla="*/ 1487602 h 1679987"/>
              <a:gd name="connsiteX46" fmla="*/ 5299812 w 9662615"/>
              <a:gd name="connsiteY46" fmla="*/ 1503362 h 1679987"/>
              <a:gd name="connsiteX47" fmla="*/ 5213947 w 9662615"/>
              <a:gd name="connsiteY47" fmla="*/ 1516637 h 1679987"/>
              <a:gd name="connsiteX48" fmla="*/ 5090342 w 9662615"/>
              <a:gd name="connsiteY48" fmla="*/ 1546680 h 1679987"/>
              <a:gd name="connsiteX49" fmla="*/ 5129812 w 9662615"/>
              <a:gd name="connsiteY49" fmla="*/ 1521277 h 1679987"/>
              <a:gd name="connsiteX50" fmla="*/ 5059484 w 9662615"/>
              <a:gd name="connsiteY50" fmla="*/ 1546802 h 1679987"/>
              <a:gd name="connsiteX51" fmla="*/ 5038524 w 9662615"/>
              <a:gd name="connsiteY51" fmla="*/ 1545675 h 1679987"/>
              <a:gd name="connsiteX52" fmla="*/ 5026564 w 9662615"/>
              <a:gd name="connsiteY52" fmla="*/ 1545376 h 1679987"/>
              <a:gd name="connsiteX53" fmla="*/ 4969433 w 9662615"/>
              <a:gd name="connsiteY53" fmla="*/ 1550865 h 1679987"/>
              <a:gd name="connsiteX54" fmla="*/ 4929254 w 9662615"/>
              <a:gd name="connsiteY54" fmla="*/ 1563452 h 1679987"/>
              <a:gd name="connsiteX55" fmla="*/ 4871726 w 9662615"/>
              <a:gd name="connsiteY55" fmla="*/ 1570584 h 1679987"/>
              <a:gd name="connsiteX56" fmla="*/ 4843267 w 9662615"/>
              <a:gd name="connsiteY56" fmla="*/ 1561459 h 1679987"/>
              <a:gd name="connsiteX57" fmla="*/ 4821058 w 9662615"/>
              <a:gd name="connsiteY57" fmla="*/ 1553078 h 1679987"/>
              <a:gd name="connsiteX58" fmla="*/ 4791466 w 9662615"/>
              <a:gd name="connsiteY58" fmla="*/ 1561324 h 1679987"/>
              <a:gd name="connsiteX59" fmla="*/ 4784247 w 9662615"/>
              <a:gd name="connsiteY59" fmla="*/ 1562342 h 1679987"/>
              <a:gd name="connsiteX60" fmla="*/ 4739309 w 9662615"/>
              <a:gd name="connsiteY60" fmla="*/ 1553948 h 1679987"/>
              <a:gd name="connsiteX61" fmla="*/ 4697562 w 9662615"/>
              <a:gd name="connsiteY61" fmla="*/ 1551206 h 1679987"/>
              <a:gd name="connsiteX62" fmla="*/ 4650737 w 9662615"/>
              <a:gd name="connsiteY62" fmla="*/ 1537381 h 1679987"/>
              <a:gd name="connsiteX63" fmla="*/ 4583150 w 9662615"/>
              <a:gd name="connsiteY63" fmla="*/ 1529064 h 1679987"/>
              <a:gd name="connsiteX64" fmla="*/ 4521734 w 9662615"/>
              <a:gd name="connsiteY64" fmla="*/ 1529359 h 1679987"/>
              <a:gd name="connsiteX65" fmla="*/ 4382398 w 9662615"/>
              <a:gd name="connsiteY65" fmla="*/ 1534108 h 1679987"/>
              <a:gd name="connsiteX66" fmla="*/ 4221826 w 9662615"/>
              <a:gd name="connsiteY66" fmla="*/ 1500972 h 1679987"/>
              <a:gd name="connsiteX67" fmla="*/ 4096601 w 9662615"/>
              <a:gd name="connsiteY67" fmla="*/ 1521563 h 1679987"/>
              <a:gd name="connsiteX68" fmla="*/ 3879195 w 9662615"/>
              <a:gd name="connsiteY68" fmla="*/ 1679987 h 1679987"/>
              <a:gd name="connsiteX69" fmla="*/ 3833906 w 9662615"/>
              <a:gd name="connsiteY69" fmla="*/ 1516637 h 1679987"/>
              <a:gd name="connsiteX70" fmla="*/ 3696258 w 9662615"/>
              <a:gd name="connsiteY70" fmla="*/ 1537563 h 1679987"/>
              <a:gd name="connsiteX71" fmla="*/ 3594070 w 9662615"/>
              <a:gd name="connsiteY71" fmla="*/ 1509422 h 1679987"/>
              <a:gd name="connsiteX72" fmla="*/ 3565233 w 9662615"/>
              <a:gd name="connsiteY72" fmla="*/ 1515122 h 1679987"/>
              <a:gd name="connsiteX73" fmla="*/ 3560267 w 9662615"/>
              <a:gd name="connsiteY73" fmla="*/ 1516288 h 1679987"/>
              <a:gd name="connsiteX74" fmla="*/ 3540258 w 9662615"/>
              <a:gd name="connsiteY74" fmla="*/ 1516976 h 1679987"/>
              <a:gd name="connsiteX75" fmla="*/ 3534780 w 9662615"/>
              <a:gd name="connsiteY75" fmla="*/ 1522141 h 1679987"/>
              <a:gd name="connsiteX76" fmla="*/ 3504783 w 9662615"/>
              <a:gd name="connsiteY76" fmla="*/ 1526739 h 1679987"/>
              <a:gd name="connsiteX77" fmla="*/ 3430805 w 9662615"/>
              <a:gd name="connsiteY77" fmla="*/ 1542521 h 1679987"/>
              <a:gd name="connsiteX78" fmla="*/ 3292707 w 9662615"/>
              <a:gd name="connsiteY78" fmla="*/ 1520490 h 1679987"/>
              <a:gd name="connsiteX79" fmla="*/ 3187872 w 9662615"/>
              <a:gd name="connsiteY79" fmla="*/ 1519991 h 1679987"/>
              <a:gd name="connsiteX80" fmla="*/ 3148026 w 9662615"/>
              <a:gd name="connsiteY80" fmla="*/ 1524777 h 1679987"/>
              <a:gd name="connsiteX81" fmla="*/ 3092394 w 9662615"/>
              <a:gd name="connsiteY81" fmla="*/ 1528115 h 1679987"/>
              <a:gd name="connsiteX82" fmla="*/ 2994200 w 9662615"/>
              <a:gd name="connsiteY82" fmla="*/ 1537857 h 1679987"/>
              <a:gd name="connsiteX83" fmla="*/ 2862301 w 9662615"/>
              <a:gd name="connsiteY83" fmla="*/ 1544250 h 1679987"/>
              <a:gd name="connsiteX84" fmla="*/ 2766335 w 9662615"/>
              <a:gd name="connsiteY84" fmla="*/ 1527662 h 1679987"/>
              <a:gd name="connsiteX85" fmla="*/ 2757836 w 9662615"/>
              <a:gd name="connsiteY85" fmla="*/ 1531371 h 1679987"/>
              <a:gd name="connsiteX86" fmla="*/ 2691555 w 9662615"/>
              <a:gd name="connsiteY86" fmla="*/ 1530283 h 1679987"/>
              <a:gd name="connsiteX87" fmla="*/ 2491676 w 9662615"/>
              <a:gd name="connsiteY87" fmla="*/ 1500859 h 1679987"/>
              <a:gd name="connsiteX88" fmla="*/ 2378036 w 9662615"/>
              <a:gd name="connsiteY88" fmla="*/ 1520645 h 1679987"/>
              <a:gd name="connsiteX89" fmla="*/ 2284269 w 9662615"/>
              <a:gd name="connsiteY89" fmla="*/ 1503068 h 1679987"/>
              <a:gd name="connsiteX90" fmla="*/ 2207104 w 9662615"/>
              <a:gd name="connsiteY90" fmla="*/ 1508888 h 1679987"/>
              <a:gd name="connsiteX91" fmla="*/ 2149226 w 9662615"/>
              <a:gd name="connsiteY91" fmla="*/ 1523409 h 1679987"/>
              <a:gd name="connsiteX92" fmla="*/ 2084783 w 9662615"/>
              <a:gd name="connsiteY92" fmla="*/ 1524245 h 1679987"/>
              <a:gd name="connsiteX93" fmla="*/ 2070075 w 9662615"/>
              <a:gd name="connsiteY93" fmla="*/ 1511285 h 1679987"/>
              <a:gd name="connsiteX94" fmla="*/ 2001057 w 9662615"/>
              <a:gd name="connsiteY94" fmla="*/ 1516449 h 1679987"/>
              <a:gd name="connsiteX95" fmla="*/ 1896330 w 9662615"/>
              <a:gd name="connsiteY95" fmla="*/ 1525725 h 1679987"/>
              <a:gd name="connsiteX96" fmla="*/ 1835994 w 9662615"/>
              <a:gd name="connsiteY96" fmla="*/ 1527678 h 1679987"/>
              <a:gd name="connsiteX97" fmla="*/ 1671119 w 9662615"/>
              <a:gd name="connsiteY97" fmla="*/ 1536701 h 1679987"/>
              <a:gd name="connsiteX98" fmla="*/ 1601337 w 9662615"/>
              <a:gd name="connsiteY98" fmla="*/ 1548552 h 1679987"/>
              <a:gd name="connsiteX99" fmla="*/ 1407755 w 9662615"/>
              <a:gd name="connsiteY99" fmla="*/ 1571444 h 1679987"/>
              <a:gd name="connsiteX100" fmla="*/ 1271994 w 9662615"/>
              <a:gd name="connsiteY100" fmla="*/ 1579471 h 1679987"/>
              <a:gd name="connsiteX101" fmla="*/ 1249226 w 9662615"/>
              <a:gd name="connsiteY101" fmla="*/ 1583140 h 1679987"/>
              <a:gd name="connsiteX102" fmla="*/ 1217719 w 9662615"/>
              <a:gd name="connsiteY102" fmla="*/ 1580863 h 1679987"/>
              <a:gd name="connsiteX103" fmla="*/ 1091432 w 9662615"/>
              <a:gd name="connsiteY103" fmla="*/ 1571003 h 1679987"/>
              <a:gd name="connsiteX104" fmla="*/ 992039 w 9662615"/>
              <a:gd name="connsiteY104" fmla="*/ 1556662 h 1679987"/>
              <a:gd name="connsiteX105" fmla="*/ 868264 w 9662615"/>
              <a:gd name="connsiteY105" fmla="*/ 1566392 h 1679987"/>
              <a:gd name="connsiteX106" fmla="*/ 792765 w 9662615"/>
              <a:gd name="connsiteY106" fmla="*/ 1563102 h 1679987"/>
              <a:gd name="connsiteX107" fmla="*/ 669055 w 9662615"/>
              <a:gd name="connsiteY107" fmla="*/ 1543638 h 1679987"/>
              <a:gd name="connsiteX108" fmla="*/ 506152 w 9662615"/>
              <a:gd name="connsiteY108" fmla="*/ 1549124 h 1679987"/>
              <a:gd name="connsiteX109" fmla="*/ 472797 w 9662615"/>
              <a:gd name="connsiteY109" fmla="*/ 1568904 h 1679987"/>
              <a:gd name="connsiteX110" fmla="*/ 427864 w 9662615"/>
              <a:gd name="connsiteY110" fmla="*/ 1580848 h 1679987"/>
              <a:gd name="connsiteX111" fmla="*/ 408381 w 9662615"/>
              <a:gd name="connsiteY111" fmla="*/ 1552940 h 1679987"/>
              <a:gd name="connsiteX112" fmla="*/ 267163 w 9662615"/>
              <a:gd name="connsiteY112" fmla="*/ 1531913 h 1679987"/>
              <a:gd name="connsiteX113" fmla="*/ 196644 w 9662615"/>
              <a:gd name="connsiteY113" fmla="*/ 1524565 h 1679987"/>
              <a:gd name="connsiteX114" fmla="*/ 86819 w 9662615"/>
              <a:gd name="connsiteY114" fmla="*/ 1519517 h 1679987"/>
              <a:gd name="connsiteX115" fmla="*/ 53369 w 9662615"/>
              <a:gd name="connsiteY115" fmla="*/ 1516853 h 1679987"/>
              <a:gd name="connsiteX116" fmla="*/ 2359 w 9662615"/>
              <a:gd name="connsiteY116" fmla="*/ 1515247 h 1679987"/>
              <a:gd name="connsiteX117" fmla="*/ 0 w 9662615"/>
              <a:gd name="connsiteY117" fmla="*/ 1514932 h 1679987"/>
              <a:gd name="connsiteX118" fmla="*/ 0 w 9662615"/>
              <a:gd name="connsiteY118" fmla="*/ 0 h 1679987"/>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723719"/>
              <a:gd name="connsiteX1" fmla="*/ 9662615 w 9662615"/>
              <a:gd name="connsiteY1" fmla="*/ 0 h 1723719"/>
              <a:gd name="connsiteX2" fmla="*/ 9662615 w 9662615"/>
              <a:gd name="connsiteY2" fmla="*/ 1280346 h 1723719"/>
              <a:gd name="connsiteX3" fmla="*/ 9658420 w 9662615"/>
              <a:gd name="connsiteY3" fmla="*/ 1280106 h 1723719"/>
              <a:gd name="connsiteX4" fmla="*/ 9469546 w 9662615"/>
              <a:gd name="connsiteY4" fmla="*/ 1289837 h 1723719"/>
              <a:gd name="connsiteX5" fmla="*/ 9385895 w 9662615"/>
              <a:gd name="connsiteY5" fmla="*/ 1269203 h 1723719"/>
              <a:gd name="connsiteX6" fmla="*/ 9144767 w 9662615"/>
              <a:gd name="connsiteY6" fmla="*/ 1264120 h 1723719"/>
              <a:gd name="connsiteX7" fmla="*/ 8837252 w 9662615"/>
              <a:gd name="connsiteY7" fmla="*/ 1350515 h 1723719"/>
              <a:gd name="connsiteX8" fmla="*/ 8705466 w 9662615"/>
              <a:gd name="connsiteY8" fmla="*/ 1342419 h 1723719"/>
              <a:gd name="connsiteX9" fmla="*/ 8652221 w 9662615"/>
              <a:gd name="connsiteY9" fmla="*/ 1326906 h 1723719"/>
              <a:gd name="connsiteX10" fmla="*/ 8632312 w 9662615"/>
              <a:gd name="connsiteY10" fmla="*/ 1326025 h 1723719"/>
              <a:gd name="connsiteX11" fmla="*/ 8591582 w 9662615"/>
              <a:gd name="connsiteY11" fmla="*/ 1341666 h 1723719"/>
              <a:gd name="connsiteX12" fmla="*/ 8537336 w 9662615"/>
              <a:gd name="connsiteY12" fmla="*/ 1341684 h 1723719"/>
              <a:gd name="connsiteX13" fmla="*/ 8472508 w 9662615"/>
              <a:gd name="connsiteY13" fmla="*/ 1363109 h 1723719"/>
              <a:gd name="connsiteX14" fmla="*/ 8258477 w 9662615"/>
              <a:gd name="connsiteY14" fmla="*/ 1370666 h 1723719"/>
              <a:gd name="connsiteX15" fmla="*/ 8197961 w 9662615"/>
              <a:gd name="connsiteY15" fmla="*/ 1392804 h 1723719"/>
              <a:gd name="connsiteX16" fmla="*/ 8171196 w 9662615"/>
              <a:gd name="connsiteY16" fmla="*/ 1397216 h 1723719"/>
              <a:gd name="connsiteX17" fmla="*/ 8127667 w 9662615"/>
              <a:gd name="connsiteY17" fmla="*/ 1418254 h 1723719"/>
              <a:gd name="connsiteX18" fmla="*/ 7974579 w 9662615"/>
              <a:gd name="connsiteY18" fmla="*/ 1383439 h 1723719"/>
              <a:gd name="connsiteX19" fmla="*/ 7768351 w 9662615"/>
              <a:gd name="connsiteY19" fmla="*/ 1395051 h 1723719"/>
              <a:gd name="connsiteX20" fmla="*/ 7635985 w 9662615"/>
              <a:gd name="connsiteY20" fmla="*/ 1386363 h 1723719"/>
              <a:gd name="connsiteX21" fmla="*/ 7466069 w 9662615"/>
              <a:gd name="connsiteY21" fmla="*/ 1377654 h 1723719"/>
              <a:gd name="connsiteX22" fmla="*/ 7355642 w 9662615"/>
              <a:gd name="connsiteY22" fmla="*/ 1407761 h 1723719"/>
              <a:gd name="connsiteX23" fmla="*/ 7151610 w 9662615"/>
              <a:gd name="connsiteY23" fmla="*/ 1397856 h 1723719"/>
              <a:gd name="connsiteX24" fmla="*/ 7082147 w 9662615"/>
              <a:gd name="connsiteY24" fmla="*/ 1406113 h 1723719"/>
              <a:gd name="connsiteX25" fmla="*/ 7014958 w 9662615"/>
              <a:gd name="connsiteY25" fmla="*/ 1396883 h 1723719"/>
              <a:gd name="connsiteX26" fmla="*/ 6907567 w 9662615"/>
              <a:gd name="connsiteY26" fmla="*/ 1419149 h 1723719"/>
              <a:gd name="connsiteX27" fmla="*/ 6748428 w 9662615"/>
              <a:gd name="connsiteY27" fmla="*/ 1420308 h 1723719"/>
              <a:gd name="connsiteX28" fmla="*/ 6654257 w 9662615"/>
              <a:gd name="connsiteY28" fmla="*/ 1424143 h 1723719"/>
              <a:gd name="connsiteX29" fmla="*/ 6620123 w 9662615"/>
              <a:gd name="connsiteY29" fmla="*/ 1430535 h 1723719"/>
              <a:gd name="connsiteX30" fmla="*/ 6571355 w 9662615"/>
              <a:gd name="connsiteY30" fmla="*/ 1436144 h 1723719"/>
              <a:gd name="connsiteX31" fmla="*/ 6486557 w 9662615"/>
              <a:gd name="connsiteY31" fmla="*/ 1449861 h 1723719"/>
              <a:gd name="connsiteX32" fmla="*/ 6370419 w 9662615"/>
              <a:gd name="connsiteY32" fmla="*/ 1461649 h 1723719"/>
              <a:gd name="connsiteX33" fmla="*/ 6278839 w 9662615"/>
              <a:gd name="connsiteY33" fmla="*/ 1449160 h 1723719"/>
              <a:gd name="connsiteX34" fmla="*/ 6272455 w 9662615"/>
              <a:gd name="connsiteY34" fmla="*/ 1453191 h 1723719"/>
              <a:gd name="connsiteX35" fmla="*/ 6212659 w 9662615"/>
              <a:gd name="connsiteY35" fmla="*/ 1454850 h 1723719"/>
              <a:gd name="connsiteX36" fmla="*/ 6069317 w 9662615"/>
              <a:gd name="connsiteY36" fmla="*/ 1445838 h 1723719"/>
              <a:gd name="connsiteX37" fmla="*/ 5878477 w 9662615"/>
              <a:gd name="connsiteY37" fmla="*/ 1439180 h 1723719"/>
              <a:gd name="connsiteX38" fmla="*/ 5838387 w 9662615"/>
              <a:gd name="connsiteY38" fmla="*/ 1444679 h 1723719"/>
              <a:gd name="connsiteX39" fmla="*/ 5771136 w 9662615"/>
              <a:gd name="connsiteY39" fmla="*/ 1453639 h 1723719"/>
              <a:gd name="connsiteX40" fmla="*/ 5724081 w 9662615"/>
              <a:gd name="connsiteY40" fmla="*/ 1470431 h 1723719"/>
              <a:gd name="connsiteX41" fmla="*/ 5666577 w 9662615"/>
              <a:gd name="connsiteY41" fmla="*/ 1473921 h 1723719"/>
              <a:gd name="connsiteX42" fmla="*/ 5649068 w 9662615"/>
              <a:gd name="connsiteY42" fmla="*/ 1461676 h 1723719"/>
              <a:gd name="connsiteX43" fmla="*/ 5588902 w 9662615"/>
              <a:gd name="connsiteY43" fmla="*/ 1469647 h 1723719"/>
              <a:gd name="connsiteX44" fmla="*/ 5498090 w 9662615"/>
              <a:gd name="connsiteY44" fmla="*/ 1483173 h 1723719"/>
              <a:gd name="connsiteX45" fmla="*/ 5444641 w 9662615"/>
              <a:gd name="connsiteY45" fmla="*/ 1487602 h 1723719"/>
              <a:gd name="connsiteX46" fmla="*/ 5299812 w 9662615"/>
              <a:gd name="connsiteY46" fmla="*/ 1503362 h 1723719"/>
              <a:gd name="connsiteX47" fmla="*/ 5213947 w 9662615"/>
              <a:gd name="connsiteY47" fmla="*/ 1516637 h 1723719"/>
              <a:gd name="connsiteX48" fmla="*/ 5090342 w 9662615"/>
              <a:gd name="connsiteY48" fmla="*/ 1546680 h 1723719"/>
              <a:gd name="connsiteX49" fmla="*/ 5129812 w 9662615"/>
              <a:gd name="connsiteY49" fmla="*/ 1521277 h 1723719"/>
              <a:gd name="connsiteX50" fmla="*/ 5059484 w 9662615"/>
              <a:gd name="connsiteY50" fmla="*/ 1546802 h 1723719"/>
              <a:gd name="connsiteX51" fmla="*/ 5038524 w 9662615"/>
              <a:gd name="connsiteY51" fmla="*/ 1545675 h 1723719"/>
              <a:gd name="connsiteX52" fmla="*/ 5026564 w 9662615"/>
              <a:gd name="connsiteY52" fmla="*/ 1545376 h 1723719"/>
              <a:gd name="connsiteX53" fmla="*/ 4969433 w 9662615"/>
              <a:gd name="connsiteY53" fmla="*/ 1550865 h 1723719"/>
              <a:gd name="connsiteX54" fmla="*/ 4929254 w 9662615"/>
              <a:gd name="connsiteY54" fmla="*/ 1563452 h 1723719"/>
              <a:gd name="connsiteX55" fmla="*/ 4871726 w 9662615"/>
              <a:gd name="connsiteY55" fmla="*/ 1570584 h 1723719"/>
              <a:gd name="connsiteX56" fmla="*/ 4843267 w 9662615"/>
              <a:gd name="connsiteY56" fmla="*/ 1561459 h 1723719"/>
              <a:gd name="connsiteX57" fmla="*/ 4821058 w 9662615"/>
              <a:gd name="connsiteY57" fmla="*/ 1553078 h 1723719"/>
              <a:gd name="connsiteX58" fmla="*/ 4791466 w 9662615"/>
              <a:gd name="connsiteY58" fmla="*/ 1561324 h 1723719"/>
              <a:gd name="connsiteX59" fmla="*/ 4784247 w 9662615"/>
              <a:gd name="connsiteY59" fmla="*/ 1562342 h 1723719"/>
              <a:gd name="connsiteX60" fmla="*/ 4739309 w 9662615"/>
              <a:gd name="connsiteY60" fmla="*/ 1553948 h 1723719"/>
              <a:gd name="connsiteX61" fmla="*/ 4697562 w 9662615"/>
              <a:gd name="connsiteY61" fmla="*/ 1551206 h 1723719"/>
              <a:gd name="connsiteX62" fmla="*/ 4650737 w 9662615"/>
              <a:gd name="connsiteY62" fmla="*/ 1537381 h 1723719"/>
              <a:gd name="connsiteX63" fmla="*/ 4583150 w 9662615"/>
              <a:gd name="connsiteY63" fmla="*/ 1529064 h 1723719"/>
              <a:gd name="connsiteX64" fmla="*/ 4521734 w 9662615"/>
              <a:gd name="connsiteY64" fmla="*/ 1529359 h 1723719"/>
              <a:gd name="connsiteX65" fmla="*/ 4382398 w 9662615"/>
              <a:gd name="connsiteY65" fmla="*/ 1534108 h 1723719"/>
              <a:gd name="connsiteX66" fmla="*/ 4221826 w 9662615"/>
              <a:gd name="connsiteY66" fmla="*/ 1500972 h 1723719"/>
              <a:gd name="connsiteX67" fmla="*/ 4096601 w 9662615"/>
              <a:gd name="connsiteY67" fmla="*/ 1521563 h 1723719"/>
              <a:gd name="connsiteX68" fmla="*/ 3970635 w 9662615"/>
              <a:gd name="connsiteY68" fmla="*/ 1723719 h 1723719"/>
              <a:gd name="connsiteX69" fmla="*/ 3833906 w 9662615"/>
              <a:gd name="connsiteY69" fmla="*/ 1516637 h 1723719"/>
              <a:gd name="connsiteX70" fmla="*/ 3696258 w 9662615"/>
              <a:gd name="connsiteY70" fmla="*/ 1537563 h 1723719"/>
              <a:gd name="connsiteX71" fmla="*/ 3594070 w 9662615"/>
              <a:gd name="connsiteY71" fmla="*/ 1509422 h 1723719"/>
              <a:gd name="connsiteX72" fmla="*/ 3565233 w 9662615"/>
              <a:gd name="connsiteY72" fmla="*/ 1515122 h 1723719"/>
              <a:gd name="connsiteX73" fmla="*/ 3560267 w 9662615"/>
              <a:gd name="connsiteY73" fmla="*/ 1516288 h 1723719"/>
              <a:gd name="connsiteX74" fmla="*/ 3540258 w 9662615"/>
              <a:gd name="connsiteY74" fmla="*/ 1516976 h 1723719"/>
              <a:gd name="connsiteX75" fmla="*/ 3534780 w 9662615"/>
              <a:gd name="connsiteY75" fmla="*/ 1522141 h 1723719"/>
              <a:gd name="connsiteX76" fmla="*/ 3504783 w 9662615"/>
              <a:gd name="connsiteY76" fmla="*/ 1526739 h 1723719"/>
              <a:gd name="connsiteX77" fmla="*/ 3430805 w 9662615"/>
              <a:gd name="connsiteY77" fmla="*/ 1542521 h 1723719"/>
              <a:gd name="connsiteX78" fmla="*/ 3292707 w 9662615"/>
              <a:gd name="connsiteY78" fmla="*/ 1520490 h 1723719"/>
              <a:gd name="connsiteX79" fmla="*/ 3187872 w 9662615"/>
              <a:gd name="connsiteY79" fmla="*/ 1519991 h 1723719"/>
              <a:gd name="connsiteX80" fmla="*/ 3148026 w 9662615"/>
              <a:gd name="connsiteY80" fmla="*/ 1524777 h 1723719"/>
              <a:gd name="connsiteX81" fmla="*/ 3092394 w 9662615"/>
              <a:gd name="connsiteY81" fmla="*/ 1528115 h 1723719"/>
              <a:gd name="connsiteX82" fmla="*/ 2994200 w 9662615"/>
              <a:gd name="connsiteY82" fmla="*/ 1537857 h 1723719"/>
              <a:gd name="connsiteX83" fmla="*/ 2862301 w 9662615"/>
              <a:gd name="connsiteY83" fmla="*/ 1544250 h 1723719"/>
              <a:gd name="connsiteX84" fmla="*/ 2766335 w 9662615"/>
              <a:gd name="connsiteY84" fmla="*/ 1527662 h 1723719"/>
              <a:gd name="connsiteX85" fmla="*/ 2757836 w 9662615"/>
              <a:gd name="connsiteY85" fmla="*/ 1531371 h 1723719"/>
              <a:gd name="connsiteX86" fmla="*/ 2691555 w 9662615"/>
              <a:gd name="connsiteY86" fmla="*/ 1530283 h 1723719"/>
              <a:gd name="connsiteX87" fmla="*/ 2491676 w 9662615"/>
              <a:gd name="connsiteY87" fmla="*/ 1500859 h 1723719"/>
              <a:gd name="connsiteX88" fmla="*/ 2378036 w 9662615"/>
              <a:gd name="connsiteY88" fmla="*/ 1520645 h 1723719"/>
              <a:gd name="connsiteX89" fmla="*/ 2284269 w 9662615"/>
              <a:gd name="connsiteY89" fmla="*/ 1503068 h 1723719"/>
              <a:gd name="connsiteX90" fmla="*/ 2207104 w 9662615"/>
              <a:gd name="connsiteY90" fmla="*/ 1508888 h 1723719"/>
              <a:gd name="connsiteX91" fmla="*/ 2149226 w 9662615"/>
              <a:gd name="connsiteY91" fmla="*/ 1523409 h 1723719"/>
              <a:gd name="connsiteX92" fmla="*/ 2084783 w 9662615"/>
              <a:gd name="connsiteY92" fmla="*/ 1524245 h 1723719"/>
              <a:gd name="connsiteX93" fmla="*/ 2070075 w 9662615"/>
              <a:gd name="connsiteY93" fmla="*/ 1511285 h 1723719"/>
              <a:gd name="connsiteX94" fmla="*/ 2001057 w 9662615"/>
              <a:gd name="connsiteY94" fmla="*/ 1516449 h 1723719"/>
              <a:gd name="connsiteX95" fmla="*/ 1896330 w 9662615"/>
              <a:gd name="connsiteY95" fmla="*/ 1525725 h 1723719"/>
              <a:gd name="connsiteX96" fmla="*/ 1835994 w 9662615"/>
              <a:gd name="connsiteY96" fmla="*/ 1527678 h 1723719"/>
              <a:gd name="connsiteX97" fmla="*/ 1671119 w 9662615"/>
              <a:gd name="connsiteY97" fmla="*/ 1536701 h 1723719"/>
              <a:gd name="connsiteX98" fmla="*/ 1601337 w 9662615"/>
              <a:gd name="connsiteY98" fmla="*/ 1548552 h 1723719"/>
              <a:gd name="connsiteX99" fmla="*/ 1407755 w 9662615"/>
              <a:gd name="connsiteY99" fmla="*/ 1571444 h 1723719"/>
              <a:gd name="connsiteX100" fmla="*/ 1271994 w 9662615"/>
              <a:gd name="connsiteY100" fmla="*/ 1579471 h 1723719"/>
              <a:gd name="connsiteX101" fmla="*/ 1249226 w 9662615"/>
              <a:gd name="connsiteY101" fmla="*/ 1583140 h 1723719"/>
              <a:gd name="connsiteX102" fmla="*/ 1217719 w 9662615"/>
              <a:gd name="connsiteY102" fmla="*/ 1580863 h 1723719"/>
              <a:gd name="connsiteX103" fmla="*/ 1091432 w 9662615"/>
              <a:gd name="connsiteY103" fmla="*/ 1571003 h 1723719"/>
              <a:gd name="connsiteX104" fmla="*/ 992039 w 9662615"/>
              <a:gd name="connsiteY104" fmla="*/ 1556662 h 1723719"/>
              <a:gd name="connsiteX105" fmla="*/ 868264 w 9662615"/>
              <a:gd name="connsiteY105" fmla="*/ 1566392 h 1723719"/>
              <a:gd name="connsiteX106" fmla="*/ 792765 w 9662615"/>
              <a:gd name="connsiteY106" fmla="*/ 1563102 h 1723719"/>
              <a:gd name="connsiteX107" fmla="*/ 669055 w 9662615"/>
              <a:gd name="connsiteY107" fmla="*/ 1543638 h 1723719"/>
              <a:gd name="connsiteX108" fmla="*/ 506152 w 9662615"/>
              <a:gd name="connsiteY108" fmla="*/ 1549124 h 1723719"/>
              <a:gd name="connsiteX109" fmla="*/ 472797 w 9662615"/>
              <a:gd name="connsiteY109" fmla="*/ 1568904 h 1723719"/>
              <a:gd name="connsiteX110" fmla="*/ 427864 w 9662615"/>
              <a:gd name="connsiteY110" fmla="*/ 1580848 h 1723719"/>
              <a:gd name="connsiteX111" fmla="*/ 408381 w 9662615"/>
              <a:gd name="connsiteY111" fmla="*/ 1552940 h 1723719"/>
              <a:gd name="connsiteX112" fmla="*/ 267163 w 9662615"/>
              <a:gd name="connsiteY112" fmla="*/ 1531913 h 1723719"/>
              <a:gd name="connsiteX113" fmla="*/ 196644 w 9662615"/>
              <a:gd name="connsiteY113" fmla="*/ 1524565 h 1723719"/>
              <a:gd name="connsiteX114" fmla="*/ 86819 w 9662615"/>
              <a:gd name="connsiteY114" fmla="*/ 1519517 h 1723719"/>
              <a:gd name="connsiteX115" fmla="*/ 53369 w 9662615"/>
              <a:gd name="connsiteY115" fmla="*/ 1516853 h 1723719"/>
              <a:gd name="connsiteX116" fmla="*/ 2359 w 9662615"/>
              <a:gd name="connsiteY116" fmla="*/ 1515247 h 1723719"/>
              <a:gd name="connsiteX117" fmla="*/ 0 w 9662615"/>
              <a:gd name="connsiteY117" fmla="*/ 1514932 h 1723719"/>
              <a:gd name="connsiteX118" fmla="*/ 0 w 9662615"/>
              <a:gd name="connsiteY118" fmla="*/ 0 h 1723719"/>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18664 w 9662615"/>
              <a:gd name="connsiteY3" fmla="*/ 1331789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408381 w 9662615"/>
              <a:gd name="connsiteY110" fmla="*/ 1552940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40355 w 9662615"/>
              <a:gd name="connsiteY103" fmla="*/ 1560638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71994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91872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601337 w 9662615"/>
              <a:gd name="connsiteY97" fmla="*/ 1548552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920184 w 9662615"/>
              <a:gd name="connsiteY94" fmla="*/ 1533676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9662615" h="1603018">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4CDDAD-43A1-BF54-CC98-29890BD92367}"/>
              </a:ext>
            </a:extLst>
          </p:cNvPr>
          <p:cNvSpPr>
            <a:spLocks noGrp="1"/>
          </p:cNvSpPr>
          <p:nvPr>
            <p:ph type="title"/>
          </p:nvPr>
        </p:nvSpPr>
        <p:spPr>
          <a:xfrm>
            <a:off x="1629751" y="1118473"/>
            <a:ext cx="8924392" cy="1037867"/>
          </a:xfrm>
        </p:spPr>
        <p:txBody>
          <a:bodyPr>
            <a:normAutofit/>
          </a:bodyPr>
          <a:lstStyle/>
          <a:p>
            <a:pPr algn="ctr"/>
            <a:r>
              <a:rPr lang="en-US" dirty="0" err="1"/>
              <a:t>Các</a:t>
            </a:r>
            <a:r>
              <a:rPr lang="en-US" dirty="0"/>
              <a:t> </a:t>
            </a:r>
            <a:r>
              <a:rPr lang="en-US" dirty="0" err="1"/>
              <a:t>phương</a:t>
            </a:r>
            <a:r>
              <a:rPr lang="en-US" dirty="0"/>
              <a:t> </a:t>
            </a:r>
            <a:r>
              <a:rPr lang="en-US" dirty="0" err="1"/>
              <a:t>pháp</a:t>
            </a:r>
            <a:r>
              <a:rPr lang="en-US" dirty="0"/>
              <a:t> </a:t>
            </a:r>
            <a:r>
              <a:rPr lang="en-US" dirty="0" err="1"/>
              <a:t>thiết</a:t>
            </a:r>
            <a:r>
              <a:rPr lang="en-US" dirty="0"/>
              <a:t> </a:t>
            </a:r>
            <a:r>
              <a:rPr lang="en-US" dirty="0" err="1"/>
              <a:t>kế</a:t>
            </a:r>
            <a:r>
              <a:rPr lang="en-US" dirty="0"/>
              <a:t> </a:t>
            </a:r>
            <a:r>
              <a:rPr lang="en-US" dirty="0" err="1"/>
              <a:t>sử</a:t>
            </a:r>
            <a:r>
              <a:rPr lang="en-US" dirty="0"/>
              <a:t> </a:t>
            </a:r>
            <a:r>
              <a:rPr lang="en-US" dirty="0" err="1"/>
              <a:t>dụng</a:t>
            </a:r>
            <a:endParaRPr lang="en-SG"/>
          </a:p>
        </p:txBody>
      </p:sp>
      <p:sp>
        <p:nvSpPr>
          <p:cNvPr id="14" name="Rectangle 6">
            <a:extLst>
              <a:ext uri="{FF2B5EF4-FFF2-40B4-BE49-F238E27FC236}">
                <a16:creationId xmlns:a16="http://schemas.microsoft.com/office/drawing/2014/main" id="{B24A3A03-2C4E-45B5-B388-FAD638CDF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548" y="662268"/>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09BFC4-DB49-1D82-CEB0-0EE762BECB5D}"/>
              </a:ext>
            </a:extLst>
          </p:cNvPr>
          <p:cNvSpPr>
            <a:spLocks noGrp="1"/>
          </p:cNvSpPr>
          <p:nvPr>
            <p:ph idx="1"/>
          </p:nvPr>
        </p:nvSpPr>
        <p:spPr>
          <a:xfrm>
            <a:off x="1959310" y="2924174"/>
            <a:ext cx="8273380" cy="2828925"/>
          </a:xfrm>
        </p:spPr>
        <p:txBody>
          <a:bodyPr>
            <a:normAutofit/>
          </a:bodyPr>
          <a:lstStyle/>
          <a:p>
            <a:r>
              <a:rPr lang="en-SG" sz="3000" dirty="0"/>
              <a:t>	</a:t>
            </a:r>
            <a:r>
              <a:rPr lang="en-SG" sz="3000" dirty="0" err="1"/>
              <a:t>Kiểm</a:t>
            </a:r>
            <a:r>
              <a:rPr lang="en-SG" sz="3000" dirty="0"/>
              <a:t> </a:t>
            </a:r>
            <a:r>
              <a:rPr lang="en-SG" sz="3000" dirty="0" err="1"/>
              <a:t>thử</a:t>
            </a:r>
            <a:r>
              <a:rPr lang="en-SG" sz="3000" dirty="0"/>
              <a:t> </a:t>
            </a:r>
            <a:r>
              <a:rPr lang="en-SG" sz="3000" dirty="0" err="1"/>
              <a:t>biên</a:t>
            </a:r>
            <a:r>
              <a:rPr lang="en-SG" sz="3000" dirty="0"/>
              <a:t>.</a:t>
            </a:r>
          </a:p>
          <a:p>
            <a:r>
              <a:rPr lang="en-SG" sz="3000" dirty="0"/>
              <a:t>	</a:t>
            </a:r>
            <a:r>
              <a:rPr lang="en-SG" sz="3000" dirty="0" err="1"/>
              <a:t>Kiểm</a:t>
            </a:r>
            <a:r>
              <a:rPr lang="en-SG" sz="3000" dirty="0"/>
              <a:t> </a:t>
            </a:r>
            <a:r>
              <a:rPr lang="en-SG" sz="3000" dirty="0" err="1"/>
              <a:t>thử</a:t>
            </a:r>
            <a:r>
              <a:rPr lang="en-SG" sz="3000" dirty="0"/>
              <a:t> </a:t>
            </a:r>
            <a:r>
              <a:rPr lang="en-SG" sz="3000" dirty="0" err="1"/>
              <a:t>trạng</a:t>
            </a:r>
            <a:r>
              <a:rPr lang="en-SG" sz="3000" dirty="0"/>
              <a:t> </a:t>
            </a:r>
            <a:r>
              <a:rPr lang="en-SG" sz="3000" dirty="0" err="1"/>
              <a:t>thái</a:t>
            </a:r>
            <a:r>
              <a:rPr lang="en-SG" sz="3000" dirty="0"/>
              <a:t>.</a:t>
            </a:r>
          </a:p>
          <a:p>
            <a:r>
              <a:rPr lang="en-SG" sz="3000" dirty="0"/>
              <a:t>	</a:t>
            </a:r>
            <a:r>
              <a:rPr lang="en-SG" sz="3000" dirty="0" err="1"/>
              <a:t>Kiểm</a:t>
            </a:r>
            <a:r>
              <a:rPr lang="en-SG" sz="3000" dirty="0"/>
              <a:t> </a:t>
            </a:r>
            <a:r>
              <a:rPr lang="en-SG" sz="3000" dirty="0" err="1"/>
              <a:t>thử</a:t>
            </a:r>
            <a:r>
              <a:rPr lang="en-SG" sz="3000" dirty="0"/>
              <a:t> </a:t>
            </a:r>
            <a:r>
              <a:rPr lang="en-SG" sz="3000" dirty="0" err="1"/>
              <a:t>kịch</a:t>
            </a:r>
            <a:r>
              <a:rPr lang="en-SG" sz="3000" dirty="0"/>
              <a:t> </a:t>
            </a:r>
            <a:r>
              <a:rPr lang="en-SG" sz="3000" dirty="0" err="1"/>
              <a:t>bản</a:t>
            </a:r>
            <a:r>
              <a:rPr lang="en-SG" sz="3000" dirty="0"/>
              <a:t>.</a:t>
            </a:r>
          </a:p>
        </p:txBody>
      </p:sp>
    </p:spTree>
    <p:extLst>
      <p:ext uri="{BB962C8B-B14F-4D97-AF65-F5344CB8AC3E}">
        <p14:creationId xmlns:p14="http://schemas.microsoft.com/office/powerpoint/2010/main" val="17358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68D56-D954-91C2-8C84-1F9982B20FEE}"/>
              </a:ext>
            </a:extLst>
          </p:cNvPr>
          <p:cNvSpPr>
            <a:spLocks noGrp="1"/>
          </p:cNvSpPr>
          <p:nvPr>
            <p:ph type="title"/>
          </p:nvPr>
        </p:nvSpPr>
        <p:spPr>
          <a:xfrm>
            <a:off x="-1646391" y="415110"/>
            <a:ext cx="9775247"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Bảng</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vai</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trò</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thành</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viên</a:t>
            </a:r>
            <a:r>
              <a:rPr lang="en-US" sz="3700" kern="1200" dirty="0">
                <a:solidFill>
                  <a:srgbClr val="FFFFFF"/>
                </a:solidFill>
                <a:latin typeface="+mj-lt"/>
                <a:ea typeface="+mj-ea"/>
                <a:cs typeface="+mj-cs"/>
              </a:rPr>
              <a:t> </a:t>
            </a:r>
            <a:r>
              <a:rPr lang="en-US" sz="3700" kern="1200" dirty="0" err="1">
                <a:solidFill>
                  <a:srgbClr val="FFFFFF"/>
                </a:solidFill>
                <a:latin typeface="+mj-lt"/>
                <a:ea typeface="+mj-ea"/>
                <a:cs typeface="+mj-cs"/>
              </a:rPr>
              <a:t>nhóm</a:t>
            </a:r>
            <a:endParaRPr lang="en-US" sz="3700" kern="1200" dirty="0">
              <a:solidFill>
                <a:srgbClr val="FFFFFF"/>
              </a:solidFill>
              <a:latin typeface="+mj-lt"/>
              <a:ea typeface="+mj-ea"/>
              <a:cs typeface="+mj-cs"/>
            </a:endParaRPr>
          </a:p>
        </p:txBody>
      </p:sp>
      <p:graphicFrame>
        <p:nvGraphicFramePr>
          <p:cNvPr id="5" name="Content Placeholder 4">
            <a:extLst>
              <a:ext uri="{FF2B5EF4-FFF2-40B4-BE49-F238E27FC236}">
                <a16:creationId xmlns:a16="http://schemas.microsoft.com/office/drawing/2014/main" id="{91F2B9E6-B536-365B-181C-F4D54D88E2B9}"/>
              </a:ext>
            </a:extLst>
          </p:cNvPr>
          <p:cNvGraphicFramePr>
            <a:graphicFrameLocks noGrp="1"/>
          </p:cNvGraphicFramePr>
          <p:nvPr>
            <p:ph idx="1"/>
            <p:extLst>
              <p:ext uri="{D42A27DB-BD31-4B8C-83A1-F6EECF244321}">
                <p14:modId xmlns:p14="http://schemas.microsoft.com/office/powerpoint/2010/main" val="2625788798"/>
              </p:ext>
            </p:extLst>
          </p:nvPr>
        </p:nvGraphicFramePr>
        <p:xfrm>
          <a:off x="928631" y="1966293"/>
          <a:ext cx="10334739" cy="4452164"/>
        </p:xfrm>
        <a:graphic>
          <a:graphicData uri="http://schemas.openxmlformats.org/drawingml/2006/table">
            <a:tbl>
              <a:tblPr firstRow="1" firstCol="1" bandRow="1">
                <a:solidFill>
                  <a:srgbClr val="F2F2F2">
                    <a:alpha val="45098"/>
                  </a:srgbClr>
                </a:solidFill>
                <a:tableStyleId>{5C22544A-7EE6-4342-B048-85BDC9FD1C3A}</a:tableStyleId>
              </a:tblPr>
              <a:tblGrid>
                <a:gridCol w="2595239">
                  <a:extLst>
                    <a:ext uri="{9D8B030D-6E8A-4147-A177-3AD203B41FA5}">
                      <a16:colId xmlns:a16="http://schemas.microsoft.com/office/drawing/2014/main" val="2871481384"/>
                    </a:ext>
                  </a:extLst>
                </a:gridCol>
                <a:gridCol w="5093743">
                  <a:extLst>
                    <a:ext uri="{9D8B030D-6E8A-4147-A177-3AD203B41FA5}">
                      <a16:colId xmlns:a16="http://schemas.microsoft.com/office/drawing/2014/main" val="1094976926"/>
                    </a:ext>
                  </a:extLst>
                </a:gridCol>
                <a:gridCol w="2645757">
                  <a:extLst>
                    <a:ext uri="{9D8B030D-6E8A-4147-A177-3AD203B41FA5}">
                      <a16:colId xmlns:a16="http://schemas.microsoft.com/office/drawing/2014/main" val="2806256975"/>
                    </a:ext>
                  </a:extLst>
                </a:gridCol>
              </a:tblGrid>
              <a:tr h="516596">
                <a:tc>
                  <a:txBody>
                    <a:bodyPr/>
                    <a:lstStyle/>
                    <a:p>
                      <a:pPr marL="457200" algn="just">
                        <a:lnSpc>
                          <a:spcPct val="150000"/>
                        </a:lnSpc>
                        <a:spcBef>
                          <a:spcPts val="600"/>
                        </a:spcBef>
                        <a:tabLst>
                          <a:tab pos="990600" algn="l"/>
                          <a:tab pos="3322955" algn="ctr"/>
                        </a:tabLst>
                      </a:pPr>
                      <a:r>
                        <a:rPr lang="en-US" sz="1800" b="1" kern="100" cap="none" spc="0">
                          <a:solidFill>
                            <a:schemeClr val="tx1"/>
                          </a:solidFill>
                          <a:effectLst/>
                        </a:rPr>
                        <a:t>Tên </a:t>
                      </a:r>
                      <a:endParaRPr lang="en-SG" sz="18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nchor="ctr">
                    <a:lnL>
                      <a:noFill/>
                    </a:lnL>
                    <a:lnR>
                      <a:noFill/>
                    </a:lnR>
                    <a:lnT>
                      <a:noFill/>
                    </a:lnT>
                    <a:lnB w="19050">
                      <a:solidFill>
                        <a:schemeClr val="accent1"/>
                      </a:solidFill>
                    </a:lnB>
                    <a:noFill/>
                  </a:tcPr>
                </a:tc>
                <a:tc>
                  <a:txBody>
                    <a:bodyPr/>
                    <a:lstStyle/>
                    <a:p>
                      <a:pPr marL="457200" algn="just">
                        <a:lnSpc>
                          <a:spcPct val="150000"/>
                        </a:lnSpc>
                        <a:tabLst>
                          <a:tab pos="990600" algn="l"/>
                          <a:tab pos="3322955" algn="ctr"/>
                        </a:tabLst>
                      </a:pPr>
                      <a:r>
                        <a:rPr lang="en-US" sz="1800" b="1" kern="100" cap="none" spc="0">
                          <a:solidFill>
                            <a:schemeClr val="tx1"/>
                          </a:solidFill>
                          <a:effectLst/>
                        </a:rPr>
                        <a:t>Công việc</a:t>
                      </a:r>
                      <a:endParaRPr lang="en-SG" sz="18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nchor="ctr">
                    <a:lnL>
                      <a:noFill/>
                    </a:lnL>
                    <a:lnR>
                      <a:noFill/>
                    </a:lnR>
                    <a:lnT>
                      <a:noFill/>
                    </a:lnT>
                    <a:lnB w="19050">
                      <a:solidFill>
                        <a:schemeClr val="accent1"/>
                      </a:solidFill>
                    </a:lnB>
                    <a:noFill/>
                  </a:tcPr>
                </a:tc>
                <a:tc>
                  <a:txBody>
                    <a:bodyPr/>
                    <a:lstStyle/>
                    <a:p>
                      <a:pPr marL="457200" algn="just">
                        <a:lnSpc>
                          <a:spcPct val="150000"/>
                        </a:lnSpc>
                        <a:spcAft>
                          <a:spcPts val="600"/>
                        </a:spcAft>
                        <a:tabLst>
                          <a:tab pos="990600" algn="l"/>
                          <a:tab pos="3322955" algn="ctr"/>
                        </a:tabLst>
                      </a:pPr>
                      <a:r>
                        <a:rPr lang="en-US" sz="1800" b="1" kern="100" cap="none" spc="0">
                          <a:solidFill>
                            <a:schemeClr val="tx1"/>
                          </a:solidFill>
                          <a:effectLst/>
                        </a:rPr>
                        <a:t>Đánh giá hoàn tất</a:t>
                      </a:r>
                      <a:endParaRPr lang="en-SG" sz="18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nchor="ctr">
                    <a:lnL>
                      <a:noFill/>
                    </a:lnL>
                    <a:lnR>
                      <a:noFill/>
                    </a:lnR>
                    <a:lnT>
                      <a:noFill/>
                    </a:lnT>
                    <a:lnB w="19050">
                      <a:solidFill>
                        <a:schemeClr val="accent1"/>
                      </a:solidFill>
                    </a:lnB>
                    <a:noFill/>
                  </a:tcPr>
                </a:tc>
                <a:extLst>
                  <a:ext uri="{0D108BD9-81ED-4DB2-BD59-A6C34878D82A}">
                    <a16:rowId xmlns:a16="http://schemas.microsoft.com/office/drawing/2014/main" val="1832957022"/>
                  </a:ext>
                </a:extLst>
              </a:tr>
              <a:tr h="1156550">
                <a:tc>
                  <a:txBody>
                    <a:bodyPr/>
                    <a:lstStyle/>
                    <a:p>
                      <a:pPr marL="457200" algn="just">
                        <a:lnSpc>
                          <a:spcPct val="150000"/>
                        </a:lnSpc>
                        <a:spcBef>
                          <a:spcPts val="600"/>
                        </a:spcBef>
                        <a:tabLst>
                          <a:tab pos="990600" algn="l"/>
                          <a:tab pos="3322955" algn="ctr"/>
                        </a:tabLst>
                      </a:pPr>
                      <a:r>
                        <a:rPr lang="en-US" sz="1500" b="1" kern="100" cap="none" spc="0">
                          <a:solidFill>
                            <a:schemeClr val="tx1"/>
                          </a:solidFill>
                          <a:effectLst/>
                        </a:rPr>
                        <a:t>Phan Minh Hiếu</a:t>
                      </a:r>
                      <a:endParaRPr lang="en-SG" sz="15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19050">
                      <a:solidFill>
                        <a:schemeClr val="accent1"/>
                      </a:solidFill>
                    </a:lnT>
                    <a:lnB w="3175">
                      <a:solidFill>
                        <a:schemeClr val="tx1"/>
                      </a:solidFill>
                    </a:lnB>
                    <a:noFill/>
                  </a:tcPr>
                </a:tc>
                <a:tc>
                  <a:txBody>
                    <a:bodyPr/>
                    <a:lstStyle/>
                    <a:p>
                      <a:pPr marL="457200" algn="just">
                        <a:lnSpc>
                          <a:spcPct val="150000"/>
                        </a:lnSpc>
                        <a:tabLst>
                          <a:tab pos="990600" algn="l"/>
                          <a:tab pos="3322955" algn="ctr"/>
                        </a:tabLst>
                      </a:pPr>
                      <a:r>
                        <a:rPr lang="en-US" sz="1500" kern="100" cap="none" spc="0">
                          <a:solidFill>
                            <a:schemeClr val="tx1"/>
                          </a:solidFill>
                          <a:effectLst/>
                        </a:rPr>
                        <a:t>Modun: Thêm vào giỏ hàng, giỏ hàng, quản lý yêu cầu mượn, quản lý yêu cầu trả; white box testing (login), Viết báo cáo.</a:t>
                      </a:r>
                      <a:endParaRPr lang="en-SG" sz="15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19050">
                      <a:solidFill>
                        <a:schemeClr val="accent1"/>
                      </a:solidFill>
                    </a:lnT>
                    <a:lnB w="3175">
                      <a:solidFill>
                        <a:schemeClr val="tx1"/>
                      </a:solidFill>
                    </a:lnB>
                    <a:noFill/>
                  </a:tcPr>
                </a:tc>
                <a:tc>
                  <a:txBody>
                    <a:bodyPr/>
                    <a:lstStyle/>
                    <a:p>
                      <a:pPr marL="457200" algn="just">
                        <a:lnSpc>
                          <a:spcPct val="150000"/>
                        </a:lnSpc>
                        <a:spcAft>
                          <a:spcPts val="600"/>
                        </a:spcAft>
                        <a:tabLst>
                          <a:tab pos="990600" algn="l"/>
                          <a:tab pos="3322955" algn="ctr"/>
                        </a:tabLst>
                      </a:pPr>
                      <a:r>
                        <a:rPr lang="en-US" sz="1500" kern="100" cap="none" spc="0">
                          <a:solidFill>
                            <a:schemeClr val="tx1"/>
                          </a:solidFill>
                          <a:effectLst/>
                        </a:rPr>
                        <a:t>100%</a:t>
                      </a:r>
                      <a:endParaRPr lang="en-SG" sz="15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975587108"/>
                  </a:ext>
                </a:extLst>
              </a:tr>
              <a:tr h="811234">
                <a:tc>
                  <a:txBody>
                    <a:bodyPr/>
                    <a:lstStyle/>
                    <a:p>
                      <a:pPr marL="457200" algn="just">
                        <a:lnSpc>
                          <a:spcPct val="150000"/>
                        </a:lnSpc>
                        <a:spcBef>
                          <a:spcPts val="600"/>
                        </a:spcBef>
                        <a:tabLst>
                          <a:tab pos="990600" algn="l"/>
                          <a:tab pos="3322955" algn="ctr"/>
                        </a:tabLst>
                      </a:pPr>
                      <a:r>
                        <a:rPr lang="en-US" sz="1500" b="1" kern="100" cap="none" spc="0">
                          <a:solidFill>
                            <a:schemeClr val="tx1"/>
                          </a:solidFill>
                          <a:effectLst/>
                        </a:rPr>
                        <a:t>Lê Minh Trí</a:t>
                      </a:r>
                      <a:endParaRPr lang="en-SG" sz="15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3175">
                      <a:solidFill>
                        <a:schemeClr val="tx1"/>
                      </a:solidFill>
                    </a:lnB>
                    <a:noFill/>
                  </a:tcPr>
                </a:tc>
                <a:tc>
                  <a:txBody>
                    <a:bodyPr/>
                    <a:lstStyle/>
                    <a:p>
                      <a:pPr marL="457200" algn="just">
                        <a:lnSpc>
                          <a:spcPct val="150000"/>
                        </a:lnSpc>
                        <a:tabLst>
                          <a:tab pos="990600" algn="l"/>
                          <a:tab pos="3322955" algn="ctr"/>
                        </a:tabLst>
                      </a:pPr>
                      <a:r>
                        <a:rPr lang="en-US" sz="1500" kern="100" cap="none" spc="0">
                          <a:solidFill>
                            <a:schemeClr val="tx1"/>
                          </a:solidFill>
                          <a:effectLst/>
                        </a:rPr>
                        <a:t>Modun: Đăng nhập, danh sách yêu thích, quản lý tài khoản.</a:t>
                      </a:r>
                      <a:endParaRPr lang="en-SG" sz="15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3175">
                      <a:solidFill>
                        <a:schemeClr val="tx1"/>
                      </a:solidFill>
                    </a:lnB>
                    <a:noFill/>
                  </a:tcPr>
                </a:tc>
                <a:tc>
                  <a:txBody>
                    <a:bodyPr/>
                    <a:lstStyle/>
                    <a:p>
                      <a:pPr marL="457200" algn="just">
                        <a:lnSpc>
                          <a:spcPct val="150000"/>
                        </a:lnSpc>
                        <a:spcAft>
                          <a:spcPts val="600"/>
                        </a:spcAft>
                        <a:tabLst>
                          <a:tab pos="990600" algn="l"/>
                          <a:tab pos="3322955" algn="ctr"/>
                        </a:tabLst>
                      </a:pPr>
                      <a:r>
                        <a:rPr lang="en-US" sz="1500" kern="100" cap="none" spc="0">
                          <a:solidFill>
                            <a:schemeClr val="tx1"/>
                          </a:solidFill>
                          <a:effectLst/>
                        </a:rPr>
                        <a:t>100%</a:t>
                      </a:r>
                      <a:endParaRPr lang="en-SG" sz="15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157488340"/>
                  </a:ext>
                </a:extLst>
              </a:tr>
              <a:tr h="811234">
                <a:tc>
                  <a:txBody>
                    <a:bodyPr/>
                    <a:lstStyle/>
                    <a:p>
                      <a:pPr marL="457200" algn="just">
                        <a:lnSpc>
                          <a:spcPct val="150000"/>
                        </a:lnSpc>
                        <a:spcBef>
                          <a:spcPts val="600"/>
                        </a:spcBef>
                        <a:tabLst>
                          <a:tab pos="990600" algn="l"/>
                          <a:tab pos="3322955" algn="ctr"/>
                        </a:tabLst>
                      </a:pPr>
                      <a:r>
                        <a:rPr lang="en-US" sz="1500" b="1" kern="100" cap="none" spc="0">
                          <a:solidFill>
                            <a:schemeClr val="tx1"/>
                          </a:solidFill>
                          <a:effectLst/>
                        </a:rPr>
                        <a:t>Lê Tấn Phát</a:t>
                      </a:r>
                      <a:endParaRPr lang="en-SG" sz="15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3175">
                      <a:solidFill>
                        <a:schemeClr val="tx1"/>
                      </a:solidFill>
                    </a:lnB>
                    <a:noFill/>
                  </a:tcPr>
                </a:tc>
                <a:tc>
                  <a:txBody>
                    <a:bodyPr/>
                    <a:lstStyle/>
                    <a:p>
                      <a:pPr marL="457200" algn="just">
                        <a:lnSpc>
                          <a:spcPct val="150000"/>
                        </a:lnSpc>
                        <a:tabLst>
                          <a:tab pos="990600" algn="l"/>
                          <a:tab pos="3322955" algn="ctr"/>
                        </a:tabLst>
                      </a:pPr>
                      <a:r>
                        <a:rPr lang="en-US" sz="1500" kern="100" cap="none" spc="0">
                          <a:solidFill>
                            <a:schemeClr val="tx1"/>
                          </a:solidFill>
                          <a:effectLst/>
                        </a:rPr>
                        <a:t>Modun: Đăng kí, tìm kiếm, quản lý sách, báo cáo hoạt động.</a:t>
                      </a:r>
                      <a:endParaRPr lang="en-SG" sz="15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3175">
                      <a:solidFill>
                        <a:schemeClr val="tx1"/>
                      </a:solidFill>
                    </a:lnB>
                    <a:noFill/>
                  </a:tcPr>
                </a:tc>
                <a:tc>
                  <a:txBody>
                    <a:bodyPr/>
                    <a:lstStyle/>
                    <a:p>
                      <a:pPr marL="457200" algn="just">
                        <a:lnSpc>
                          <a:spcPct val="150000"/>
                        </a:lnSpc>
                        <a:spcAft>
                          <a:spcPts val="600"/>
                        </a:spcAft>
                        <a:tabLst>
                          <a:tab pos="990600" algn="l"/>
                          <a:tab pos="3322955" algn="ctr"/>
                        </a:tabLst>
                      </a:pPr>
                      <a:r>
                        <a:rPr lang="en-US" sz="1500" kern="100" cap="none" spc="0">
                          <a:solidFill>
                            <a:schemeClr val="tx1"/>
                          </a:solidFill>
                          <a:effectLst/>
                        </a:rPr>
                        <a:t>100%</a:t>
                      </a:r>
                      <a:endParaRPr lang="en-SG" sz="15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906842977"/>
                  </a:ext>
                </a:extLst>
              </a:tr>
              <a:tr h="1156550">
                <a:tc>
                  <a:txBody>
                    <a:bodyPr/>
                    <a:lstStyle/>
                    <a:p>
                      <a:pPr marL="457200" algn="just">
                        <a:lnSpc>
                          <a:spcPct val="150000"/>
                        </a:lnSpc>
                        <a:spcBef>
                          <a:spcPts val="600"/>
                        </a:spcBef>
                        <a:tabLst>
                          <a:tab pos="990600" algn="l"/>
                          <a:tab pos="3322955" algn="ctr"/>
                        </a:tabLst>
                      </a:pPr>
                      <a:r>
                        <a:rPr lang="en-US" sz="1500" b="1" kern="100" cap="none" spc="0">
                          <a:solidFill>
                            <a:schemeClr val="tx1"/>
                          </a:solidFill>
                          <a:effectLst/>
                        </a:rPr>
                        <a:t>Nguyễn Trung Kiên</a:t>
                      </a:r>
                      <a:endParaRPr lang="en-SG" sz="1500" b="1"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12700">
                      <a:solidFill>
                        <a:schemeClr val="accent1"/>
                      </a:solidFill>
                    </a:lnB>
                    <a:noFill/>
                  </a:tcPr>
                </a:tc>
                <a:tc>
                  <a:txBody>
                    <a:bodyPr/>
                    <a:lstStyle/>
                    <a:p>
                      <a:pPr marL="457200" algn="just">
                        <a:lnSpc>
                          <a:spcPct val="150000"/>
                        </a:lnSpc>
                        <a:tabLst>
                          <a:tab pos="990600" algn="l"/>
                          <a:tab pos="3322955" algn="ctr"/>
                        </a:tabLst>
                      </a:pPr>
                      <a:r>
                        <a:rPr lang="en-US" sz="1500" kern="100" cap="none" spc="0">
                          <a:solidFill>
                            <a:schemeClr val="tx1"/>
                          </a:solidFill>
                          <a:effectLst/>
                        </a:rPr>
                        <a:t>Thiết kế và thực hiện kiểm thử thủ công ; Modun: check-in; Kiểm thử hiệu xuất Jmeter (Login), PostMan</a:t>
                      </a:r>
                      <a:endParaRPr lang="en-SG" sz="15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12700">
                      <a:solidFill>
                        <a:schemeClr val="accent1"/>
                      </a:solidFill>
                    </a:lnB>
                    <a:noFill/>
                  </a:tcPr>
                </a:tc>
                <a:tc>
                  <a:txBody>
                    <a:bodyPr/>
                    <a:lstStyle/>
                    <a:p>
                      <a:pPr marL="457200" algn="just">
                        <a:lnSpc>
                          <a:spcPct val="150000"/>
                        </a:lnSpc>
                        <a:spcAft>
                          <a:spcPts val="600"/>
                        </a:spcAft>
                        <a:tabLst>
                          <a:tab pos="990600" algn="l"/>
                          <a:tab pos="3322955" algn="ctr"/>
                        </a:tabLst>
                      </a:pPr>
                      <a:r>
                        <a:rPr lang="en-US" sz="1500" kern="100" cap="none" spc="0">
                          <a:solidFill>
                            <a:schemeClr val="tx1"/>
                          </a:solidFill>
                          <a:effectLst/>
                        </a:rPr>
                        <a:t>100%</a:t>
                      </a:r>
                      <a:endParaRPr lang="en-SG" sz="1500" kern="1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16" marR="61716" marT="116204" marB="0">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94557599"/>
                  </a:ext>
                </a:extLst>
              </a:tr>
            </a:tbl>
          </a:graphicData>
        </a:graphic>
      </p:graphicFrame>
    </p:spTree>
    <p:extLst>
      <p:ext uri="{BB962C8B-B14F-4D97-AF65-F5344CB8AC3E}">
        <p14:creationId xmlns:p14="http://schemas.microsoft.com/office/powerpoint/2010/main" val="2920371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TotalTime>
  <Words>1861</Words>
  <Application>Microsoft Office PowerPoint</Application>
  <PresentationFormat>Widescreen</PresentationFormat>
  <Paragraphs>271</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Aptos Display</vt:lpstr>
      <vt:lpstr>Arial</vt:lpstr>
      <vt:lpstr>Symbol</vt:lpstr>
      <vt:lpstr>Times New Roman</vt:lpstr>
      <vt:lpstr>Office Theme</vt:lpstr>
      <vt:lpstr>Báo cáo đồ án môn học “Kiểm thử phần mềm”</vt:lpstr>
      <vt:lpstr>Giới thiệu phần mềm kiểm thử</vt:lpstr>
      <vt:lpstr>Phạm vi kiểm thử</vt:lpstr>
      <vt:lpstr>Phạm vi kiểm thử</vt:lpstr>
      <vt:lpstr>Công cụ và tài nguyên kiểm thử. </vt:lpstr>
      <vt:lpstr>Mục tiêu kiểm thử</vt:lpstr>
      <vt:lpstr>Loại kiểm thử</vt:lpstr>
      <vt:lpstr>Các phương pháp thiết kế sử dụng</vt:lpstr>
      <vt:lpstr>   Bảng vai trò thành viên nhóm</vt:lpstr>
      <vt:lpstr>Thời gian kiểm thử</vt:lpstr>
      <vt:lpstr>Danh sách Test Case</vt:lpstr>
      <vt:lpstr>Danh sách Test case ở chức năng thêm sách vào giỏ.</vt:lpstr>
      <vt:lpstr>PowerPoint Presentation</vt:lpstr>
      <vt:lpstr>Thực hiển kiểm thử.</vt:lpstr>
      <vt:lpstr>Thực hiện kiểm thử.</vt:lpstr>
      <vt:lpstr>Một số lỗi đặc biệt phát hiện sau khi kiểm thử</vt:lpstr>
      <vt:lpstr>White box testing</vt:lpstr>
      <vt:lpstr>White box testing</vt:lpstr>
      <vt:lpstr>Jmeter</vt:lpstr>
      <vt:lpstr>Jmeter</vt:lpstr>
      <vt:lpstr>Jmeter</vt:lpstr>
      <vt:lpstr>Jmeter</vt:lpstr>
      <vt:lpstr>Postman</vt:lpstr>
      <vt:lpstr>Postman</vt:lpstr>
      <vt:lpstr>Báo cáo lỗi</vt:lpstr>
      <vt:lpstr>Tổng hợp kết quả</vt:lpstr>
      <vt:lpstr>Tổng hợp kết quả </vt:lpstr>
      <vt:lpstr>Tác động của lỗi tới ứng dụng</vt:lpstr>
      <vt:lpstr>Tác động của lỗi tới ứng dụng</vt:lpstr>
      <vt:lpstr>Đánh giá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Phan Minh Hiếu</dc:creator>
  <cp:lastModifiedBy>Phan Minh Hiếu</cp:lastModifiedBy>
  <cp:revision>6</cp:revision>
  <dcterms:created xsi:type="dcterms:W3CDTF">2024-12-05T17:20:11Z</dcterms:created>
  <dcterms:modified xsi:type="dcterms:W3CDTF">2024-12-09T06:45:47Z</dcterms:modified>
</cp:coreProperties>
</file>