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671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6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1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A605633-3DFD-4620-BF60-354C83E8BB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1C54FE-7C28-4D02-9190-C3D27596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6BEA-84A9-43D4-802F-FAE3A5496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NFL Quarterback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D023C-5324-43D7-B049-BF9567D5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418320" cy="1691640"/>
          </a:xfrm>
        </p:spPr>
        <p:txBody>
          <a:bodyPr/>
          <a:lstStyle/>
          <a:p>
            <a:r>
              <a:rPr lang="en-US" dirty="0"/>
              <a:t>Kyle </a:t>
            </a:r>
            <a:r>
              <a:rPr lang="en-US" dirty="0" err="1"/>
              <a:t>Kraichely</a:t>
            </a:r>
            <a:r>
              <a:rPr lang="en-US" dirty="0"/>
              <a:t>, Preston Howard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6DB6D-59D7-4F8C-9754-1B3C95C9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27" y="1817398"/>
            <a:ext cx="3520093" cy="46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70E8-06A1-4B86-BC95-3BFEC803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-46727"/>
            <a:ext cx="10626173" cy="1325562"/>
          </a:xfrm>
        </p:spPr>
        <p:txBody>
          <a:bodyPr/>
          <a:lstStyle/>
          <a:p>
            <a:r>
              <a:rPr lang="en-US" dirty="0"/>
              <a:t> A web scraper was built to extract statistics from NFL.com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BF1E3-24A0-481A-93B2-31EC2E4B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40" y="1690688"/>
            <a:ext cx="9959520" cy="3888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58C90-ACD5-4FA6-92D5-BC9E22F3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27" y="1397435"/>
            <a:ext cx="10915650" cy="4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57A1-519A-41F9-B23B-CA623F80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60" y="272994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Logic was developed to effectively parse all available data from NFL.com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E1057-0C94-4DDC-8D05-9F8612E6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81" y="1802295"/>
            <a:ext cx="4044008" cy="493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60A29-0FB3-4AE3-856E-ED358879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20" t="-1" r="720" b="27874"/>
          <a:stretch/>
        </p:blipFill>
        <p:spPr>
          <a:xfrm>
            <a:off x="6096000" y="1802295"/>
            <a:ext cx="3909146" cy="49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BF68-A043-470F-ADF7-096BB114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365760"/>
            <a:ext cx="10159382" cy="1325562"/>
          </a:xfrm>
        </p:spPr>
        <p:txBody>
          <a:bodyPr/>
          <a:lstStyle/>
          <a:p>
            <a:r>
              <a:rPr lang="en-US" dirty="0"/>
              <a:t>Parsed data was cleaned using data wrangling techniques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C56C3-482C-4A2F-BD65-91B3716D29F7}"/>
              </a:ext>
            </a:extLst>
          </p:cNvPr>
          <p:cNvSpPr txBox="1"/>
          <p:nvPr/>
        </p:nvSpPr>
        <p:spPr>
          <a:xfrm>
            <a:off x="795130" y="2504661"/>
            <a:ext cx="7564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 Replace to remove commas and dashes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 all numeric fields to floating point or integers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Dropped all non QB data points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Spliced data to focus to clean up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5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BF6-6B3A-4F5A-A627-E42DCB34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52" y="0"/>
            <a:ext cx="9692640" cy="1325562"/>
          </a:xfrm>
        </p:spPr>
        <p:txBody>
          <a:bodyPr/>
          <a:lstStyle/>
          <a:p>
            <a:r>
              <a:rPr lang="en-US" dirty="0"/>
              <a:t>Descriptive Analytics were used to provide insight on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884C7-54EC-4776-B33F-0BFE4521FC9B}"/>
              </a:ext>
            </a:extLst>
          </p:cNvPr>
          <p:cNvGrpSpPr/>
          <p:nvPr/>
        </p:nvGrpSpPr>
        <p:grpSpPr>
          <a:xfrm>
            <a:off x="457352" y="1488304"/>
            <a:ext cx="10303414" cy="2792147"/>
            <a:chOff x="536864" y="2137662"/>
            <a:chExt cx="7904771" cy="1958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C62C36-20FE-4FE6-821C-1ACE1FF9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82" y="2146852"/>
              <a:ext cx="1130599" cy="17427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5B8216-3EF8-4B24-84F7-4157417F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908" y="2146852"/>
              <a:ext cx="1393245" cy="17625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9A8ED0-A8A6-448F-8F41-5C7B9F1BE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810" y="2137662"/>
              <a:ext cx="1809825" cy="18562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7DE79F-AA2D-4966-949F-1F202B3CF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64" y="2146852"/>
              <a:ext cx="1450015" cy="194980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565FFBF-4687-4871-8E7E-F3D3044C9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7" y="1501403"/>
            <a:ext cx="5271887" cy="3920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7725DD-4ACC-4A6F-90CB-77ADA3CFF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39" y="1488304"/>
            <a:ext cx="5556008" cy="38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D6E6-6799-4D3D-B811-E4A2980E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90" y="319627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Fantasy Football points using features independent of its calculation.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DD0F0-7847-4C09-96DC-C438C45D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0" y="184205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Features Independent of Fantasy Point Calculation</a:t>
            </a:r>
          </a:p>
          <a:p>
            <a:r>
              <a:rPr lang="en-US" dirty="0"/>
              <a:t>Passing Completions</a:t>
            </a:r>
          </a:p>
          <a:p>
            <a:r>
              <a:rPr lang="en-US" dirty="0"/>
              <a:t>Passing Attempts</a:t>
            </a:r>
          </a:p>
          <a:p>
            <a:r>
              <a:rPr lang="en-US" dirty="0"/>
              <a:t>Passing First Downs</a:t>
            </a:r>
          </a:p>
          <a:p>
            <a:r>
              <a:rPr lang="en-US" dirty="0"/>
              <a:t>Longest Passing Play</a:t>
            </a:r>
          </a:p>
          <a:p>
            <a:r>
              <a:rPr lang="en-US" dirty="0"/>
              <a:t>Sacks</a:t>
            </a:r>
          </a:p>
          <a:p>
            <a:r>
              <a:rPr lang="en-US" dirty="0"/>
              <a:t>Quarterback Rating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0C0381-4533-418C-88DD-FDD34B5A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88" y="2512258"/>
            <a:ext cx="6219477" cy="31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F2D-31BF-4012-BD64-B74275E9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Multilinear Regression Models will be used to predict Fantasy Points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3EDD1-A257-4B7D-B72B-F3D4C4AD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46" y="1691322"/>
            <a:ext cx="9692640" cy="4954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4EE34-4D40-45E8-9201-FA2D2300F56F}"/>
              </a:ext>
            </a:extLst>
          </p:cNvPr>
          <p:cNvSpPr txBox="1"/>
          <p:nvPr/>
        </p:nvSpPr>
        <p:spPr>
          <a:xfrm rot="16200000">
            <a:off x="-1189779" y="2360861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Passing Completion </a:t>
            </a:r>
          </a:p>
        </p:txBody>
      </p:sp>
    </p:spTree>
    <p:extLst>
      <p:ext uri="{BB962C8B-B14F-4D97-AF65-F5344CB8AC3E}">
        <p14:creationId xmlns:p14="http://schemas.microsoft.com/office/powerpoint/2010/main" val="19260494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360</TotalTime>
  <Words>123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NFL Quarterback Analytics</vt:lpstr>
      <vt:lpstr> A web scraper was built to extract statistics from NFL.com</vt:lpstr>
      <vt:lpstr>Logic was developed to effectively parse all available data from NFL.com</vt:lpstr>
      <vt:lpstr>Parsed data was cleaned using data wrangling techniques </vt:lpstr>
      <vt:lpstr>Descriptive Analytics were used to provide insight on data</vt:lpstr>
      <vt:lpstr>Predicting Fantasy Football points using features independent of its calculation.</vt:lpstr>
      <vt:lpstr>Multilinear Regression Models will be used to predict Fantasy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Quarterback something something</dc:title>
  <dc:creator>P-Dog</dc:creator>
  <cp:lastModifiedBy> </cp:lastModifiedBy>
  <cp:revision>15</cp:revision>
  <dcterms:created xsi:type="dcterms:W3CDTF">2018-12-04T21:39:01Z</dcterms:created>
  <dcterms:modified xsi:type="dcterms:W3CDTF">2018-12-05T03:39:14Z</dcterms:modified>
</cp:coreProperties>
</file>