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4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1C0B-6B68-4CF7-9748-1BDBA488D877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775159" y="4302492"/>
            <a:ext cx="2127183" cy="17908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272590" y="4302492"/>
            <a:ext cx="2127183" cy="17908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21895" y="4302493"/>
            <a:ext cx="2127183" cy="17908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20275" y="771469"/>
            <a:ext cx="1530417" cy="3475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DataContract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58074" y="2636912"/>
            <a:ext cx="2572705" cy="377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Service </a:t>
            </a: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Implementation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45092" y="1713297"/>
            <a:ext cx="1636295" cy="3475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ServiceContract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70971" y="784461"/>
            <a:ext cx="1530417" cy="3475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DataContract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75593" y="791681"/>
            <a:ext cx="1530417" cy="3475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DataContract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99533" y="1716666"/>
            <a:ext cx="1636295" cy="3475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ServiceContract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stCxn id="9" idx="0"/>
            <a:endCxn id="7" idx="2"/>
          </p:cNvCxnSpPr>
          <p:nvPr/>
        </p:nvCxnSpPr>
        <p:spPr bwMode="auto">
          <a:xfrm flipH="1" flipV="1">
            <a:off x="1785484" y="1119020"/>
            <a:ext cx="1277756" cy="5942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10" idx="2"/>
          </p:cNvCxnSpPr>
          <p:nvPr/>
        </p:nvCxnSpPr>
        <p:spPr bwMode="auto">
          <a:xfrm flipV="1">
            <a:off x="3063240" y="1132012"/>
            <a:ext cx="1272940" cy="58128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  <a:endCxn id="10" idx="2"/>
          </p:cNvCxnSpPr>
          <p:nvPr/>
        </p:nvCxnSpPr>
        <p:spPr bwMode="auto">
          <a:xfrm flipH="1" flipV="1">
            <a:off x="4336180" y="1132012"/>
            <a:ext cx="1181501" cy="5846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12" idx="2"/>
          </p:cNvCxnSpPr>
          <p:nvPr/>
        </p:nvCxnSpPr>
        <p:spPr bwMode="auto">
          <a:xfrm flipV="1">
            <a:off x="5517681" y="1139232"/>
            <a:ext cx="1323121" cy="5774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3051209" y="3339968"/>
            <a:ext cx="2579570" cy="377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Service </a:t>
            </a: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Host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Arrow Connector 18"/>
          <p:cNvCxnSpPr>
            <a:stCxn id="18" idx="0"/>
            <a:endCxn id="8" idx="2"/>
          </p:cNvCxnSpPr>
          <p:nvPr/>
        </p:nvCxnSpPr>
        <p:spPr bwMode="auto">
          <a:xfrm flipV="1">
            <a:off x="4340994" y="3013976"/>
            <a:ext cx="3433" cy="3259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9" idx="2"/>
          </p:cNvCxnSpPr>
          <p:nvPr/>
        </p:nvCxnSpPr>
        <p:spPr bwMode="auto">
          <a:xfrm flipH="1" flipV="1">
            <a:off x="3063240" y="2060848"/>
            <a:ext cx="1281187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13" idx="2"/>
          </p:cNvCxnSpPr>
          <p:nvPr/>
        </p:nvCxnSpPr>
        <p:spPr bwMode="auto">
          <a:xfrm flipV="1">
            <a:off x="4344427" y="2064217"/>
            <a:ext cx="1173254" cy="5726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866275" y="4860759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Binding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3" name="Straight Arrow Connector 22"/>
          <p:cNvCxnSpPr>
            <a:stCxn id="18" idx="2"/>
            <a:endCxn id="6" idx="0"/>
          </p:cNvCxnSpPr>
          <p:nvPr/>
        </p:nvCxnSpPr>
        <p:spPr bwMode="auto">
          <a:xfrm flipH="1">
            <a:off x="1785487" y="3717032"/>
            <a:ext cx="2555507" cy="58546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5" idx="0"/>
          </p:cNvCxnSpPr>
          <p:nvPr/>
        </p:nvCxnSpPr>
        <p:spPr bwMode="auto">
          <a:xfrm flipH="1">
            <a:off x="4336182" y="3717032"/>
            <a:ext cx="4812" cy="58546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4" idx="0"/>
          </p:cNvCxnSpPr>
          <p:nvPr/>
        </p:nvCxnSpPr>
        <p:spPr bwMode="auto">
          <a:xfrm>
            <a:off x="4340994" y="3717032"/>
            <a:ext cx="2497757" cy="58546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866273" y="5231329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Address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426595" y="4860759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Binding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26595" y="5293896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Address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919538" y="4860759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Binding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919538" y="5293896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Address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28286" y="5664466"/>
            <a:ext cx="9377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1600" dirty="0" err="1" smtClean="0">
                <a:solidFill>
                  <a:schemeClr val="bg1"/>
                </a:solidFill>
              </a:rPr>
              <a:t>Endpoint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67300" y="5664466"/>
            <a:ext cx="9377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1600" dirty="0" err="1" smtClean="0">
                <a:solidFill>
                  <a:schemeClr val="bg1"/>
                </a:solidFill>
              </a:rPr>
              <a:t>Endpoint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1924" y="5664466"/>
            <a:ext cx="9377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1600" dirty="0" err="1" smtClean="0">
                <a:solidFill>
                  <a:schemeClr val="bg1"/>
                </a:solidFill>
              </a:rPr>
              <a:t>Endpoint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866275" y="4463237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ServiceContract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3426595" y="4463237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ServiceContract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5921589" y="4463237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ServiceContract</a:t>
            </a:r>
          </a:p>
        </p:txBody>
      </p:sp>
    </p:spTree>
    <p:extLst>
      <p:ext uri="{BB962C8B-B14F-4D97-AF65-F5344CB8AC3E}">
        <p14:creationId xmlns:p14="http://schemas.microsoft.com/office/powerpoint/2010/main" val="44730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4570636" y="2929791"/>
            <a:ext cx="1297508" cy="5175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PT" dirty="0" smtClean="0"/>
              <a:t>Host</a:t>
            </a:r>
            <a:endParaRPr lang="pt-PT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237136" y="2094766"/>
            <a:ext cx="404812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 dirty="0">
                <a:latin typeface="Arial" charset="0"/>
              </a:rPr>
              <a:t>B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292823" y="2693253"/>
            <a:ext cx="193675" cy="20161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PT"/>
          </a:p>
        </p:txBody>
      </p:sp>
      <p:cxnSp>
        <p:nvCxnSpPr>
          <p:cNvPr id="5" name="AutoShape 7"/>
          <p:cNvCxnSpPr>
            <a:cxnSpLocks noChangeShapeType="1"/>
            <a:stCxn id="4" idx="5"/>
            <a:endCxn id="2" idx="1"/>
          </p:cNvCxnSpPr>
          <p:nvPr/>
        </p:nvCxnSpPr>
        <p:spPr bwMode="auto">
          <a:xfrm>
            <a:off x="4458135" y="2865340"/>
            <a:ext cx="302517" cy="140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" name="Oval 8"/>
          <p:cNvSpPr>
            <a:spLocks noChangeArrowheads="1"/>
          </p:cNvSpPr>
          <p:nvPr/>
        </p:nvSpPr>
        <p:spPr bwMode="auto">
          <a:xfrm flipV="1">
            <a:off x="4205511" y="3102828"/>
            <a:ext cx="193675" cy="17621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PT"/>
          </a:p>
        </p:txBody>
      </p:sp>
      <p:cxnSp>
        <p:nvCxnSpPr>
          <p:cNvPr id="7" name="AutoShape 9"/>
          <p:cNvCxnSpPr>
            <a:cxnSpLocks noChangeShapeType="1"/>
            <a:stCxn id="6" idx="6"/>
            <a:endCxn id="2" idx="2"/>
          </p:cNvCxnSpPr>
          <p:nvPr/>
        </p:nvCxnSpPr>
        <p:spPr bwMode="auto">
          <a:xfrm flipV="1">
            <a:off x="4399186" y="3188554"/>
            <a:ext cx="171450" cy="2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294411" y="3501291"/>
            <a:ext cx="193675" cy="20161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PT"/>
          </a:p>
        </p:txBody>
      </p:sp>
      <p:cxnSp>
        <p:nvCxnSpPr>
          <p:cNvPr id="9" name="AutoShape 11"/>
          <p:cNvCxnSpPr>
            <a:cxnSpLocks noChangeShapeType="1"/>
            <a:stCxn id="2" idx="3"/>
            <a:endCxn id="8" idx="7"/>
          </p:cNvCxnSpPr>
          <p:nvPr/>
        </p:nvCxnSpPr>
        <p:spPr bwMode="auto">
          <a:xfrm flipH="1">
            <a:off x="4459723" y="3371526"/>
            <a:ext cx="300929" cy="1592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3913411" y="3536216"/>
            <a:ext cx="404812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C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808636" y="2982178"/>
            <a:ext cx="404812" cy="411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C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3905473" y="2455128"/>
            <a:ext cx="404813" cy="411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C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562448" y="1866166"/>
            <a:ext cx="404813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562448" y="2412266"/>
            <a:ext cx="404813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3227611" y="2983766"/>
            <a:ext cx="404812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 dirty="0">
                <a:latin typeface="Arial" charset="0"/>
              </a:rPr>
              <a:t>B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560861" y="2983766"/>
            <a:ext cx="404812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3246661" y="3528278"/>
            <a:ext cx="404812" cy="411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B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3281586" y="4169628"/>
            <a:ext cx="404812" cy="411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B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552923" y="3536216"/>
            <a:ext cx="404813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2551336" y="4177566"/>
            <a:ext cx="404812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cxnSp>
        <p:nvCxnSpPr>
          <p:cNvPr id="21" name="AutoShape 23"/>
          <p:cNvCxnSpPr>
            <a:cxnSpLocks noChangeShapeType="1"/>
            <a:stCxn id="3" idx="3"/>
            <a:endCxn id="12" idx="1"/>
          </p:cNvCxnSpPr>
          <p:nvPr/>
        </p:nvCxnSpPr>
        <p:spPr bwMode="auto">
          <a:xfrm>
            <a:off x="3641948" y="2301141"/>
            <a:ext cx="26352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24"/>
          <p:cNvCxnSpPr>
            <a:cxnSpLocks noChangeShapeType="1"/>
            <a:stCxn id="13" idx="3"/>
            <a:endCxn id="3" idx="1"/>
          </p:cNvCxnSpPr>
          <p:nvPr/>
        </p:nvCxnSpPr>
        <p:spPr bwMode="auto">
          <a:xfrm>
            <a:off x="2967261" y="2072541"/>
            <a:ext cx="2698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25"/>
          <p:cNvCxnSpPr>
            <a:cxnSpLocks noChangeShapeType="1"/>
            <a:stCxn id="14" idx="3"/>
            <a:endCxn id="3" idx="1"/>
          </p:cNvCxnSpPr>
          <p:nvPr/>
        </p:nvCxnSpPr>
        <p:spPr bwMode="auto">
          <a:xfrm flipV="1">
            <a:off x="2967261" y="2301141"/>
            <a:ext cx="269875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26"/>
          <p:cNvCxnSpPr>
            <a:cxnSpLocks noChangeShapeType="1"/>
            <a:stCxn id="15" idx="3"/>
            <a:endCxn id="11" idx="1"/>
          </p:cNvCxnSpPr>
          <p:nvPr/>
        </p:nvCxnSpPr>
        <p:spPr bwMode="auto">
          <a:xfrm flipV="1">
            <a:off x="3632423" y="3188553"/>
            <a:ext cx="1762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27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2965673" y="3190141"/>
            <a:ext cx="2619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28"/>
          <p:cNvCxnSpPr>
            <a:cxnSpLocks noChangeShapeType="1"/>
            <a:stCxn id="19" idx="3"/>
            <a:endCxn id="17" idx="1"/>
          </p:cNvCxnSpPr>
          <p:nvPr/>
        </p:nvCxnSpPr>
        <p:spPr bwMode="auto">
          <a:xfrm flipV="1">
            <a:off x="2957736" y="3734653"/>
            <a:ext cx="28892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9"/>
          <p:cNvCxnSpPr>
            <a:cxnSpLocks noChangeShapeType="1"/>
            <a:stCxn id="20" idx="3"/>
            <a:endCxn id="18" idx="1"/>
          </p:cNvCxnSpPr>
          <p:nvPr/>
        </p:nvCxnSpPr>
        <p:spPr bwMode="auto">
          <a:xfrm flipV="1">
            <a:off x="2956148" y="4376003"/>
            <a:ext cx="325438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30"/>
          <p:cNvCxnSpPr>
            <a:cxnSpLocks noChangeShapeType="1"/>
            <a:stCxn id="17" idx="3"/>
            <a:endCxn id="10" idx="1"/>
          </p:cNvCxnSpPr>
          <p:nvPr/>
        </p:nvCxnSpPr>
        <p:spPr bwMode="auto">
          <a:xfrm>
            <a:off x="3651473" y="3734653"/>
            <a:ext cx="261938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31"/>
          <p:cNvCxnSpPr>
            <a:cxnSpLocks noChangeShapeType="1"/>
            <a:stCxn id="18" idx="3"/>
            <a:endCxn id="10" idx="1"/>
          </p:cNvCxnSpPr>
          <p:nvPr/>
        </p:nvCxnSpPr>
        <p:spPr bwMode="auto">
          <a:xfrm flipV="1">
            <a:off x="3686398" y="3742591"/>
            <a:ext cx="227013" cy="633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96074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27584" y="83671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Envelope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27684" y="1318967"/>
            <a:ext cx="11881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Header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40044" y="1844824"/>
            <a:ext cx="117577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Body</a:t>
            </a:r>
            <a:endParaRPr lang="en-US" dirty="0"/>
          </a:p>
        </p:txBody>
      </p:sp>
      <p:cxnSp>
        <p:nvCxnSpPr>
          <p:cNvPr id="6" name="Elbow Connector 5"/>
          <p:cNvCxnSpPr>
            <a:stCxn id="2" idx="2"/>
            <a:endCxn id="3" idx="1"/>
          </p:cNvCxnSpPr>
          <p:nvPr/>
        </p:nvCxnSpPr>
        <p:spPr>
          <a:xfrm rot="16200000" flipH="1">
            <a:off x="1486557" y="1257859"/>
            <a:ext cx="302235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2"/>
            <a:endCxn id="4" idx="1"/>
          </p:cNvCxnSpPr>
          <p:nvPr/>
        </p:nvCxnSpPr>
        <p:spPr>
          <a:xfrm rot="16200000" flipH="1">
            <a:off x="1229808" y="1514608"/>
            <a:ext cx="828092" cy="192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535479" y="2348880"/>
            <a:ext cx="1465052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WordLookup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500874" y="2843643"/>
            <a:ext cx="1068604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Request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95910" y="3356992"/>
            <a:ext cx="879451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Word</a:t>
            </a:r>
            <a:endParaRPr lang="en-US" dirty="0"/>
          </a:p>
        </p:txBody>
      </p:sp>
      <p:cxnSp>
        <p:nvCxnSpPr>
          <p:cNvPr id="16" name="Elbow Connector 15"/>
          <p:cNvCxnSpPr>
            <a:stCxn id="4" idx="2"/>
            <a:endCxn id="12" idx="1"/>
          </p:cNvCxnSpPr>
          <p:nvPr/>
        </p:nvCxnSpPr>
        <p:spPr>
          <a:xfrm rot="16200000" flipH="1">
            <a:off x="2269686" y="2263107"/>
            <a:ext cx="324036" cy="2075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2"/>
            <a:endCxn id="13" idx="1"/>
          </p:cNvCxnSpPr>
          <p:nvPr/>
        </p:nvCxnSpPr>
        <p:spPr>
          <a:xfrm rot="16200000" flipH="1">
            <a:off x="3227068" y="2749856"/>
            <a:ext cx="314743" cy="2328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14" idx="1"/>
          </p:cNvCxnSpPr>
          <p:nvPr/>
        </p:nvCxnSpPr>
        <p:spPr>
          <a:xfrm rot="16200000" flipH="1">
            <a:off x="3998879" y="3239980"/>
            <a:ext cx="333329" cy="2607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64088" y="2339587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Operation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64088" y="2843643"/>
            <a:ext cx="11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Parameter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33569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0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27584" y="83671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Envelope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27684" y="1318967"/>
            <a:ext cx="11881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Header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40044" y="1844824"/>
            <a:ext cx="117577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Body</a:t>
            </a:r>
            <a:endParaRPr lang="en-US" dirty="0"/>
          </a:p>
        </p:txBody>
      </p:sp>
      <p:cxnSp>
        <p:nvCxnSpPr>
          <p:cNvPr id="5" name="Elbow Connector 4"/>
          <p:cNvCxnSpPr>
            <a:stCxn id="2" idx="2"/>
            <a:endCxn id="3" idx="1"/>
          </p:cNvCxnSpPr>
          <p:nvPr/>
        </p:nvCxnSpPr>
        <p:spPr>
          <a:xfrm rot="16200000" flipH="1">
            <a:off x="1486557" y="1257859"/>
            <a:ext cx="302235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1"/>
          </p:cNvCxnSpPr>
          <p:nvPr/>
        </p:nvCxnSpPr>
        <p:spPr>
          <a:xfrm rot="16200000" flipH="1">
            <a:off x="1229808" y="1514608"/>
            <a:ext cx="828092" cy="192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535478" y="2348880"/>
            <a:ext cx="2396561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WordLookup</a:t>
            </a:r>
            <a:r>
              <a:rPr lang="pt-PT" b="1" dirty="0" smtClean="0"/>
              <a:t>Response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923928" y="2843643"/>
            <a:ext cx="2016224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WordLookup</a:t>
            </a:r>
            <a:r>
              <a:rPr lang="pt-PT" b="1" dirty="0" smtClean="0"/>
              <a:t>Result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112296" y="3349723"/>
            <a:ext cx="1152128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Definition</a:t>
            </a:r>
            <a:endParaRPr lang="en-US" dirty="0"/>
          </a:p>
        </p:txBody>
      </p:sp>
      <p:cxnSp>
        <p:nvCxnSpPr>
          <p:cNvPr id="10" name="Elbow Connector 9"/>
          <p:cNvCxnSpPr>
            <a:stCxn id="4" idx="2"/>
            <a:endCxn id="7" idx="1"/>
          </p:cNvCxnSpPr>
          <p:nvPr/>
        </p:nvCxnSpPr>
        <p:spPr>
          <a:xfrm rot="16200000" flipH="1">
            <a:off x="2269686" y="2263108"/>
            <a:ext cx="324036" cy="2075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2"/>
            <a:endCxn id="8" idx="1"/>
          </p:cNvCxnSpPr>
          <p:nvPr/>
        </p:nvCxnSpPr>
        <p:spPr>
          <a:xfrm rot="16200000" flipH="1">
            <a:off x="3671472" y="2771206"/>
            <a:ext cx="314743" cy="1901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9" idx="1"/>
          </p:cNvCxnSpPr>
          <p:nvPr/>
        </p:nvCxnSpPr>
        <p:spPr>
          <a:xfrm rot="16200000" flipH="1">
            <a:off x="4859138" y="3276585"/>
            <a:ext cx="326060" cy="1802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52959" y="2339587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Operation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2959" y="2843643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Result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2959" y="33569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Member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112296" y="3838253"/>
            <a:ext cx="1152128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Exists</a:t>
            </a:r>
            <a:endParaRPr lang="en-US" dirty="0"/>
          </a:p>
        </p:txBody>
      </p:sp>
      <p:cxnSp>
        <p:nvCxnSpPr>
          <p:cNvPr id="31" name="Elbow Connector 30"/>
          <p:cNvCxnSpPr>
            <a:stCxn id="8" idx="2"/>
            <a:endCxn id="30" idx="1"/>
          </p:cNvCxnSpPr>
          <p:nvPr/>
        </p:nvCxnSpPr>
        <p:spPr>
          <a:xfrm rot="16200000" flipH="1">
            <a:off x="4614873" y="3520850"/>
            <a:ext cx="814590" cy="1802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52959" y="38610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4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484784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Address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2372883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3260982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ServiceContract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4720" y="4149080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DataContract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8024" y="1052736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wsdl:port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8024" y="1952836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wsdl:binding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88024" y="2852936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wsdl:portType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8024" y="3753036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wsdl:message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88024" y="4653136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wsdl:types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3"/>
            <a:endCxn id="6" idx="1"/>
          </p:cNvCxnSpPr>
          <p:nvPr/>
        </p:nvCxnSpPr>
        <p:spPr>
          <a:xfrm flipV="1">
            <a:off x="3491880" y="1304764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  <a:endCxn id="7" idx="1"/>
          </p:cNvCxnSpPr>
          <p:nvPr/>
        </p:nvCxnSpPr>
        <p:spPr>
          <a:xfrm flipV="1">
            <a:off x="3491880" y="2204864"/>
            <a:ext cx="1296144" cy="420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 flipV="1">
            <a:off x="3491880" y="3104964"/>
            <a:ext cx="1296144" cy="408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6012160" y="1556792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6012160" y="2456892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>
            <a:off x="6012160" y="3356992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>
            <a:off x="6012160" y="4257092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4" idx="3"/>
            <a:endCxn id="9" idx="1"/>
          </p:cNvCxnSpPr>
          <p:nvPr/>
        </p:nvCxnSpPr>
        <p:spPr>
          <a:xfrm>
            <a:off x="3491880" y="3513010"/>
            <a:ext cx="1296144" cy="492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10" idx="1"/>
          </p:cNvCxnSpPr>
          <p:nvPr/>
        </p:nvCxnSpPr>
        <p:spPr>
          <a:xfrm>
            <a:off x="3492992" y="4401108"/>
            <a:ext cx="1295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9" idx="1"/>
          </p:cNvCxnSpPr>
          <p:nvPr/>
        </p:nvCxnSpPr>
        <p:spPr>
          <a:xfrm flipV="1">
            <a:off x="3492992" y="4005064"/>
            <a:ext cx="129503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76236" y="436022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WCF Programming model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20079" y="436022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WSDL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68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</cp:lastModifiedBy>
  <cp:revision>7</cp:revision>
  <dcterms:created xsi:type="dcterms:W3CDTF">2011-11-11T16:54:41Z</dcterms:created>
  <dcterms:modified xsi:type="dcterms:W3CDTF">2011-11-14T13:35:08Z</dcterms:modified>
</cp:coreProperties>
</file>