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6" r:id="rId6"/>
    <p:sldId id="300" r:id="rId7"/>
    <p:sldId id="307" r:id="rId8"/>
    <p:sldId id="309" r:id="rId9"/>
    <p:sldId id="310" r:id="rId10"/>
    <p:sldId id="301" r:id="rId11"/>
    <p:sldId id="304" r:id="rId12"/>
    <p:sldId id="302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ronavirus-source-data" TargetMode="External"/><Relationship Id="rId2" Type="http://schemas.openxmlformats.org/officeDocument/2006/relationships/hyperlink" Target="https://github.com/ActiveConclusion/COVID19_AirTraffic/blob/master/Air%20Traffic.ipyn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144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Lan,Patrick,nick,sadi, Teresa</a:t>
            </a:r>
          </a:p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47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5A10-CC5A-4DCE-B68F-5FD58A26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417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Objective: </a:t>
            </a:r>
            <a:br>
              <a:rPr lang="en-US" sz="4000" dirty="0"/>
            </a:br>
            <a:r>
              <a:rPr lang="en-US" sz="4000" b="1" dirty="0"/>
              <a:t>How did </a:t>
            </a:r>
            <a:r>
              <a:rPr lang="en-US" sz="4000" b="1" dirty="0" err="1"/>
              <a:t>Covid</a:t>
            </a:r>
            <a:r>
              <a:rPr lang="en-US" sz="4000" b="1" dirty="0"/>
              <a:t> changed the year of 2020?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2F8-3E9C-4DC9-A548-36550E21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Covid-19 Cases in 2020</a:t>
            </a:r>
          </a:p>
          <a:p>
            <a:r>
              <a:rPr lang="en-US" dirty="0"/>
              <a:t>B. Flights in 2020</a:t>
            </a:r>
          </a:p>
          <a:p>
            <a:r>
              <a:rPr lang="en-US" dirty="0"/>
              <a:t>C. Stock market</a:t>
            </a:r>
          </a:p>
          <a:p>
            <a:r>
              <a:rPr lang="en-US" dirty="0"/>
              <a:t>D. …..</a:t>
            </a:r>
          </a:p>
        </p:txBody>
      </p:sp>
    </p:spTree>
    <p:extLst>
      <p:ext uri="{BB962C8B-B14F-4D97-AF65-F5344CB8AC3E}">
        <p14:creationId xmlns:p14="http://schemas.microsoft.com/office/powerpoint/2010/main" val="54399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Covid-19 cases and flights in 2020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7142C8C-9876-426B-8E41-08784360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9" y="672681"/>
            <a:ext cx="5299675" cy="3537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2C75B9-1FE6-4140-8351-D6B541E7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7" y="804383"/>
            <a:ext cx="5302232" cy="327412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150-495E-49FB-87EA-D8C2D6AE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8924"/>
          </a:xfrm>
        </p:spPr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cases in United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CA9F0-7A24-44CF-BFA6-D38F28DDF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5090" y="1948874"/>
            <a:ext cx="8469745" cy="423949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2DAD-98DE-4036-8E42-DE727872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41526" y="2032000"/>
            <a:ext cx="1745673" cy="3748194"/>
          </a:xfrm>
        </p:spPr>
        <p:txBody>
          <a:bodyPr/>
          <a:lstStyle/>
          <a:p>
            <a:r>
              <a:rPr lang="en-US" dirty="0"/>
              <a:t>Top 5 states:</a:t>
            </a:r>
          </a:p>
          <a:p>
            <a:r>
              <a:rPr lang="en-US" dirty="0"/>
              <a:t>- CA</a:t>
            </a:r>
          </a:p>
          <a:p>
            <a:r>
              <a:rPr lang="en-US" dirty="0"/>
              <a:t>- NY</a:t>
            </a:r>
          </a:p>
          <a:p>
            <a:r>
              <a:rPr lang="en-US" dirty="0"/>
              <a:t>- TX</a:t>
            </a:r>
          </a:p>
          <a:p>
            <a:r>
              <a:rPr lang="en-US" dirty="0"/>
              <a:t>- FL</a:t>
            </a:r>
          </a:p>
          <a:p>
            <a:r>
              <a:rPr lang="en-US" dirty="0"/>
              <a:t>- IL</a:t>
            </a:r>
          </a:p>
        </p:txBody>
      </p:sp>
    </p:spTree>
    <p:extLst>
      <p:ext uri="{BB962C8B-B14F-4D97-AF65-F5344CB8AC3E}">
        <p14:creationId xmlns:p14="http://schemas.microsoft.com/office/powerpoint/2010/main" val="212039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150-495E-49FB-87EA-D8C2D6AE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8924"/>
          </a:xfrm>
        </p:spPr>
        <p:txBody>
          <a:bodyPr/>
          <a:lstStyle/>
          <a:p>
            <a:r>
              <a:rPr lang="en-US" dirty="0"/>
              <a:t>Death cases in United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2DAD-98DE-4036-8E42-DE727872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4176" y="2032000"/>
            <a:ext cx="1963023" cy="3748194"/>
          </a:xfrm>
        </p:spPr>
        <p:txBody>
          <a:bodyPr/>
          <a:lstStyle/>
          <a:p>
            <a:r>
              <a:rPr lang="en-US" dirty="0"/>
              <a:t>Top 5 states:</a:t>
            </a:r>
          </a:p>
          <a:p>
            <a:r>
              <a:rPr lang="en-US" dirty="0"/>
              <a:t>- NY</a:t>
            </a:r>
          </a:p>
          <a:p>
            <a:r>
              <a:rPr lang="en-US" dirty="0"/>
              <a:t>- CA</a:t>
            </a:r>
          </a:p>
          <a:p>
            <a:r>
              <a:rPr lang="en-US" dirty="0"/>
              <a:t>- NJ</a:t>
            </a:r>
          </a:p>
          <a:p>
            <a:r>
              <a:rPr lang="en-US" dirty="0"/>
              <a:t>- TX</a:t>
            </a:r>
          </a:p>
          <a:p>
            <a:r>
              <a:rPr lang="en-US" dirty="0"/>
              <a:t>- FL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93162-FF12-4E38-835C-ED1C2FE8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1" y="2156147"/>
            <a:ext cx="9001386" cy="41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3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150-495E-49FB-87EA-D8C2D6AE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8924"/>
          </a:xfrm>
        </p:spPr>
        <p:txBody>
          <a:bodyPr/>
          <a:lstStyle/>
          <a:p>
            <a:r>
              <a:rPr lang="en-US" dirty="0"/>
              <a:t>Recovered cases in United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2DAD-98DE-4036-8E42-DE727872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4176" y="2032000"/>
            <a:ext cx="1963023" cy="3748194"/>
          </a:xfrm>
        </p:spPr>
        <p:txBody>
          <a:bodyPr/>
          <a:lstStyle/>
          <a:p>
            <a:r>
              <a:rPr lang="en-US" dirty="0"/>
              <a:t>- TX</a:t>
            </a:r>
          </a:p>
          <a:p>
            <a:r>
              <a:rPr lang="en-US" dirty="0"/>
              <a:t>- NC</a:t>
            </a:r>
          </a:p>
          <a:p>
            <a:r>
              <a:rPr lang="en-US" dirty="0"/>
              <a:t>- PA</a:t>
            </a:r>
          </a:p>
          <a:p>
            <a:r>
              <a:rPr lang="en-US" dirty="0"/>
              <a:t>- TN</a:t>
            </a:r>
          </a:p>
          <a:p>
            <a:r>
              <a:rPr lang="en-US" dirty="0"/>
              <a:t>- 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26A865-1844-44E0-9F8F-032D9F45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022988"/>
            <a:ext cx="9134764" cy="427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4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D76-7C71-4B95-B5C0-DE39D7A678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E10C-D6EF-40DA-830E-70EFDCA8E8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https://github.com/ActiveConclusion/COVID19_AirTraffic/blob/master/Air%20Traffic.ipynb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https://ourworldindata.org/coronavirus-source-data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A50A7-1645-479A-A53D-9EECCE71C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738" y="2871558"/>
            <a:ext cx="4539062" cy="328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FC2AA-BDB1-448F-AA68-5F00EFC5E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926" y="3310197"/>
            <a:ext cx="2481633" cy="26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A48B-2A66-4D42-B98F-E778B730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2348295"/>
            <a:ext cx="3302714" cy="2160488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8A16C0C2-5E04-470D-9132-1116F8885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84CC4-B44F-4AAB-BAA7-0276068E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65" y="1415241"/>
            <a:ext cx="6218848" cy="14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nfused Broccoli">
            <a:extLst>
              <a:ext uri="{FF2B5EF4-FFF2-40B4-BE49-F238E27FC236}">
                <a16:creationId xmlns:a16="http://schemas.microsoft.com/office/drawing/2014/main" id="{E9FE4516-E42A-45E4-92D7-86773726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7" y="2926079"/>
            <a:ext cx="2831253" cy="28312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93E4-D1C7-4EBB-AE6B-BABDE542B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360" y="241912"/>
            <a:ext cx="7545492" cy="53683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0340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Project-2</vt:lpstr>
      <vt:lpstr>Objective:  How did Covid changed the year of 2020?</vt:lpstr>
      <vt:lpstr>Covid-19 cases and flights in 2020</vt:lpstr>
      <vt:lpstr>Covid cases in United States</vt:lpstr>
      <vt:lpstr>Death cases in United States</vt:lpstr>
      <vt:lpstr>Recovered cases in United States</vt:lpstr>
      <vt:lpstr>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</dc:title>
  <dc:creator>sadikchhya Khatiwada</dc:creator>
  <cp:lastModifiedBy>Lan pham</cp:lastModifiedBy>
  <cp:revision>4</cp:revision>
  <dcterms:created xsi:type="dcterms:W3CDTF">2021-02-03T05:12:47Z</dcterms:created>
  <dcterms:modified xsi:type="dcterms:W3CDTF">2021-02-09T22:55:44Z</dcterms:modified>
</cp:coreProperties>
</file>