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6.xml" ContentType="application/vnd.openxmlformats-officedocument.theme+xml"/>
  <Override PartName="/ppt/tags/tag5.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7.xml" ContentType="application/vnd.openxmlformats-officedocument.theme+xml"/>
  <Override PartName="/ppt/tags/tag6.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8.xml" ContentType="application/vnd.openxmlformats-officedocument.theme+xml"/>
  <Override PartName="/ppt/tags/tag7.xml" ContentType="application/vnd.openxmlformats-officedocument.presentationml.tags+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9.xml" ContentType="application/vnd.openxmlformats-officedocument.theme+xml"/>
  <Override PartName="/ppt/tags/tag8.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10.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heme/theme11.xml" ContentType="application/vnd.openxmlformats-officedocument.theme+xml"/>
  <Override PartName="/ppt/theme/theme1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15.xml" ContentType="application/vnd.openxmlformats-officedocument.presentationml.tags+xml"/>
  <Override PartName="/ppt/tags/tag11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34" r:id="rId4"/>
    <p:sldMasterId id="2147483850" r:id="rId5"/>
    <p:sldMasterId id="2147483851" r:id="rId6"/>
    <p:sldMasterId id="2147483853" r:id="rId7"/>
    <p:sldMasterId id="2147483854" r:id="rId8"/>
    <p:sldMasterId id="2147483856" r:id="rId9"/>
    <p:sldMasterId id="2147483866" r:id="rId10"/>
    <p:sldMasterId id="2147483872" r:id="rId11"/>
    <p:sldMasterId id="2147483878" r:id="rId12"/>
    <p:sldMasterId id="2147483884" r:id="rId13"/>
  </p:sldMasterIdLst>
  <p:notesMasterIdLst>
    <p:notesMasterId r:id="rId37"/>
  </p:notesMasterIdLst>
  <p:handoutMasterIdLst>
    <p:handoutMasterId r:id="rId38"/>
  </p:handoutMasterIdLst>
  <p:sldIdLst>
    <p:sldId id="1377" r:id="rId14"/>
    <p:sldId id="1358" r:id="rId15"/>
    <p:sldId id="1361" r:id="rId16"/>
    <p:sldId id="1359" r:id="rId17"/>
    <p:sldId id="1379" r:id="rId18"/>
    <p:sldId id="1367" r:id="rId19"/>
    <p:sldId id="1369" r:id="rId20"/>
    <p:sldId id="1370" r:id="rId21"/>
    <p:sldId id="1360" r:id="rId22"/>
    <p:sldId id="1363" r:id="rId23"/>
    <p:sldId id="1378" r:id="rId24"/>
    <p:sldId id="1371" r:id="rId25"/>
    <p:sldId id="1356" r:id="rId26"/>
    <p:sldId id="1365" r:id="rId27"/>
    <p:sldId id="1357" r:id="rId28"/>
    <p:sldId id="1362" r:id="rId29"/>
    <p:sldId id="1376" r:id="rId30"/>
    <p:sldId id="1373" r:id="rId31"/>
    <p:sldId id="1384" r:id="rId32"/>
    <p:sldId id="1383" r:id="rId33"/>
    <p:sldId id="1381" r:id="rId34"/>
    <p:sldId id="1385" r:id="rId35"/>
    <p:sldId id="1375" r:id="rId36"/>
  </p:sldIdLst>
  <p:sldSz cx="9906000" cy="6858000" type="A4"/>
  <p:notesSz cx="6858000" cy="9872663"/>
  <p:custDataLst>
    <p:tags r:id="rId39"/>
  </p:custDataLst>
  <p:defaultTextStyle>
    <a:defPPr>
      <a:defRPr lang="nl-NL"/>
    </a:defPPr>
    <a:lvl1pPr marL="0" algn="l" defTabSz="515774" rtl="0" eaLnBrk="1" latinLnBrk="0" hangingPunct="1">
      <a:defRPr sz="2000" kern="1200">
        <a:solidFill>
          <a:schemeClr val="tx1"/>
        </a:solidFill>
        <a:latin typeface="+mn-lt"/>
        <a:ea typeface="+mn-ea"/>
        <a:cs typeface="+mn-cs"/>
      </a:defRPr>
    </a:lvl1pPr>
    <a:lvl2pPr marL="515774" algn="l" defTabSz="515774" rtl="0" eaLnBrk="1" latinLnBrk="0" hangingPunct="1">
      <a:defRPr sz="2000" kern="1200">
        <a:solidFill>
          <a:schemeClr val="tx1"/>
        </a:solidFill>
        <a:latin typeface="+mn-lt"/>
        <a:ea typeface="+mn-ea"/>
        <a:cs typeface="+mn-cs"/>
      </a:defRPr>
    </a:lvl2pPr>
    <a:lvl3pPr marL="1031547" algn="l" defTabSz="515774" rtl="0" eaLnBrk="1" latinLnBrk="0" hangingPunct="1">
      <a:defRPr sz="2000" kern="1200">
        <a:solidFill>
          <a:schemeClr val="tx1"/>
        </a:solidFill>
        <a:latin typeface="+mn-lt"/>
        <a:ea typeface="+mn-ea"/>
        <a:cs typeface="+mn-cs"/>
      </a:defRPr>
    </a:lvl3pPr>
    <a:lvl4pPr marL="1547321" algn="l" defTabSz="515774" rtl="0" eaLnBrk="1" latinLnBrk="0" hangingPunct="1">
      <a:defRPr sz="2000" kern="1200">
        <a:solidFill>
          <a:schemeClr val="tx1"/>
        </a:solidFill>
        <a:latin typeface="+mn-lt"/>
        <a:ea typeface="+mn-ea"/>
        <a:cs typeface="+mn-cs"/>
      </a:defRPr>
    </a:lvl4pPr>
    <a:lvl5pPr marL="2063094" algn="l" defTabSz="515774" rtl="0" eaLnBrk="1" latinLnBrk="0" hangingPunct="1">
      <a:defRPr sz="2000" kern="1200">
        <a:solidFill>
          <a:schemeClr val="tx1"/>
        </a:solidFill>
        <a:latin typeface="+mn-lt"/>
        <a:ea typeface="+mn-ea"/>
        <a:cs typeface="+mn-cs"/>
      </a:defRPr>
    </a:lvl5pPr>
    <a:lvl6pPr marL="2578868" algn="l" defTabSz="515774" rtl="0" eaLnBrk="1" latinLnBrk="0" hangingPunct="1">
      <a:defRPr sz="2000" kern="1200">
        <a:solidFill>
          <a:schemeClr val="tx1"/>
        </a:solidFill>
        <a:latin typeface="+mn-lt"/>
        <a:ea typeface="+mn-ea"/>
        <a:cs typeface="+mn-cs"/>
      </a:defRPr>
    </a:lvl6pPr>
    <a:lvl7pPr marL="3094641" algn="l" defTabSz="515774" rtl="0" eaLnBrk="1" latinLnBrk="0" hangingPunct="1">
      <a:defRPr sz="2000" kern="1200">
        <a:solidFill>
          <a:schemeClr val="tx1"/>
        </a:solidFill>
        <a:latin typeface="+mn-lt"/>
        <a:ea typeface="+mn-ea"/>
        <a:cs typeface="+mn-cs"/>
      </a:defRPr>
    </a:lvl7pPr>
    <a:lvl8pPr marL="3610415" algn="l" defTabSz="515774" rtl="0" eaLnBrk="1" latinLnBrk="0" hangingPunct="1">
      <a:defRPr sz="2000" kern="1200">
        <a:solidFill>
          <a:schemeClr val="tx1"/>
        </a:solidFill>
        <a:latin typeface="+mn-lt"/>
        <a:ea typeface="+mn-ea"/>
        <a:cs typeface="+mn-cs"/>
      </a:defRPr>
    </a:lvl8pPr>
    <a:lvl9pPr marL="4126188" algn="l" defTabSz="515774"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67" userDrawn="1">
          <p15:clr>
            <a:srgbClr val="A4A3A4"/>
          </p15:clr>
        </p15:guide>
        <p15:guide id="8" pos="330" userDrawn="1">
          <p15:clr>
            <a:srgbClr val="A4A3A4"/>
          </p15:clr>
        </p15:guide>
        <p15:guide id="25" orient="horz" pos="3906">
          <p15:clr>
            <a:srgbClr val="A4A3A4"/>
          </p15:clr>
        </p15:guide>
        <p15:guide id="33" pos="5910" userDrawn="1">
          <p15:clr>
            <a:srgbClr val="A4A3A4"/>
          </p15:clr>
        </p15:guide>
        <p15:guide id="34" pos="3144" userDrawn="1">
          <p15:clr>
            <a:srgbClr val="A4A3A4"/>
          </p15:clr>
        </p15:guide>
        <p15:guide id="35" pos="5916">
          <p15:clr>
            <a:srgbClr val="A4A3A4"/>
          </p15:clr>
        </p15:guide>
        <p15:guide id="36" orient="horz" pos="4180">
          <p15:clr>
            <a:srgbClr val="A4A3A4"/>
          </p15:clr>
        </p15:guide>
        <p15:guide id="37" pos="3052" userDrawn="1">
          <p15:clr>
            <a:srgbClr val="A4A3A4"/>
          </p15:clr>
        </p15:guide>
      </p15:sldGuideLst>
    </p:ext>
    <p:ext uri="{2D200454-40CA-4A62-9FC3-DE9A4176ACB9}">
      <p15:notesGuideLst xmlns:p15="http://schemas.microsoft.com/office/powerpoint/2012/main">
        <p15:guide id="1" orient="horz" pos="3204" userDrawn="1">
          <p15:clr>
            <a:srgbClr val="A4A3A4"/>
          </p15:clr>
        </p15:guide>
        <p15:guide id="2" pos="2257" userDrawn="1">
          <p15:clr>
            <a:srgbClr val="A4A3A4"/>
          </p15:clr>
        </p15:guide>
        <p15:guide id="3" orient="horz" pos="3110" userDrawn="1">
          <p15:clr>
            <a:srgbClr val="A4A3A4"/>
          </p15:clr>
        </p15:guide>
        <p15:guide id="4" pos="216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4" name="Author" initials="A" lastIdx="601" clrIdx="43"/>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3A3"/>
    <a:srgbClr val="00DE64"/>
    <a:srgbClr val="7FF53D"/>
    <a:srgbClr val="FF7C80"/>
    <a:srgbClr val="D9D9D9"/>
    <a:srgbClr val="F0F0F0"/>
    <a:srgbClr val="FFC0CF"/>
    <a:srgbClr val="0077D0"/>
    <a:srgbClr val="C4F781"/>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1" autoAdjust="0"/>
    <p:restoredTop sz="92720" autoAdjust="0"/>
  </p:normalViewPr>
  <p:slideViewPr>
    <p:cSldViewPr snapToGrid="0" snapToObjects="1">
      <p:cViewPr varScale="1">
        <p:scale>
          <a:sx n="114" d="100"/>
          <a:sy n="114" d="100"/>
        </p:scale>
        <p:origin x="1224" y="102"/>
      </p:cViewPr>
      <p:guideLst>
        <p:guide orient="horz" pos="267"/>
        <p:guide pos="330"/>
        <p:guide orient="horz" pos="3906"/>
        <p:guide pos="5910"/>
        <p:guide pos="3144"/>
        <p:guide pos="5916"/>
        <p:guide orient="horz" pos="4180"/>
        <p:guide pos="30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snapToObjects="1">
      <p:cViewPr varScale="1">
        <p:scale>
          <a:sx n="160" d="100"/>
          <a:sy n="160" d="100"/>
        </p:scale>
        <p:origin x="4716" y="132"/>
      </p:cViewPr>
      <p:guideLst>
        <p:guide orient="horz" pos="3204"/>
        <p:guide pos="2257"/>
        <p:guide orient="horz" pos="3110"/>
        <p:guide pos="216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notesMaster" Target="notesMasters/notesMaster1.xml"/><Relationship Id="rId40"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10" Type="http://schemas.openxmlformats.org/officeDocument/2006/relationships/slideMaster" Target="slideMasters/slideMaster7.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471419-0A9B-43FC-97A3-BD1E17EBF1BE}"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2019FEDF-C37C-4BD0-A219-E7441C919D31}">
      <dgm:prSet phldrT="[Text]" custT="1"/>
      <dgm:spPr/>
      <dgm:t>
        <a:bodyPr/>
        <a:lstStyle/>
        <a:p>
          <a:r>
            <a:rPr lang="en-US" sz="1800" dirty="0"/>
            <a:t>Protect data as an asset</a:t>
          </a:r>
        </a:p>
      </dgm:t>
    </dgm:pt>
    <dgm:pt modelId="{317DDD4F-6CBA-478D-986F-CDAC3BF40FAA}" type="parTrans" cxnId="{6948DFF5-2A86-4B3A-A721-B83A4199FFF2}">
      <dgm:prSet/>
      <dgm:spPr/>
      <dgm:t>
        <a:bodyPr/>
        <a:lstStyle/>
        <a:p>
          <a:endParaRPr lang="en-US" sz="1800"/>
        </a:p>
      </dgm:t>
    </dgm:pt>
    <dgm:pt modelId="{2035E34B-D786-4AA0-A39E-1E9ECDB45128}" type="sibTrans" cxnId="{6948DFF5-2A86-4B3A-A721-B83A4199FFF2}">
      <dgm:prSet/>
      <dgm:spPr/>
      <dgm:t>
        <a:bodyPr/>
        <a:lstStyle/>
        <a:p>
          <a:endParaRPr lang="en-US" sz="1800"/>
        </a:p>
      </dgm:t>
    </dgm:pt>
    <dgm:pt modelId="{99E44A17-BB24-4483-9899-54F51BF4BCB5}">
      <dgm:prSet phldrT="[Text]" custT="1"/>
      <dgm:spPr/>
      <dgm:t>
        <a:bodyPr/>
        <a:lstStyle/>
        <a:p>
          <a:r>
            <a:rPr lang="en-US" sz="1400" dirty="0"/>
            <a:t>Data Education, Culture &amp; Training</a:t>
          </a:r>
        </a:p>
      </dgm:t>
    </dgm:pt>
    <dgm:pt modelId="{8D7AFC22-8FFB-45FA-848E-89456BF3F8CB}" type="parTrans" cxnId="{7A19C13E-636F-4A7E-85CF-B20DE3FD47B8}">
      <dgm:prSet/>
      <dgm:spPr/>
      <dgm:t>
        <a:bodyPr/>
        <a:lstStyle/>
        <a:p>
          <a:endParaRPr lang="en-US" sz="1800"/>
        </a:p>
      </dgm:t>
    </dgm:pt>
    <dgm:pt modelId="{5F73CE8D-2839-4BB0-B41A-EF0D7E0047E3}" type="sibTrans" cxnId="{7A19C13E-636F-4A7E-85CF-B20DE3FD47B8}">
      <dgm:prSet/>
      <dgm:spPr/>
      <dgm:t>
        <a:bodyPr/>
        <a:lstStyle/>
        <a:p>
          <a:endParaRPr lang="en-US" sz="1800"/>
        </a:p>
      </dgm:t>
    </dgm:pt>
    <dgm:pt modelId="{9DA725AB-7D36-4486-B860-B34C107ED366}">
      <dgm:prSet phldrT="[Text]" custT="1"/>
      <dgm:spPr/>
      <dgm:t>
        <a:bodyPr/>
        <a:lstStyle/>
        <a:p>
          <a:r>
            <a:rPr lang="en-US" sz="1400" dirty="0"/>
            <a:t>Data org design &amp; operating model</a:t>
          </a:r>
        </a:p>
      </dgm:t>
    </dgm:pt>
    <dgm:pt modelId="{22395C9C-3396-41B9-9DC0-0079359D2A11}" type="parTrans" cxnId="{627972D4-1442-4998-AE0D-110C7B249EC3}">
      <dgm:prSet/>
      <dgm:spPr/>
      <dgm:t>
        <a:bodyPr/>
        <a:lstStyle/>
        <a:p>
          <a:endParaRPr lang="en-US" sz="1800"/>
        </a:p>
      </dgm:t>
    </dgm:pt>
    <dgm:pt modelId="{9B88B189-BAB4-45D8-9D1F-C4DE8D6CEA39}" type="sibTrans" cxnId="{627972D4-1442-4998-AE0D-110C7B249EC3}">
      <dgm:prSet/>
      <dgm:spPr/>
      <dgm:t>
        <a:bodyPr/>
        <a:lstStyle/>
        <a:p>
          <a:endParaRPr lang="en-US" sz="1800"/>
        </a:p>
      </dgm:t>
    </dgm:pt>
    <dgm:pt modelId="{2AA51C7C-FF8A-4091-A3F9-D5388E906AEF}">
      <dgm:prSet phldrT="[Text]" custT="1"/>
      <dgm:spPr/>
      <dgm:t>
        <a:bodyPr/>
        <a:lstStyle/>
        <a:p>
          <a:r>
            <a:rPr lang="en-US" sz="1800" dirty="0"/>
            <a:t>Maximize value from Data</a:t>
          </a:r>
        </a:p>
      </dgm:t>
    </dgm:pt>
    <dgm:pt modelId="{3770159C-0EEE-488A-96AB-655267EFA124}" type="parTrans" cxnId="{21588C6E-D453-4AB8-9431-70E63EB25E77}">
      <dgm:prSet/>
      <dgm:spPr/>
      <dgm:t>
        <a:bodyPr/>
        <a:lstStyle/>
        <a:p>
          <a:endParaRPr lang="en-US" sz="1800"/>
        </a:p>
      </dgm:t>
    </dgm:pt>
    <dgm:pt modelId="{4C29CD85-124F-40D7-8DFA-5196CAD210F3}" type="sibTrans" cxnId="{21588C6E-D453-4AB8-9431-70E63EB25E77}">
      <dgm:prSet/>
      <dgm:spPr/>
      <dgm:t>
        <a:bodyPr/>
        <a:lstStyle/>
        <a:p>
          <a:endParaRPr lang="en-US" sz="1800"/>
        </a:p>
      </dgm:t>
    </dgm:pt>
    <dgm:pt modelId="{5FCB5FE1-1F59-474C-8769-8122F46B6877}">
      <dgm:prSet phldrT="[Text]" custT="1"/>
      <dgm:spPr/>
      <dgm:t>
        <a:bodyPr/>
        <a:lstStyle/>
        <a:p>
          <a:r>
            <a:rPr lang="en-US" sz="1400" dirty="0"/>
            <a:t>“Single product view” initiative</a:t>
          </a:r>
        </a:p>
      </dgm:t>
    </dgm:pt>
    <dgm:pt modelId="{1F4CF0BE-86EC-4921-BCA7-4C07F805EFA8}" type="parTrans" cxnId="{65972A88-1F05-4F08-A289-745E5880447C}">
      <dgm:prSet/>
      <dgm:spPr/>
      <dgm:t>
        <a:bodyPr/>
        <a:lstStyle/>
        <a:p>
          <a:endParaRPr lang="en-US" sz="1800"/>
        </a:p>
      </dgm:t>
    </dgm:pt>
    <dgm:pt modelId="{C5B3AF37-649C-46B4-9472-52D79066F1E0}" type="sibTrans" cxnId="{65972A88-1F05-4F08-A289-745E5880447C}">
      <dgm:prSet/>
      <dgm:spPr/>
      <dgm:t>
        <a:bodyPr/>
        <a:lstStyle/>
        <a:p>
          <a:endParaRPr lang="en-US" sz="1800"/>
        </a:p>
      </dgm:t>
    </dgm:pt>
    <dgm:pt modelId="{8A7F5D1B-BB8F-472C-84DE-D4E3B42DF7E6}">
      <dgm:prSet phldrT="[Text]" custT="1"/>
      <dgm:spPr/>
      <dgm:t>
        <a:bodyPr/>
        <a:lstStyle/>
        <a:p>
          <a:r>
            <a:rPr lang="en-US" sz="1400" dirty="0"/>
            <a:t>Data Distribution for external market data</a:t>
          </a:r>
        </a:p>
      </dgm:t>
    </dgm:pt>
    <dgm:pt modelId="{2204F0F0-BA53-45FC-BEAF-DA78711CA54C}" type="parTrans" cxnId="{9D95B7AE-EA97-49FC-B291-1E915FC9329A}">
      <dgm:prSet/>
      <dgm:spPr/>
      <dgm:t>
        <a:bodyPr/>
        <a:lstStyle/>
        <a:p>
          <a:endParaRPr lang="en-US" sz="1800"/>
        </a:p>
      </dgm:t>
    </dgm:pt>
    <dgm:pt modelId="{341B3FFF-98A3-4F09-93F9-0C8FF34A7667}" type="sibTrans" cxnId="{9D95B7AE-EA97-49FC-B291-1E915FC9329A}">
      <dgm:prSet/>
      <dgm:spPr/>
      <dgm:t>
        <a:bodyPr/>
        <a:lstStyle/>
        <a:p>
          <a:endParaRPr lang="en-US" sz="1800"/>
        </a:p>
      </dgm:t>
    </dgm:pt>
    <dgm:pt modelId="{0A368B48-8BAB-46A2-81DD-70607EB16072}">
      <dgm:prSet phldrT="[Text]" custT="1"/>
      <dgm:spPr/>
      <dgm:t>
        <a:bodyPr/>
        <a:lstStyle/>
        <a:p>
          <a:r>
            <a:rPr lang="en-US" sz="1800" dirty="0"/>
            <a:t>Enable the Future</a:t>
          </a:r>
        </a:p>
      </dgm:t>
    </dgm:pt>
    <dgm:pt modelId="{56162538-A83E-4116-8971-BD5F1DCEC107}" type="parTrans" cxnId="{6CC963CC-759A-43D2-9619-DE3DAB32AC1D}">
      <dgm:prSet/>
      <dgm:spPr/>
      <dgm:t>
        <a:bodyPr/>
        <a:lstStyle/>
        <a:p>
          <a:endParaRPr lang="en-US" sz="1800"/>
        </a:p>
      </dgm:t>
    </dgm:pt>
    <dgm:pt modelId="{A08C6869-3F9A-4ACB-A1C2-3B89CAC5C566}" type="sibTrans" cxnId="{6CC963CC-759A-43D2-9619-DE3DAB32AC1D}">
      <dgm:prSet/>
      <dgm:spPr/>
      <dgm:t>
        <a:bodyPr/>
        <a:lstStyle/>
        <a:p>
          <a:endParaRPr lang="en-US" sz="1800"/>
        </a:p>
      </dgm:t>
    </dgm:pt>
    <dgm:pt modelId="{0CF35C01-A7FE-4892-8C6E-06A09CEC5ED4}">
      <dgm:prSet phldrT="[Text]" custT="1"/>
      <dgm:spPr/>
      <dgm:t>
        <a:bodyPr/>
        <a:lstStyle/>
        <a:p>
          <a:r>
            <a:rPr lang="en-US" sz="1400" dirty="0"/>
            <a:t>Technology enablement</a:t>
          </a:r>
        </a:p>
      </dgm:t>
    </dgm:pt>
    <dgm:pt modelId="{BCA87906-A2D7-4667-9128-61450307C2B3}" type="parTrans" cxnId="{0144249D-1F2A-42D2-A8F3-07C8C62F10F9}">
      <dgm:prSet/>
      <dgm:spPr/>
      <dgm:t>
        <a:bodyPr/>
        <a:lstStyle/>
        <a:p>
          <a:endParaRPr lang="en-US" sz="1800"/>
        </a:p>
      </dgm:t>
    </dgm:pt>
    <dgm:pt modelId="{291A4D23-FD3B-46F7-B495-5503B710A2E9}" type="sibTrans" cxnId="{0144249D-1F2A-42D2-A8F3-07C8C62F10F9}">
      <dgm:prSet/>
      <dgm:spPr/>
      <dgm:t>
        <a:bodyPr/>
        <a:lstStyle/>
        <a:p>
          <a:endParaRPr lang="en-US" sz="1800"/>
        </a:p>
      </dgm:t>
    </dgm:pt>
    <dgm:pt modelId="{1713FAE7-F007-4144-B5E6-41A3F56CAF81}">
      <dgm:prSet phldrT="[Text]" custT="1"/>
      <dgm:spPr/>
      <dgm:t>
        <a:bodyPr/>
        <a:lstStyle/>
        <a:p>
          <a:r>
            <a:rPr lang="en-US" sz="1400" dirty="0"/>
            <a:t>Data Mngt &amp; Foundational capabilities </a:t>
          </a:r>
        </a:p>
      </dgm:t>
    </dgm:pt>
    <dgm:pt modelId="{0A35E365-A7F1-4D23-B6E5-06EA2DB263C4}" type="parTrans" cxnId="{CCA99F99-65DA-488C-BB68-038460167E2D}">
      <dgm:prSet/>
      <dgm:spPr/>
      <dgm:t>
        <a:bodyPr/>
        <a:lstStyle/>
        <a:p>
          <a:endParaRPr lang="en-US" sz="1800"/>
        </a:p>
      </dgm:t>
    </dgm:pt>
    <dgm:pt modelId="{DE7FFE90-B792-4F42-A624-DAB721F3E40D}" type="sibTrans" cxnId="{CCA99F99-65DA-488C-BB68-038460167E2D}">
      <dgm:prSet/>
      <dgm:spPr/>
      <dgm:t>
        <a:bodyPr/>
        <a:lstStyle/>
        <a:p>
          <a:endParaRPr lang="en-US" sz="1800"/>
        </a:p>
      </dgm:t>
    </dgm:pt>
    <dgm:pt modelId="{5D08A48D-00EB-4E19-A74A-87D31C8F1B5A}">
      <dgm:prSet phldrT="[Text]" custT="1"/>
      <dgm:spPr/>
      <dgm:t>
        <a:bodyPr/>
        <a:lstStyle/>
        <a:p>
          <a:r>
            <a:rPr lang="en-US" sz="1400" dirty="0"/>
            <a:t>Automated reporting</a:t>
          </a:r>
        </a:p>
      </dgm:t>
    </dgm:pt>
    <dgm:pt modelId="{9A2342C3-34DA-4010-A70D-CFCD9F53DA0D}" type="parTrans" cxnId="{0EB40F5E-A78A-42F7-9340-04F4B7380783}">
      <dgm:prSet/>
      <dgm:spPr/>
      <dgm:t>
        <a:bodyPr/>
        <a:lstStyle/>
        <a:p>
          <a:endParaRPr lang="en-US" sz="1800"/>
        </a:p>
      </dgm:t>
    </dgm:pt>
    <dgm:pt modelId="{7048690E-22E5-41DA-B142-156C531F8073}" type="sibTrans" cxnId="{0EB40F5E-A78A-42F7-9340-04F4B7380783}">
      <dgm:prSet/>
      <dgm:spPr/>
      <dgm:t>
        <a:bodyPr/>
        <a:lstStyle/>
        <a:p>
          <a:endParaRPr lang="en-US" sz="1800"/>
        </a:p>
      </dgm:t>
    </dgm:pt>
    <dgm:pt modelId="{EC9498B8-FA54-466C-BA1F-6AFECA468F55}">
      <dgm:prSet phldrT="[Text]" custT="1"/>
      <dgm:spPr/>
      <dgm:t>
        <a:bodyPr/>
        <a:lstStyle/>
        <a:p>
          <a:r>
            <a:rPr lang="en-US" sz="1400" dirty="0"/>
            <a:t>Investment analytics</a:t>
          </a:r>
        </a:p>
      </dgm:t>
    </dgm:pt>
    <dgm:pt modelId="{1AC2A9B8-2F00-4016-8174-DAC888160702}" type="parTrans" cxnId="{A9A3AE74-46EA-45ED-9D47-C593ED76820D}">
      <dgm:prSet/>
      <dgm:spPr/>
      <dgm:t>
        <a:bodyPr/>
        <a:lstStyle/>
        <a:p>
          <a:endParaRPr lang="en-US" sz="1800"/>
        </a:p>
      </dgm:t>
    </dgm:pt>
    <dgm:pt modelId="{21715EF2-5E39-4AB4-96C5-32E1A572F360}" type="sibTrans" cxnId="{A9A3AE74-46EA-45ED-9D47-C593ED76820D}">
      <dgm:prSet/>
      <dgm:spPr/>
      <dgm:t>
        <a:bodyPr/>
        <a:lstStyle/>
        <a:p>
          <a:endParaRPr lang="en-US" sz="1800"/>
        </a:p>
      </dgm:t>
    </dgm:pt>
    <dgm:pt modelId="{D113DC6B-FD51-4B0D-8334-E3A38CD4A319}">
      <dgm:prSet phldrT="[Text]" custT="1"/>
      <dgm:spPr/>
      <dgm:t>
        <a:bodyPr/>
        <a:lstStyle/>
        <a:p>
          <a:r>
            <a:rPr lang="en-US" sz="1400" dirty="0"/>
            <a:t>Get the right data to the right people</a:t>
          </a:r>
        </a:p>
      </dgm:t>
    </dgm:pt>
    <dgm:pt modelId="{72CB1ACB-F546-4466-A486-713E36C7EED3}" type="parTrans" cxnId="{2304B169-DC1E-41FC-8B94-30097196A697}">
      <dgm:prSet/>
      <dgm:spPr/>
      <dgm:t>
        <a:bodyPr/>
        <a:lstStyle/>
        <a:p>
          <a:endParaRPr lang="en-US" sz="1800"/>
        </a:p>
      </dgm:t>
    </dgm:pt>
    <dgm:pt modelId="{65D89B52-12A6-4EA7-9B56-D79352B62872}" type="sibTrans" cxnId="{2304B169-DC1E-41FC-8B94-30097196A697}">
      <dgm:prSet/>
      <dgm:spPr/>
      <dgm:t>
        <a:bodyPr/>
        <a:lstStyle/>
        <a:p>
          <a:endParaRPr lang="en-US" sz="1800"/>
        </a:p>
      </dgm:t>
    </dgm:pt>
    <dgm:pt modelId="{903A4603-9956-4B0E-827B-0E2734FEB5E5}">
      <dgm:prSet phldrT="[Text]" custT="1"/>
      <dgm:spPr/>
      <dgm:t>
        <a:bodyPr/>
        <a:lstStyle/>
        <a:p>
          <a:r>
            <a:rPr lang="en-US" sz="1400" dirty="0"/>
            <a:t>Data Ecosystem connectivity</a:t>
          </a:r>
        </a:p>
      </dgm:t>
    </dgm:pt>
    <dgm:pt modelId="{9DF71E52-6625-48DF-A28C-C0DB79C98C9C}" type="parTrans" cxnId="{CB553D78-E713-4061-8BB1-9610E314F84B}">
      <dgm:prSet/>
      <dgm:spPr/>
      <dgm:t>
        <a:bodyPr/>
        <a:lstStyle/>
        <a:p>
          <a:endParaRPr lang="en-US" sz="1800"/>
        </a:p>
      </dgm:t>
    </dgm:pt>
    <dgm:pt modelId="{DFF25230-E2DF-4F3C-AE55-4313D19DDAF5}" type="sibTrans" cxnId="{CB553D78-E713-4061-8BB1-9610E314F84B}">
      <dgm:prSet/>
      <dgm:spPr/>
      <dgm:t>
        <a:bodyPr/>
        <a:lstStyle/>
        <a:p>
          <a:endParaRPr lang="en-US" sz="1800"/>
        </a:p>
      </dgm:t>
    </dgm:pt>
    <dgm:pt modelId="{0443D98D-6363-4A9D-B55D-7D473705A650}" type="pres">
      <dgm:prSet presAssocID="{EA471419-0A9B-43FC-97A3-BD1E17EBF1BE}" presName="theList" presStyleCnt="0">
        <dgm:presLayoutVars>
          <dgm:dir/>
          <dgm:animLvl val="lvl"/>
          <dgm:resizeHandles val="exact"/>
        </dgm:presLayoutVars>
      </dgm:prSet>
      <dgm:spPr/>
    </dgm:pt>
    <dgm:pt modelId="{2583B3EB-0AE2-4FAA-BE8A-EAB96CEA9F47}" type="pres">
      <dgm:prSet presAssocID="{2019FEDF-C37C-4BD0-A219-E7441C919D31}" presName="compNode" presStyleCnt="0"/>
      <dgm:spPr/>
    </dgm:pt>
    <dgm:pt modelId="{41F2F37F-1D6D-4CB0-9FBC-16642D7076D0}" type="pres">
      <dgm:prSet presAssocID="{2019FEDF-C37C-4BD0-A219-E7441C919D31}" presName="aNode" presStyleLbl="bgShp" presStyleIdx="0" presStyleCnt="3"/>
      <dgm:spPr/>
    </dgm:pt>
    <dgm:pt modelId="{C6D4E26D-15D1-4C87-B141-58EC5062B459}" type="pres">
      <dgm:prSet presAssocID="{2019FEDF-C37C-4BD0-A219-E7441C919D31}" presName="textNode" presStyleLbl="bgShp" presStyleIdx="0" presStyleCnt="3"/>
      <dgm:spPr/>
    </dgm:pt>
    <dgm:pt modelId="{EC3A7EB1-7641-4712-9973-9C4073E3F58B}" type="pres">
      <dgm:prSet presAssocID="{2019FEDF-C37C-4BD0-A219-E7441C919D31}" presName="compChildNode" presStyleCnt="0"/>
      <dgm:spPr/>
    </dgm:pt>
    <dgm:pt modelId="{B17C66EF-E07D-47A6-8230-71C1CB549674}" type="pres">
      <dgm:prSet presAssocID="{2019FEDF-C37C-4BD0-A219-E7441C919D31}" presName="theInnerList" presStyleCnt="0"/>
      <dgm:spPr/>
    </dgm:pt>
    <dgm:pt modelId="{55D71F8A-5BB7-4723-991A-3B8E4DAF7B58}" type="pres">
      <dgm:prSet presAssocID="{99E44A17-BB24-4483-9899-54F51BF4BCB5}" presName="childNode" presStyleLbl="node1" presStyleIdx="0" presStyleCnt="10">
        <dgm:presLayoutVars>
          <dgm:bulletEnabled val="1"/>
        </dgm:presLayoutVars>
      </dgm:prSet>
      <dgm:spPr/>
    </dgm:pt>
    <dgm:pt modelId="{B0B3356D-7657-43F1-BB92-8C22EDB10D6D}" type="pres">
      <dgm:prSet presAssocID="{99E44A17-BB24-4483-9899-54F51BF4BCB5}" presName="aSpace2" presStyleCnt="0"/>
      <dgm:spPr/>
    </dgm:pt>
    <dgm:pt modelId="{83604E23-A8A5-44A3-BF38-CFAA011878FC}" type="pres">
      <dgm:prSet presAssocID="{9DA725AB-7D36-4486-B860-B34C107ED366}" presName="childNode" presStyleLbl="node1" presStyleIdx="1" presStyleCnt="10">
        <dgm:presLayoutVars>
          <dgm:bulletEnabled val="1"/>
        </dgm:presLayoutVars>
      </dgm:prSet>
      <dgm:spPr/>
    </dgm:pt>
    <dgm:pt modelId="{4813EDDC-0924-485F-A9D7-8B742C55B985}" type="pres">
      <dgm:prSet presAssocID="{9DA725AB-7D36-4486-B860-B34C107ED366}" presName="aSpace2" presStyleCnt="0"/>
      <dgm:spPr/>
    </dgm:pt>
    <dgm:pt modelId="{0210FEE1-D984-4532-AAFB-04E4F52F595A}" type="pres">
      <dgm:prSet presAssocID="{1713FAE7-F007-4144-B5E6-41A3F56CAF81}" presName="childNode" presStyleLbl="node1" presStyleIdx="2" presStyleCnt="10">
        <dgm:presLayoutVars>
          <dgm:bulletEnabled val="1"/>
        </dgm:presLayoutVars>
      </dgm:prSet>
      <dgm:spPr/>
    </dgm:pt>
    <dgm:pt modelId="{563D3053-4C8D-4443-851C-8B372176302F}" type="pres">
      <dgm:prSet presAssocID="{2019FEDF-C37C-4BD0-A219-E7441C919D31}" presName="aSpace" presStyleCnt="0"/>
      <dgm:spPr/>
    </dgm:pt>
    <dgm:pt modelId="{CA95CBE8-A23B-43BE-AE5B-CB4D4F11CCF4}" type="pres">
      <dgm:prSet presAssocID="{2AA51C7C-FF8A-4091-A3F9-D5388E906AEF}" presName="compNode" presStyleCnt="0"/>
      <dgm:spPr/>
    </dgm:pt>
    <dgm:pt modelId="{85035DBD-A95E-4930-A9BC-97B6D2FF8D19}" type="pres">
      <dgm:prSet presAssocID="{2AA51C7C-FF8A-4091-A3F9-D5388E906AEF}" presName="aNode" presStyleLbl="bgShp" presStyleIdx="1" presStyleCnt="3"/>
      <dgm:spPr/>
    </dgm:pt>
    <dgm:pt modelId="{5614DEC5-9D1E-4390-B598-F33F3EA8B5A5}" type="pres">
      <dgm:prSet presAssocID="{2AA51C7C-FF8A-4091-A3F9-D5388E906AEF}" presName="textNode" presStyleLbl="bgShp" presStyleIdx="1" presStyleCnt="3"/>
      <dgm:spPr/>
    </dgm:pt>
    <dgm:pt modelId="{6029F31F-C5E8-4D18-B5BF-9063F9573858}" type="pres">
      <dgm:prSet presAssocID="{2AA51C7C-FF8A-4091-A3F9-D5388E906AEF}" presName="compChildNode" presStyleCnt="0"/>
      <dgm:spPr/>
    </dgm:pt>
    <dgm:pt modelId="{2A92996B-A5E5-4866-A6E4-DF0542BECD08}" type="pres">
      <dgm:prSet presAssocID="{2AA51C7C-FF8A-4091-A3F9-D5388E906AEF}" presName="theInnerList" presStyleCnt="0"/>
      <dgm:spPr/>
    </dgm:pt>
    <dgm:pt modelId="{1323ACD3-69AB-4EF1-B382-765ED80723A4}" type="pres">
      <dgm:prSet presAssocID="{5FCB5FE1-1F59-474C-8769-8122F46B6877}" presName="childNode" presStyleLbl="node1" presStyleIdx="3" presStyleCnt="10">
        <dgm:presLayoutVars>
          <dgm:bulletEnabled val="1"/>
        </dgm:presLayoutVars>
      </dgm:prSet>
      <dgm:spPr/>
    </dgm:pt>
    <dgm:pt modelId="{E5DD3D57-440F-47CC-9745-8D95F6ADA201}" type="pres">
      <dgm:prSet presAssocID="{5FCB5FE1-1F59-474C-8769-8122F46B6877}" presName="aSpace2" presStyleCnt="0"/>
      <dgm:spPr/>
    </dgm:pt>
    <dgm:pt modelId="{48A425E1-2FEB-4F76-AA2D-D5744174F436}" type="pres">
      <dgm:prSet presAssocID="{8A7F5D1B-BB8F-472C-84DE-D4E3B42DF7E6}" presName="childNode" presStyleLbl="node1" presStyleIdx="4" presStyleCnt="10">
        <dgm:presLayoutVars>
          <dgm:bulletEnabled val="1"/>
        </dgm:presLayoutVars>
      </dgm:prSet>
      <dgm:spPr/>
    </dgm:pt>
    <dgm:pt modelId="{79224A15-422C-467E-BF17-7820275A8918}" type="pres">
      <dgm:prSet presAssocID="{8A7F5D1B-BB8F-472C-84DE-D4E3B42DF7E6}" presName="aSpace2" presStyleCnt="0"/>
      <dgm:spPr/>
    </dgm:pt>
    <dgm:pt modelId="{480122C9-FF76-4418-9C54-9569FF079BA3}" type="pres">
      <dgm:prSet presAssocID="{5D08A48D-00EB-4E19-A74A-87D31C8F1B5A}" presName="childNode" presStyleLbl="node1" presStyleIdx="5" presStyleCnt="10">
        <dgm:presLayoutVars>
          <dgm:bulletEnabled val="1"/>
        </dgm:presLayoutVars>
      </dgm:prSet>
      <dgm:spPr/>
    </dgm:pt>
    <dgm:pt modelId="{97DCB123-5FF2-439C-B370-0A05E37BAE8A}" type="pres">
      <dgm:prSet presAssocID="{5D08A48D-00EB-4E19-A74A-87D31C8F1B5A}" presName="aSpace2" presStyleCnt="0"/>
      <dgm:spPr/>
    </dgm:pt>
    <dgm:pt modelId="{E7EFEE14-E737-4ADF-9AAF-5D681F2FA961}" type="pres">
      <dgm:prSet presAssocID="{EC9498B8-FA54-466C-BA1F-6AFECA468F55}" presName="childNode" presStyleLbl="node1" presStyleIdx="6" presStyleCnt="10">
        <dgm:presLayoutVars>
          <dgm:bulletEnabled val="1"/>
        </dgm:presLayoutVars>
      </dgm:prSet>
      <dgm:spPr/>
    </dgm:pt>
    <dgm:pt modelId="{8F3B266C-4EF2-44D3-8F8F-B910116AB641}" type="pres">
      <dgm:prSet presAssocID="{2AA51C7C-FF8A-4091-A3F9-D5388E906AEF}" presName="aSpace" presStyleCnt="0"/>
      <dgm:spPr/>
    </dgm:pt>
    <dgm:pt modelId="{8A085E75-83D0-4A72-8717-F13FE6F4A94F}" type="pres">
      <dgm:prSet presAssocID="{0A368B48-8BAB-46A2-81DD-70607EB16072}" presName="compNode" presStyleCnt="0"/>
      <dgm:spPr/>
    </dgm:pt>
    <dgm:pt modelId="{1863DCBD-1B5D-4750-9B3C-43DE7219A5AF}" type="pres">
      <dgm:prSet presAssocID="{0A368B48-8BAB-46A2-81DD-70607EB16072}" presName="aNode" presStyleLbl="bgShp" presStyleIdx="2" presStyleCnt="3"/>
      <dgm:spPr/>
    </dgm:pt>
    <dgm:pt modelId="{C3985AA1-D1A8-41C6-BBE0-056BCE5DB3BC}" type="pres">
      <dgm:prSet presAssocID="{0A368B48-8BAB-46A2-81DD-70607EB16072}" presName="textNode" presStyleLbl="bgShp" presStyleIdx="2" presStyleCnt="3"/>
      <dgm:spPr/>
    </dgm:pt>
    <dgm:pt modelId="{97054016-D89F-417E-AD67-017676011779}" type="pres">
      <dgm:prSet presAssocID="{0A368B48-8BAB-46A2-81DD-70607EB16072}" presName="compChildNode" presStyleCnt="0"/>
      <dgm:spPr/>
    </dgm:pt>
    <dgm:pt modelId="{755F5A3C-ECF7-4E52-8155-D9B8B23C1380}" type="pres">
      <dgm:prSet presAssocID="{0A368B48-8BAB-46A2-81DD-70607EB16072}" presName="theInnerList" presStyleCnt="0"/>
      <dgm:spPr/>
    </dgm:pt>
    <dgm:pt modelId="{1B2A96DE-EEB5-43A8-A29D-4CE93CFEA27F}" type="pres">
      <dgm:prSet presAssocID="{0CF35C01-A7FE-4892-8C6E-06A09CEC5ED4}" presName="childNode" presStyleLbl="node1" presStyleIdx="7" presStyleCnt="10">
        <dgm:presLayoutVars>
          <dgm:bulletEnabled val="1"/>
        </dgm:presLayoutVars>
      </dgm:prSet>
      <dgm:spPr/>
    </dgm:pt>
    <dgm:pt modelId="{7CD9CD27-536A-459D-92CE-34A9075DC2C2}" type="pres">
      <dgm:prSet presAssocID="{0CF35C01-A7FE-4892-8C6E-06A09CEC5ED4}" presName="aSpace2" presStyleCnt="0"/>
      <dgm:spPr/>
    </dgm:pt>
    <dgm:pt modelId="{ABFD7675-26B8-4BCB-94E8-433C384B89D7}" type="pres">
      <dgm:prSet presAssocID="{D113DC6B-FD51-4B0D-8334-E3A38CD4A319}" presName="childNode" presStyleLbl="node1" presStyleIdx="8" presStyleCnt="10">
        <dgm:presLayoutVars>
          <dgm:bulletEnabled val="1"/>
        </dgm:presLayoutVars>
      </dgm:prSet>
      <dgm:spPr/>
    </dgm:pt>
    <dgm:pt modelId="{E1CD1ACC-EBE4-4A9C-A457-F5C45481B376}" type="pres">
      <dgm:prSet presAssocID="{D113DC6B-FD51-4B0D-8334-E3A38CD4A319}" presName="aSpace2" presStyleCnt="0"/>
      <dgm:spPr/>
    </dgm:pt>
    <dgm:pt modelId="{24FA8CAF-E9B5-47AB-82A1-4336EF602198}" type="pres">
      <dgm:prSet presAssocID="{903A4603-9956-4B0E-827B-0E2734FEB5E5}" presName="childNode" presStyleLbl="node1" presStyleIdx="9" presStyleCnt="10">
        <dgm:presLayoutVars>
          <dgm:bulletEnabled val="1"/>
        </dgm:presLayoutVars>
      </dgm:prSet>
      <dgm:spPr/>
    </dgm:pt>
  </dgm:ptLst>
  <dgm:cxnLst>
    <dgm:cxn modelId="{D4A81907-1C10-47E1-BCB6-30DBAA395871}" type="presOf" srcId="{903A4603-9956-4B0E-827B-0E2734FEB5E5}" destId="{24FA8CAF-E9B5-47AB-82A1-4336EF602198}" srcOrd="0" destOrd="0" presId="urn:microsoft.com/office/officeart/2005/8/layout/lProcess2"/>
    <dgm:cxn modelId="{03A59513-047C-4B81-8FCD-22E5A0ABB213}" type="presOf" srcId="{9DA725AB-7D36-4486-B860-B34C107ED366}" destId="{83604E23-A8A5-44A3-BF38-CFAA011878FC}" srcOrd="0" destOrd="0" presId="urn:microsoft.com/office/officeart/2005/8/layout/lProcess2"/>
    <dgm:cxn modelId="{B4977D2C-DEC0-4B19-9835-0D2978E13077}" type="presOf" srcId="{5D08A48D-00EB-4E19-A74A-87D31C8F1B5A}" destId="{480122C9-FF76-4418-9C54-9569FF079BA3}" srcOrd="0" destOrd="0" presId="urn:microsoft.com/office/officeart/2005/8/layout/lProcess2"/>
    <dgm:cxn modelId="{FA1FAB2F-3CF8-4095-9F1B-3810E53F6285}" type="presOf" srcId="{2AA51C7C-FF8A-4091-A3F9-D5388E906AEF}" destId="{5614DEC5-9D1E-4390-B598-F33F3EA8B5A5}" srcOrd="1" destOrd="0" presId="urn:microsoft.com/office/officeart/2005/8/layout/lProcess2"/>
    <dgm:cxn modelId="{060FD03D-5902-45A5-AAAC-A1A01D5B7D6E}" type="presOf" srcId="{2019FEDF-C37C-4BD0-A219-E7441C919D31}" destId="{C6D4E26D-15D1-4C87-B141-58EC5062B459}" srcOrd="1" destOrd="0" presId="urn:microsoft.com/office/officeart/2005/8/layout/lProcess2"/>
    <dgm:cxn modelId="{7A19C13E-636F-4A7E-85CF-B20DE3FD47B8}" srcId="{2019FEDF-C37C-4BD0-A219-E7441C919D31}" destId="{99E44A17-BB24-4483-9899-54F51BF4BCB5}" srcOrd="0" destOrd="0" parTransId="{8D7AFC22-8FFB-45FA-848E-89456BF3F8CB}" sibTransId="{5F73CE8D-2839-4BB0-B41A-EF0D7E0047E3}"/>
    <dgm:cxn modelId="{0EB40F5E-A78A-42F7-9340-04F4B7380783}" srcId="{2AA51C7C-FF8A-4091-A3F9-D5388E906AEF}" destId="{5D08A48D-00EB-4E19-A74A-87D31C8F1B5A}" srcOrd="2" destOrd="0" parTransId="{9A2342C3-34DA-4010-A70D-CFCD9F53DA0D}" sibTransId="{7048690E-22E5-41DA-B142-156C531F8073}"/>
    <dgm:cxn modelId="{2304B169-DC1E-41FC-8B94-30097196A697}" srcId="{0A368B48-8BAB-46A2-81DD-70607EB16072}" destId="{D113DC6B-FD51-4B0D-8334-E3A38CD4A319}" srcOrd="1" destOrd="0" parTransId="{72CB1ACB-F546-4466-A486-713E36C7EED3}" sibTransId="{65D89B52-12A6-4EA7-9B56-D79352B62872}"/>
    <dgm:cxn modelId="{34AF0C6A-C75B-4B47-93F0-2FE4238A1A9C}" type="presOf" srcId="{0A368B48-8BAB-46A2-81DD-70607EB16072}" destId="{1863DCBD-1B5D-4750-9B3C-43DE7219A5AF}" srcOrd="0" destOrd="0" presId="urn:microsoft.com/office/officeart/2005/8/layout/lProcess2"/>
    <dgm:cxn modelId="{994EB46D-2153-46D1-98DB-CE2025886A38}" type="presOf" srcId="{99E44A17-BB24-4483-9899-54F51BF4BCB5}" destId="{55D71F8A-5BB7-4723-991A-3B8E4DAF7B58}" srcOrd="0" destOrd="0" presId="urn:microsoft.com/office/officeart/2005/8/layout/lProcess2"/>
    <dgm:cxn modelId="{21588C6E-D453-4AB8-9431-70E63EB25E77}" srcId="{EA471419-0A9B-43FC-97A3-BD1E17EBF1BE}" destId="{2AA51C7C-FF8A-4091-A3F9-D5388E906AEF}" srcOrd="1" destOrd="0" parTransId="{3770159C-0EEE-488A-96AB-655267EFA124}" sibTransId="{4C29CD85-124F-40D7-8DFA-5196CAD210F3}"/>
    <dgm:cxn modelId="{A9A3AE74-46EA-45ED-9D47-C593ED76820D}" srcId="{2AA51C7C-FF8A-4091-A3F9-D5388E906AEF}" destId="{EC9498B8-FA54-466C-BA1F-6AFECA468F55}" srcOrd="3" destOrd="0" parTransId="{1AC2A9B8-2F00-4016-8174-DAC888160702}" sibTransId="{21715EF2-5E39-4AB4-96C5-32E1A572F360}"/>
    <dgm:cxn modelId="{ED87C477-3E72-41D1-B633-63C72E4EBFC6}" type="presOf" srcId="{5FCB5FE1-1F59-474C-8769-8122F46B6877}" destId="{1323ACD3-69AB-4EF1-B382-765ED80723A4}" srcOrd="0" destOrd="0" presId="urn:microsoft.com/office/officeart/2005/8/layout/lProcess2"/>
    <dgm:cxn modelId="{CB553D78-E713-4061-8BB1-9610E314F84B}" srcId="{0A368B48-8BAB-46A2-81DD-70607EB16072}" destId="{903A4603-9956-4B0E-827B-0E2734FEB5E5}" srcOrd="2" destOrd="0" parTransId="{9DF71E52-6625-48DF-A28C-C0DB79C98C9C}" sibTransId="{DFF25230-E2DF-4F3C-AE55-4313D19DDAF5}"/>
    <dgm:cxn modelId="{30E1E77A-81E8-4ACE-B285-833CD3EA9323}" type="presOf" srcId="{EC9498B8-FA54-466C-BA1F-6AFECA468F55}" destId="{E7EFEE14-E737-4ADF-9AAF-5D681F2FA961}" srcOrd="0" destOrd="0" presId="urn:microsoft.com/office/officeart/2005/8/layout/lProcess2"/>
    <dgm:cxn modelId="{65972A88-1F05-4F08-A289-745E5880447C}" srcId="{2AA51C7C-FF8A-4091-A3F9-D5388E906AEF}" destId="{5FCB5FE1-1F59-474C-8769-8122F46B6877}" srcOrd="0" destOrd="0" parTransId="{1F4CF0BE-86EC-4921-BCA7-4C07F805EFA8}" sibTransId="{C5B3AF37-649C-46B4-9472-52D79066F1E0}"/>
    <dgm:cxn modelId="{493C5389-410E-48C0-AF0E-DB7D61751D89}" type="presOf" srcId="{0CF35C01-A7FE-4892-8C6E-06A09CEC5ED4}" destId="{1B2A96DE-EEB5-43A8-A29D-4CE93CFEA27F}" srcOrd="0" destOrd="0" presId="urn:microsoft.com/office/officeart/2005/8/layout/lProcess2"/>
    <dgm:cxn modelId="{741B6694-0793-445A-9091-55237D5CA272}" type="presOf" srcId="{2019FEDF-C37C-4BD0-A219-E7441C919D31}" destId="{41F2F37F-1D6D-4CB0-9FBC-16642D7076D0}" srcOrd="0" destOrd="0" presId="urn:microsoft.com/office/officeart/2005/8/layout/lProcess2"/>
    <dgm:cxn modelId="{CCA99F99-65DA-488C-BB68-038460167E2D}" srcId="{2019FEDF-C37C-4BD0-A219-E7441C919D31}" destId="{1713FAE7-F007-4144-B5E6-41A3F56CAF81}" srcOrd="2" destOrd="0" parTransId="{0A35E365-A7F1-4D23-B6E5-06EA2DB263C4}" sibTransId="{DE7FFE90-B792-4F42-A624-DAB721F3E40D}"/>
    <dgm:cxn modelId="{0144249D-1F2A-42D2-A8F3-07C8C62F10F9}" srcId="{0A368B48-8BAB-46A2-81DD-70607EB16072}" destId="{0CF35C01-A7FE-4892-8C6E-06A09CEC5ED4}" srcOrd="0" destOrd="0" parTransId="{BCA87906-A2D7-4667-9128-61450307C2B3}" sibTransId="{291A4D23-FD3B-46F7-B495-5503B710A2E9}"/>
    <dgm:cxn modelId="{9D95B7AE-EA97-49FC-B291-1E915FC9329A}" srcId="{2AA51C7C-FF8A-4091-A3F9-D5388E906AEF}" destId="{8A7F5D1B-BB8F-472C-84DE-D4E3B42DF7E6}" srcOrd="1" destOrd="0" parTransId="{2204F0F0-BA53-45FC-BEAF-DA78711CA54C}" sibTransId="{341B3FFF-98A3-4F09-93F9-0C8FF34A7667}"/>
    <dgm:cxn modelId="{B4E412CA-2B78-422E-8D98-284424155540}" type="presOf" srcId="{EA471419-0A9B-43FC-97A3-BD1E17EBF1BE}" destId="{0443D98D-6363-4A9D-B55D-7D473705A650}" srcOrd="0" destOrd="0" presId="urn:microsoft.com/office/officeart/2005/8/layout/lProcess2"/>
    <dgm:cxn modelId="{6CC963CC-759A-43D2-9619-DE3DAB32AC1D}" srcId="{EA471419-0A9B-43FC-97A3-BD1E17EBF1BE}" destId="{0A368B48-8BAB-46A2-81DD-70607EB16072}" srcOrd="2" destOrd="0" parTransId="{56162538-A83E-4116-8971-BD5F1DCEC107}" sibTransId="{A08C6869-3F9A-4ACB-A1C2-3B89CAC5C566}"/>
    <dgm:cxn modelId="{188D02D0-B3C8-49FF-9473-C0F41E35BDFF}" type="presOf" srcId="{0A368B48-8BAB-46A2-81DD-70607EB16072}" destId="{C3985AA1-D1A8-41C6-BBE0-056BCE5DB3BC}" srcOrd="1" destOrd="0" presId="urn:microsoft.com/office/officeart/2005/8/layout/lProcess2"/>
    <dgm:cxn modelId="{627972D4-1442-4998-AE0D-110C7B249EC3}" srcId="{2019FEDF-C37C-4BD0-A219-E7441C919D31}" destId="{9DA725AB-7D36-4486-B860-B34C107ED366}" srcOrd="1" destOrd="0" parTransId="{22395C9C-3396-41B9-9DC0-0079359D2A11}" sibTransId="{9B88B189-BAB4-45D8-9D1F-C4DE8D6CEA39}"/>
    <dgm:cxn modelId="{860855D6-1ADE-480D-BBCD-E84AA11B3BD9}" type="presOf" srcId="{D113DC6B-FD51-4B0D-8334-E3A38CD4A319}" destId="{ABFD7675-26B8-4BCB-94E8-433C384B89D7}" srcOrd="0" destOrd="0" presId="urn:microsoft.com/office/officeart/2005/8/layout/lProcess2"/>
    <dgm:cxn modelId="{031791DD-DF4C-4978-A0A9-02CA54FC02B7}" type="presOf" srcId="{1713FAE7-F007-4144-B5E6-41A3F56CAF81}" destId="{0210FEE1-D984-4532-AAFB-04E4F52F595A}" srcOrd="0" destOrd="0" presId="urn:microsoft.com/office/officeart/2005/8/layout/lProcess2"/>
    <dgm:cxn modelId="{DFD286F1-C672-4022-8110-D60DA43A2113}" type="presOf" srcId="{8A7F5D1B-BB8F-472C-84DE-D4E3B42DF7E6}" destId="{48A425E1-2FEB-4F76-AA2D-D5744174F436}" srcOrd="0" destOrd="0" presId="urn:microsoft.com/office/officeart/2005/8/layout/lProcess2"/>
    <dgm:cxn modelId="{0C1917F3-B6D9-4AE5-9824-D2C332356C99}" type="presOf" srcId="{2AA51C7C-FF8A-4091-A3F9-D5388E906AEF}" destId="{85035DBD-A95E-4930-A9BC-97B6D2FF8D19}" srcOrd="0" destOrd="0" presId="urn:microsoft.com/office/officeart/2005/8/layout/lProcess2"/>
    <dgm:cxn modelId="{6948DFF5-2A86-4B3A-A721-B83A4199FFF2}" srcId="{EA471419-0A9B-43FC-97A3-BD1E17EBF1BE}" destId="{2019FEDF-C37C-4BD0-A219-E7441C919D31}" srcOrd="0" destOrd="0" parTransId="{317DDD4F-6CBA-478D-986F-CDAC3BF40FAA}" sibTransId="{2035E34B-D786-4AA0-A39E-1E9ECDB45128}"/>
    <dgm:cxn modelId="{98AD95D2-7067-40A2-8880-C7EDC265618E}" type="presParOf" srcId="{0443D98D-6363-4A9D-B55D-7D473705A650}" destId="{2583B3EB-0AE2-4FAA-BE8A-EAB96CEA9F47}" srcOrd="0" destOrd="0" presId="urn:microsoft.com/office/officeart/2005/8/layout/lProcess2"/>
    <dgm:cxn modelId="{13E858B7-1914-49E1-B09E-A6C3916BD81A}" type="presParOf" srcId="{2583B3EB-0AE2-4FAA-BE8A-EAB96CEA9F47}" destId="{41F2F37F-1D6D-4CB0-9FBC-16642D7076D0}" srcOrd="0" destOrd="0" presId="urn:microsoft.com/office/officeart/2005/8/layout/lProcess2"/>
    <dgm:cxn modelId="{B45D6BDE-EDBC-4E78-9183-185FDE7900C4}" type="presParOf" srcId="{2583B3EB-0AE2-4FAA-BE8A-EAB96CEA9F47}" destId="{C6D4E26D-15D1-4C87-B141-58EC5062B459}" srcOrd="1" destOrd="0" presId="urn:microsoft.com/office/officeart/2005/8/layout/lProcess2"/>
    <dgm:cxn modelId="{5A706AD8-7D34-4EA5-B0E7-E99C9EBB01D4}" type="presParOf" srcId="{2583B3EB-0AE2-4FAA-BE8A-EAB96CEA9F47}" destId="{EC3A7EB1-7641-4712-9973-9C4073E3F58B}" srcOrd="2" destOrd="0" presId="urn:microsoft.com/office/officeart/2005/8/layout/lProcess2"/>
    <dgm:cxn modelId="{9251BA61-BF4A-4DC8-98C6-880F7BD23665}" type="presParOf" srcId="{EC3A7EB1-7641-4712-9973-9C4073E3F58B}" destId="{B17C66EF-E07D-47A6-8230-71C1CB549674}" srcOrd="0" destOrd="0" presId="urn:microsoft.com/office/officeart/2005/8/layout/lProcess2"/>
    <dgm:cxn modelId="{8C6DD8B2-2657-429A-943F-EF3FB7662333}" type="presParOf" srcId="{B17C66EF-E07D-47A6-8230-71C1CB549674}" destId="{55D71F8A-5BB7-4723-991A-3B8E4DAF7B58}" srcOrd="0" destOrd="0" presId="urn:microsoft.com/office/officeart/2005/8/layout/lProcess2"/>
    <dgm:cxn modelId="{254763F1-0D15-4CE0-B5CE-53EA95DE6C63}" type="presParOf" srcId="{B17C66EF-E07D-47A6-8230-71C1CB549674}" destId="{B0B3356D-7657-43F1-BB92-8C22EDB10D6D}" srcOrd="1" destOrd="0" presId="urn:microsoft.com/office/officeart/2005/8/layout/lProcess2"/>
    <dgm:cxn modelId="{6110BCAA-1789-40DF-A120-8AD5931B99F1}" type="presParOf" srcId="{B17C66EF-E07D-47A6-8230-71C1CB549674}" destId="{83604E23-A8A5-44A3-BF38-CFAA011878FC}" srcOrd="2" destOrd="0" presId="urn:microsoft.com/office/officeart/2005/8/layout/lProcess2"/>
    <dgm:cxn modelId="{FEDBF338-F575-44A5-ADA2-855EA943D41B}" type="presParOf" srcId="{B17C66EF-E07D-47A6-8230-71C1CB549674}" destId="{4813EDDC-0924-485F-A9D7-8B742C55B985}" srcOrd="3" destOrd="0" presId="urn:microsoft.com/office/officeart/2005/8/layout/lProcess2"/>
    <dgm:cxn modelId="{3FF0E334-B403-4E6D-8A1D-E1EAB03D093E}" type="presParOf" srcId="{B17C66EF-E07D-47A6-8230-71C1CB549674}" destId="{0210FEE1-D984-4532-AAFB-04E4F52F595A}" srcOrd="4" destOrd="0" presId="urn:microsoft.com/office/officeart/2005/8/layout/lProcess2"/>
    <dgm:cxn modelId="{7105C3F1-06D0-45D4-A55B-4F775368BDAA}" type="presParOf" srcId="{0443D98D-6363-4A9D-B55D-7D473705A650}" destId="{563D3053-4C8D-4443-851C-8B372176302F}" srcOrd="1" destOrd="0" presId="urn:microsoft.com/office/officeart/2005/8/layout/lProcess2"/>
    <dgm:cxn modelId="{428760AD-51C3-4F45-8945-34947FCC3615}" type="presParOf" srcId="{0443D98D-6363-4A9D-B55D-7D473705A650}" destId="{CA95CBE8-A23B-43BE-AE5B-CB4D4F11CCF4}" srcOrd="2" destOrd="0" presId="urn:microsoft.com/office/officeart/2005/8/layout/lProcess2"/>
    <dgm:cxn modelId="{52F66E12-928E-42ED-B80C-876D7236AB20}" type="presParOf" srcId="{CA95CBE8-A23B-43BE-AE5B-CB4D4F11CCF4}" destId="{85035DBD-A95E-4930-A9BC-97B6D2FF8D19}" srcOrd="0" destOrd="0" presId="urn:microsoft.com/office/officeart/2005/8/layout/lProcess2"/>
    <dgm:cxn modelId="{E7612E9D-5306-4EC1-987F-3A93ACCC5BF8}" type="presParOf" srcId="{CA95CBE8-A23B-43BE-AE5B-CB4D4F11CCF4}" destId="{5614DEC5-9D1E-4390-B598-F33F3EA8B5A5}" srcOrd="1" destOrd="0" presId="urn:microsoft.com/office/officeart/2005/8/layout/lProcess2"/>
    <dgm:cxn modelId="{3D8E44B5-9B71-4DE2-BD90-E7BFE649B1E1}" type="presParOf" srcId="{CA95CBE8-A23B-43BE-AE5B-CB4D4F11CCF4}" destId="{6029F31F-C5E8-4D18-B5BF-9063F9573858}" srcOrd="2" destOrd="0" presId="urn:microsoft.com/office/officeart/2005/8/layout/lProcess2"/>
    <dgm:cxn modelId="{F9921AE2-5D8E-49FB-9D62-039C07D64B0C}" type="presParOf" srcId="{6029F31F-C5E8-4D18-B5BF-9063F9573858}" destId="{2A92996B-A5E5-4866-A6E4-DF0542BECD08}" srcOrd="0" destOrd="0" presId="urn:microsoft.com/office/officeart/2005/8/layout/lProcess2"/>
    <dgm:cxn modelId="{FB6CB9D3-8A64-46DB-A76A-C3434A9C884B}" type="presParOf" srcId="{2A92996B-A5E5-4866-A6E4-DF0542BECD08}" destId="{1323ACD3-69AB-4EF1-B382-765ED80723A4}" srcOrd="0" destOrd="0" presId="urn:microsoft.com/office/officeart/2005/8/layout/lProcess2"/>
    <dgm:cxn modelId="{95A676D0-A669-4231-8578-3A039CAC1646}" type="presParOf" srcId="{2A92996B-A5E5-4866-A6E4-DF0542BECD08}" destId="{E5DD3D57-440F-47CC-9745-8D95F6ADA201}" srcOrd="1" destOrd="0" presId="urn:microsoft.com/office/officeart/2005/8/layout/lProcess2"/>
    <dgm:cxn modelId="{1AE35200-B558-41F8-B5B4-C0344C60D063}" type="presParOf" srcId="{2A92996B-A5E5-4866-A6E4-DF0542BECD08}" destId="{48A425E1-2FEB-4F76-AA2D-D5744174F436}" srcOrd="2" destOrd="0" presId="urn:microsoft.com/office/officeart/2005/8/layout/lProcess2"/>
    <dgm:cxn modelId="{DE3A75E3-A71E-4CB1-A510-069AAB7A5BDC}" type="presParOf" srcId="{2A92996B-A5E5-4866-A6E4-DF0542BECD08}" destId="{79224A15-422C-467E-BF17-7820275A8918}" srcOrd="3" destOrd="0" presId="urn:microsoft.com/office/officeart/2005/8/layout/lProcess2"/>
    <dgm:cxn modelId="{718A7CB1-9611-4F50-9362-AF0DAA1C59AC}" type="presParOf" srcId="{2A92996B-A5E5-4866-A6E4-DF0542BECD08}" destId="{480122C9-FF76-4418-9C54-9569FF079BA3}" srcOrd="4" destOrd="0" presId="urn:microsoft.com/office/officeart/2005/8/layout/lProcess2"/>
    <dgm:cxn modelId="{CC58DD60-0435-47A7-B264-AA60635FE75E}" type="presParOf" srcId="{2A92996B-A5E5-4866-A6E4-DF0542BECD08}" destId="{97DCB123-5FF2-439C-B370-0A05E37BAE8A}" srcOrd="5" destOrd="0" presId="urn:microsoft.com/office/officeart/2005/8/layout/lProcess2"/>
    <dgm:cxn modelId="{F1A188B1-C1C8-41F1-9FD3-B023DBD0065C}" type="presParOf" srcId="{2A92996B-A5E5-4866-A6E4-DF0542BECD08}" destId="{E7EFEE14-E737-4ADF-9AAF-5D681F2FA961}" srcOrd="6" destOrd="0" presId="urn:microsoft.com/office/officeart/2005/8/layout/lProcess2"/>
    <dgm:cxn modelId="{1F63A0F8-509A-4F44-85C5-1DB02AF69AE8}" type="presParOf" srcId="{0443D98D-6363-4A9D-B55D-7D473705A650}" destId="{8F3B266C-4EF2-44D3-8F8F-B910116AB641}" srcOrd="3" destOrd="0" presId="urn:microsoft.com/office/officeart/2005/8/layout/lProcess2"/>
    <dgm:cxn modelId="{7E33BCA3-2DB4-4048-87D1-18BFD1508817}" type="presParOf" srcId="{0443D98D-6363-4A9D-B55D-7D473705A650}" destId="{8A085E75-83D0-4A72-8717-F13FE6F4A94F}" srcOrd="4" destOrd="0" presId="urn:microsoft.com/office/officeart/2005/8/layout/lProcess2"/>
    <dgm:cxn modelId="{F798AD60-3D1C-4B4F-BC0E-84CBC000685D}" type="presParOf" srcId="{8A085E75-83D0-4A72-8717-F13FE6F4A94F}" destId="{1863DCBD-1B5D-4750-9B3C-43DE7219A5AF}" srcOrd="0" destOrd="0" presId="urn:microsoft.com/office/officeart/2005/8/layout/lProcess2"/>
    <dgm:cxn modelId="{AAE6FB21-936A-4F8B-83B5-9C266FD51318}" type="presParOf" srcId="{8A085E75-83D0-4A72-8717-F13FE6F4A94F}" destId="{C3985AA1-D1A8-41C6-BBE0-056BCE5DB3BC}" srcOrd="1" destOrd="0" presId="urn:microsoft.com/office/officeart/2005/8/layout/lProcess2"/>
    <dgm:cxn modelId="{69A9552C-C206-4673-AB7A-1BCF5AC07556}" type="presParOf" srcId="{8A085E75-83D0-4A72-8717-F13FE6F4A94F}" destId="{97054016-D89F-417E-AD67-017676011779}" srcOrd="2" destOrd="0" presId="urn:microsoft.com/office/officeart/2005/8/layout/lProcess2"/>
    <dgm:cxn modelId="{7F367410-EEFA-4DDF-9325-0CBB098C5DEA}" type="presParOf" srcId="{97054016-D89F-417E-AD67-017676011779}" destId="{755F5A3C-ECF7-4E52-8155-D9B8B23C1380}" srcOrd="0" destOrd="0" presId="urn:microsoft.com/office/officeart/2005/8/layout/lProcess2"/>
    <dgm:cxn modelId="{3F7C4E52-16B0-4320-B814-12178CCBAC98}" type="presParOf" srcId="{755F5A3C-ECF7-4E52-8155-D9B8B23C1380}" destId="{1B2A96DE-EEB5-43A8-A29D-4CE93CFEA27F}" srcOrd="0" destOrd="0" presId="urn:microsoft.com/office/officeart/2005/8/layout/lProcess2"/>
    <dgm:cxn modelId="{AE680067-1799-40BD-B946-FAA4469C4036}" type="presParOf" srcId="{755F5A3C-ECF7-4E52-8155-D9B8B23C1380}" destId="{7CD9CD27-536A-459D-92CE-34A9075DC2C2}" srcOrd="1" destOrd="0" presId="urn:microsoft.com/office/officeart/2005/8/layout/lProcess2"/>
    <dgm:cxn modelId="{A094898A-F64F-4AAA-A906-A38C596A5CF8}" type="presParOf" srcId="{755F5A3C-ECF7-4E52-8155-D9B8B23C1380}" destId="{ABFD7675-26B8-4BCB-94E8-433C384B89D7}" srcOrd="2" destOrd="0" presId="urn:microsoft.com/office/officeart/2005/8/layout/lProcess2"/>
    <dgm:cxn modelId="{98FC2AA6-7924-495A-8994-A9143E712C1F}" type="presParOf" srcId="{755F5A3C-ECF7-4E52-8155-D9B8B23C1380}" destId="{E1CD1ACC-EBE4-4A9C-A457-F5C45481B376}" srcOrd="3" destOrd="0" presId="urn:microsoft.com/office/officeart/2005/8/layout/lProcess2"/>
    <dgm:cxn modelId="{AA1A9614-3BF2-47BE-8641-2D5AD55CB6A7}" type="presParOf" srcId="{755F5A3C-ECF7-4E52-8155-D9B8B23C1380}" destId="{24FA8CAF-E9B5-47AB-82A1-4336EF602198}"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71574C-A9D5-40FF-B44E-F97CC7FEC657}" type="doc">
      <dgm:prSet loTypeId="urn:microsoft.com/office/officeart/2005/8/layout/gear1" loCatId="process" qsTypeId="urn:microsoft.com/office/officeart/2005/8/quickstyle/simple1" qsCatId="simple" csTypeId="urn:microsoft.com/office/officeart/2005/8/colors/accent1_2" csCatId="accent1" phldr="1"/>
      <dgm:spPr/>
    </dgm:pt>
    <dgm:pt modelId="{2BBB710D-2D98-430A-9508-18BFF40D9B29}">
      <dgm:prSet phldrT="[Text]"/>
      <dgm:spPr/>
      <dgm:t>
        <a:bodyPr/>
        <a:lstStyle/>
        <a:p>
          <a:r>
            <a:rPr lang="en-US"/>
            <a:t>Data Quality</a:t>
          </a:r>
        </a:p>
      </dgm:t>
    </dgm:pt>
    <dgm:pt modelId="{1A713C9A-BCEA-43F9-936B-8DE072B05645}" type="parTrans" cxnId="{7928A6BD-B652-432F-91E3-60B86802FB73}">
      <dgm:prSet/>
      <dgm:spPr/>
      <dgm:t>
        <a:bodyPr/>
        <a:lstStyle/>
        <a:p>
          <a:endParaRPr lang="en-US"/>
        </a:p>
      </dgm:t>
    </dgm:pt>
    <dgm:pt modelId="{F4911F23-879E-4711-A3AC-B1C5909C2B9D}" type="sibTrans" cxnId="{7928A6BD-B652-432F-91E3-60B86802FB73}">
      <dgm:prSet/>
      <dgm:spPr/>
      <dgm:t>
        <a:bodyPr/>
        <a:lstStyle/>
        <a:p>
          <a:endParaRPr lang="en-US"/>
        </a:p>
      </dgm:t>
    </dgm:pt>
    <dgm:pt modelId="{5C960A4F-D367-48CB-881D-7665CD46FB44}">
      <dgm:prSet phldrT="[Text]"/>
      <dgm:spPr/>
      <dgm:t>
        <a:bodyPr/>
        <a:lstStyle/>
        <a:p>
          <a:r>
            <a:rPr lang="en-US" dirty="0"/>
            <a:t>Data Governance</a:t>
          </a:r>
        </a:p>
      </dgm:t>
    </dgm:pt>
    <dgm:pt modelId="{F92327AB-15CE-444D-880C-9DBC716D6543}" type="parTrans" cxnId="{44C76482-0819-4742-937E-391D1A166C88}">
      <dgm:prSet/>
      <dgm:spPr/>
      <dgm:t>
        <a:bodyPr/>
        <a:lstStyle/>
        <a:p>
          <a:endParaRPr lang="en-US"/>
        </a:p>
      </dgm:t>
    </dgm:pt>
    <dgm:pt modelId="{FC84EFB2-0264-4F1B-B40D-9E0A6C4393EC}" type="sibTrans" cxnId="{44C76482-0819-4742-937E-391D1A166C88}">
      <dgm:prSet/>
      <dgm:spPr/>
      <dgm:t>
        <a:bodyPr/>
        <a:lstStyle/>
        <a:p>
          <a:endParaRPr lang="en-US"/>
        </a:p>
      </dgm:t>
    </dgm:pt>
    <dgm:pt modelId="{4D26C054-14DD-4E3F-9642-849F0F8FCD3F}">
      <dgm:prSet phldrT="[Text]"/>
      <dgm:spPr/>
      <dgm:t>
        <a:bodyPr/>
        <a:lstStyle/>
        <a:p>
          <a:r>
            <a:rPr lang="en-US" dirty="0"/>
            <a:t>Data Usage &amp; Privacy</a:t>
          </a:r>
        </a:p>
      </dgm:t>
    </dgm:pt>
    <dgm:pt modelId="{B47C59D6-D127-4419-927D-CFBAE9257833}" type="parTrans" cxnId="{1FD709A5-38EE-4737-AC9B-C93064BAF85C}">
      <dgm:prSet/>
      <dgm:spPr/>
      <dgm:t>
        <a:bodyPr/>
        <a:lstStyle/>
        <a:p>
          <a:endParaRPr lang="en-US"/>
        </a:p>
      </dgm:t>
    </dgm:pt>
    <dgm:pt modelId="{4B6D7C13-C8C7-4DD5-9877-45259831E4F9}" type="sibTrans" cxnId="{1FD709A5-38EE-4737-AC9B-C93064BAF85C}">
      <dgm:prSet/>
      <dgm:spPr/>
      <dgm:t>
        <a:bodyPr/>
        <a:lstStyle/>
        <a:p>
          <a:endParaRPr lang="en-US"/>
        </a:p>
      </dgm:t>
    </dgm:pt>
    <dgm:pt modelId="{8048D044-6967-43A2-9639-B0610CC1F6FE}" type="pres">
      <dgm:prSet presAssocID="{1271574C-A9D5-40FF-B44E-F97CC7FEC657}" presName="composite" presStyleCnt="0">
        <dgm:presLayoutVars>
          <dgm:chMax val="3"/>
          <dgm:animLvl val="lvl"/>
          <dgm:resizeHandles val="exact"/>
        </dgm:presLayoutVars>
      </dgm:prSet>
      <dgm:spPr/>
    </dgm:pt>
    <dgm:pt modelId="{783568AA-6A6E-466B-9E8C-E5F3B8729531}" type="pres">
      <dgm:prSet presAssocID="{2BBB710D-2D98-430A-9508-18BFF40D9B29}" presName="gear1" presStyleLbl="node1" presStyleIdx="0" presStyleCnt="3">
        <dgm:presLayoutVars>
          <dgm:chMax val="1"/>
          <dgm:bulletEnabled val="1"/>
        </dgm:presLayoutVars>
      </dgm:prSet>
      <dgm:spPr/>
    </dgm:pt>
    <dgm:pt modelId="{8F734B5F-635E-4096-87B0-04BA5AB955CA}" type="pres">
      <dgm:prSet presAssocID="{2BBB710D-2D98-430A-9508-18BFF40D9B29}" presName="gear1srcNode" presStyleLbl="node1" presStyleIdx="0" presStyleCnt="3"/>
      <dgm:spPr/>
    </dgm:pt>
    <dgm:pt modelId="{92CB44D5-FAAF-4C11-9A76-27DFAA2FCE6B}" type="pres">
      <dgm:prSet presAssocID="{2BBB710D-2D98-430A-9508-18BFF40D9B29}" presName="gear1dstNode" presStyleLbl="node1" presStyleIdx="0" presStyleCnt="3"/>
      <dgm:spPr/>
    </dgm:pt>
    <dgm:pt modelId="{95CD0437-0E91-4920-9466-739641B11842}" type="pres">
      <dgm:prSet presAssocID="{5C960A4F-D367-48CB-881D-7665CD46FB44}" presName="gear2" presStyleLbl="node1" presStyleIdx="1" presStyleCnt="3">
        <dgm:presLayoutVars>
          <dgm:chMax val="1"/>
          <dgm:bulletEnabled val="1"/>
        </dgm:presLayoutVars>
      </dgm:prSet>
      <dgm:spPr/>
    </dgm:pt>
    <dgm:pt modelId="{2BC56A43-1906-474A-BF5B-D1736DA97544}" type="pres">
      <dgm:prSet presAssocID="{5C960A4F-D367-48CB-881D-7665CD46FB44}" presName="gear2srcNode" presStyleLbl="node1" presStyleIdx="1" presStyleCnt="3"/>
      <dgm:spPr/>
    </dgm:pt>
    <dgm:pt modelId="{1E29D34E-AFF4-4073-BB6F-946104113E3D}" type="pres">
      <dgm:prSet presAssocID="{5C960A4F-D367-48CB-881D-7665CD46FB44}" presName="gear2dstNode" presStyleLbl="node1" presStyleIdx="1" presStyleCnt="3"/>
      <dgm:spPr/>
    </dgm:pt>
    <dgm:pt modelId="{0BCC4AFB-7CBB-4F08-9743-032FC5CBA6DB}" type="pres">
      <dgm:prSet presAssocID="{4D26C054-14DD-4E3F-9642-849F0F8FCD3F}" presName="gear3" presStyleLbl="node1" presStyleIdx="2" presStyleCnt="3"/>
      <dgm:spPr/>
    </dgm:pt>
    <dgm:pt modelId="{07DC644D-C164-467E-BEB0-E68E6C97F7E2}" type="pres">
      <dgm:prSet presAssocID="{4D26C054-14DD-4E3F-9642-849F0F8FCD3F}" presName="gear3tx" presStyleLbl="node1" presStyleIdx="2" presStyleCnt="3">
        <dgm:presLayoutVars>
          <dgm:chMax val="1"/>
          <dgm:bulletEnabled val="1"/>
        </dgm:presLayoutVars>
      </dgm:prSet>
      <dgm:spPr/>
    </dgm:pt>
    <dgm:pt modelId="{661B3C61-0259-4869-B931-D909BBFD6B99}" type="pres">
      <dgm:prSet presAssocID="{4D26C054-14DD-4E3F-9642-849F0F8FCD3F}" presName="gear3srcNode" presStyleLbl="node1" presStyleIdx="2" presStyleCnt="3"/>
      <dgm:spPr/>
    </dgm:pt>
    <dgm:pt modelId="{EEECCDB6-635B-4D78-85BB-989C7D3407A2}" type="pres">
      <dgm:prSet presAssocID="{4D26C054-14DD-4E3F-9642-849F0F8FCD3F}" presName="gear3dstNode" presStyleLbl="node1" presStyleIdx="2" presStyleCnt="3"/>
      <dgm:spPr/>
    </dgm:pt>
    <dgm:pt modelId="{4C0A5FC9-681A-4739-8ACA-140A8D924EE7}" type="pres">
      <dgm:prSet presAssocID="{F4911F23-879E-4711-A3AC-B1C5909C2B9D}" presName="connector1" presStyleLbl="sibTrans2D1" presStyleIdx="0" presStyleCnt="3"/>
      <dgm:spPr/>
    </dgm:pt>
    <dgm:pt modelId="{07CBB199-7342-4F32-85F7-D7D87D3D3EE1}" type="pres">
      <dgm:prSet presAssocID="{FC84EFB2-0264-4F1B-B40D-9E0A6C4393EC}" presName="connector2" presStyleLbl="sibTrans2D1" presStyleIdx="1" presStyleCnt="3"/>
      <dgm:spPr/>
    </dgm:pt>
    <dgm:pt modelId="{ED38B330-A24F-436A-A6A2-5199826DD0E1}" type="pres">
      <dgm:prSet presAssocID="{4B6D7C13-C8C7-4DD5-9877-45259831E4F9}" presName="connector3" presStyleLbl="sibTrans2D1" presStyleIdx="2" presStyleCnt="3"/>
      <dgm:spPr/>
    </dgm:pt>
  </dgm:ptLst>
  <dgm:cxnLst>
    <dgm:cxn modelId="{9B890405-2C39-4BF6-8E23-937320A9A73E}" type="presOf" srcId="{4B6D7C13-C8C7-4DD5-9877-45259831E4F9}" destId="{ED38B330-A24F-436A-A6A2-5199826DD0E1}" srcOrd="0" destOrd="0" presId="urn:microsoft.com/office/officeart/2005/8/layout/gear1"/>
    <dgm:cxn modelId="{BB615411-4AE8-4EAF-8114-9BC7F857CFE3}" type="presOf" srcId="{4D26C054-14DD-4E3F-9642-849F0F8FCD3F}" destId="{07DC644D-C164-467E-BEB0-E68E6C97F7E2}" srcOrd="1" destOrd="0" presId="urn:microsoft.com/office/officeart/2005/8/layout/gear1"/>
    <dgm:cxn modelId="{09D64D1F-B913-4617-B28E-4BCE448FD0CE}" type="presOf" srcId="{4D26C054-14DD-4E3F-9642-849F0F8FCD3F}" destId="{EEECCDB6-635B-4D78-85BB-989C7D3407A2}" srcOrd="3" destOrd="0" presId="urn:microsoft.com/office/officeart/2005/8/layout/gear1"/>
    <dgm:cxn modelId="{A7493D26-FFEC-4AE6-8CC1-75A99755B3A9}" type="presOf" srcId="{FC84EFB2-0264-4F1B-B40D-9E0A6C4393EC}" destId="{07CBB199-7342-4F32-85F7-D7D87D3D3EE1}" srcOrd="0" destOrd="0" presId="urn:microsoft.com/office/officeart/2005/8/layout/gear1"/>
    <dgm:cxn modelId="{423D7464-6D54-46F4-94B1-BE7326590F12}" type="presOf" srcId="{5C960A4F-D367-48CB-881D-7665CD46FB44}" destId="{2BC56A43-1906-474A-BF5B-D1736DA97544}" srcOrd="1" destOrd="0" presId="urn:microsoft.com/office/officeart/2005/8/layout/gear1"/>
    <dgm:cxn modelId="{FC519572-7060-489F-BAF1-C65061AEAC7B}" type="presOf" srcId="{1271574C-A9D5-40FF-B44E-F97CC7FEC657}" destId="{8048D044-6967-43A2-9639-B0610CC1F6FE}" srcOrd="0" destOrd="0" presId="urn:microsoft.com/office/officeart/2005/8/layout/gear1"/>
    <dgm:cxn modelId="{ECD98478-8E0F-40AB-AC38-5422DD51F497}" type="presOf" srcId="{4D26C054-14DD-4E3F-9642-849F0F8FCD3F}" destId="{0BCC4AFB-7CBB-4F08-9743-032FC5CBA6DB}" srcOrd="0" destOrd="0" presId="urn:microsoft.com/office/officeart/2005/8/layout/gear1"/>
    <dgm:cxn modelId="{44C76482-0819-4742-937E-391D1A166C88}" srcId="{1271574C-A9D5-40FF-B44E-F97CC7FEC657}" destId="{5C960A4F-D367-48CB-881D-7665CD46FB44}" srcOrd="1" destOrd="0" parTransId="{F92327AB-15CE-444D-880C-9DBC716D6543}" sibTransId="{FC84EFB2-0264-4F1B-B40D-9E0A6C4393EC}"/>
    <dgm:cxn modelId="{294E9B8B-1C2C-4243-B346-A96AD79C9765}" type="presOf" srcId="{F4911F23-879E-4711-A3AC-B1C5909C2B9D}" destId="{4C0A5FC9-681A-4739-8ACA-140A8D924EE7}" srcOrd="0" destOrd="0" presId="urn:microsoft.com/office/officeart/2005/8/layout/gear1"/>
    <dgm:cxn modelId="{A3CD9D9E-ABFB-48A8-86DE-66E46FE73C41}" type="presOf" srcId="{2BBB710D-2D98-430A-9508-18BFF40D9B29}" destId="{8F734B5F-635E-4096-87B0-04BA5AB955CA}" srcOrd="1" destOrd="0" presId="urn:microsoft.com/office/officeart/2005/8/layout/gear1"/>
    <dgm:cxn modelId="{1FD709A5-38EE-4737-AC9B-C93064BAF85C}" srcId="{1271574C-A9D5-40FF-B44E-F97CC7FEC657}" destId="{4D26C054-14DD-4E3F-9642-849F0F8FCD3F}" srcOrd="2" destOrd="0" parTransId="{B47C59D6-D127-4419-927D-CFBAE9257833}" sibTransId="{4B6D7C13-C8C7-4DD5-9877-45259831E4F9}"/>
    <dgm:cxn modelId="{7928A6BD-B652-432F-91E3-60B86802FB73}" srcId="{1271574C-A9D5-40FF-B44E-F97CC7FEC657}" destId="{2BBB710D-2D98-430A-9508-18BFF40D9B29}" srcOrd="0" destOrd="0" parTransId="{1A713C9A-BCEA-43F9-936B-8DE072B05645}" sibTransId="{F4911F23-879E-4711-A3AC-B1C5909C2B9D}"/>
    <dgm:cxn modelId="{B8EF87C4-5688-4D37-A747-A850DA81A9FD}" type="presOf" srcId="{2BBB710D-2D98-430A-9508-18BFF40D9B29}" destId="{783568AA-6A6E-466B-9E8C-E5F3B8729531}" srcOrd="0" destOrd="0" presId="urn:microsoft.com/office/officeart/2005/8/layout/gear1"/>
    <dgm:cxn modelId="{ADF945CA-E163-46BE-8CD8-133FF6925EC5}" type="presOf" srcId="{5C960A4F-D367-48CB-881D-7665CD46FB44}" destId="{95CD0437-0E91-4920-9466-739641B11842}" srcOrd="0" destOrd="0" presId="urn:microsoft.com/office/officeart/2005/8/layout/gear1"/>
    <dgm:cxn modelId="{0DB8B6DA-B763-4AC7-8FAE-90AAD3CD23F8}" type="presOf" srcId="{2BBB710D-2D98-430A-9508-18BFF40D9B29}" destId="{92CB44D5-FAAF-4C11-9A76-27DFAA2FCE6B}" srcOrd="2" destOrd="0" presId="urn:microsoft.com/office/officeart/2005/8/layout/gear1"/>
    <dgm:cxn modelId="{B87008E9-4F31-488F-9034-2BF5CF81CCBC}" type="presOf" srcId="{4D26C054-14DD-4E3F-9642-849F0F8FCD3F}" destId="{661B3C61-0259-4869-B931-D909BBFD6B99}" srcOrd="2" destOrd="0" presId="urn:microsoft.com/office/officeart/2005/8/layout/gear1"/>
    <dgm:cxn modelId="{862C98ED-630A-4F6F-9E3A-566EFCC4F878}" type="presOf" srcId="{5C960A4F-D367-48CB-881D-7665CD46FB44}" destId="{1E29D34E-AFF4-4073-BB6F-946104113E3D}" srcOrd="2" destOrd="0" presId="urn:microsoft.com/office/officeart/2005/8/layout/gear1"/>
    <dgm:cxn modelId="{9F536C0C-1D37-46F4-9F6B-AA4672017BB0}" type="presParOf" srcId="{8048D044-6967-43A2-9639-B0610CC1F6FE}" destId="{783568AA-6A6E-466B-9E8C-E5F3B8729531}" srcOrd="0" destOrd="0" presId="urn:microsoft.com/office/officeart/2005/8/layout/gear1"/>
    <dgm:cxn modelId="{92AEA6C7-E6D0-4944-8447-AFAC0E6054E3}" type="presParOf" srcId="{8048D044-6967-43A2-9639-B0610CC1F6FE}" destId="{8F734B5F-635E-4096-87B0-04BA5AB955CA}" srcOrd="1" destOrd="0" presId="urn:microsoft.com/office/officeart/2005/8/layout/gear1"/>
    <dgm:cxn modelId="{78F4584F-BD75-400B-AB93-FECE53D584C7}" type="presParOf" srcId="{8048D044-6967-43A2-9639-B0610CC1F6FE}" destId="{92CB44D5-FAAF-4C11-9A76-27DFAA2FCE6B}" srcOrd="2" destOrd="0" presId="urn:microsoft.com/office/officeart/2005/8/layout/gear1"/>
    <dgm:cxn modelId="{207B691C-F590-440D-AA81-FA5E4F45C8A7}" type="presParOf" srcId="{8048D044-6967-43A2-9639-B0610CC1F6FE}" destId="{95CD0437-0E91-4920-9466-739641B11842}" srcOrd="3" destOrd="0" presId="urn:microsoft.com/office/officeart/2005/8/layout/gear1"/>
    <dgm:cxn modelId="{82A83818-85C8-4C1F-B93E-ABBB7631C77F}" type="presParOf" srcId="{8048D044-6967-43A2-9639-B0610CC1F6FE}" destId="{2BC56A43-1906-474A-BF5B-D1736DA97544}" srcOrd="4" destOrd="0" presId="urn:microsoft.com/office/officeart/2005/8/layout/gear1"/>
    <dgm:cxn modelId="{B6CEB3D4-0B50-49E3-BD86-285082587AA9}" type="presParOf" srcId="{8048D044-6967-43A2-9639-B0610CC1F6FE}" destId="{1E29D34E-AFF4-4073-BB6F-946104113E3D}" srcOrd="5" destOrd="0" presId="urn:microsoft.com/office/officeart/2005/8/layout/gear1"/>
    <dgm:cxn modelId="{95BD17A5-9CAE-484E-B20B-2101A80CBD67}" type="presParOf" srcId="{8048D044-6967-43A2-9639-B0610CC1F6FE}" destId="{0BCC4AFB-7CBB-4F08-9743-032FC5CBA6DB}" srcOrd="6" destOrd="0" presId="urn:microsoft.com/office/officeart/2005/8/layout/gear1"/>
    <dgm:cxn modelId="{E34499CE-9D28-4D4E-90A6-9BD86B7D2B3F}" type="presParOf" srcId="{8048D044-6967-43A2-9639-B0610CC1F6FE}" destId="{07DC644D-C164-467E-BEB0-E68E6C97F7E2}" srcOrd="7" destOrd="0" presId="urn:microsoft.com/office/officeart/2005/8/layout/gear1"/>
    <dgm:cxn modelId="{ADDB70BE-A163-4117-9014-84C14B72B764}" type="presParOf" srcId="{8048D044-6967-43A2-9639-B0610CC1F6FE}" destId="{661B3C61-0259-4869-B931-D909BBFD6B99}" srcOrd="8" destOrd="0" presId="urn:microsoft.com/office/officeart/2005/8/layout/gear1"/>
    <dgm:cxn modelId="{9A5657AB-0325-4B51-AC31-0A8C56EAD22F}" type="presParOf" srcId="{8048D044-6967-43A2-9639-B0610CC1F6FE}" destId="{EEECCDB6-635B-4D78-85BB-989C7D3407A2}" srcOrd="9" destOrd="0" presId="urn:microsoft.com/office/officeart/2005/8/layout/gear1"/>
    <dgm:cxn modelId="{738F6011-4F5A-4110-B4AC-B7D62B580492}" type="presParOf" srcId="{8048D044-6967-43A2-9639-B0610CC1F6FE}" destId="{4C0A5FC9-681A-4739-8ACA-140A8D924EE7}" srcOrd="10" destOrd="0" presId="urn:microsoft.com/office/officeart/2005/8/layout/gear1"/>
    <dgm:cxn modelId="{F1937613-E0A0-4B06-8CAF-56506C849FC0}" type="presParOf" srcId="{8048D044-6967-43A2-9639-B0610CC1F6FE}" destId="{07CBB199-7342-4F32-85F7-D7D87D3D3EE1}" srcOrd="11" destOrd="0" presId="urn:microsoft.com/office/officeart/2005/8/layout/gear1"/>
    <dgm:cxn modelId="{27B059D8-38D2-4892-A8CA-94361C446BCB}" type="presParOf" srcId="{8048D044-6967-43A2-9639-B0610CC1F6FE}" destId="{ED38B330-A24F-436A-A6A2-5199826DD0E1}"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82A256-C933-4AC0-A0DD-67206F012F7A}" type="doc">
      <dgm:prSet loTypeId="urn:microsoft.com/office/officeart/2005/8/layout/pyramid1" loCatId="pyramid" qsTypeId="urn:microsoft.com/office/officeart/2005/8/quickstyle/simple3" qsCatId="simple" csTypeId="urn:microsoft.com/office/officeart/2005/8/colors/accent1_2" csCatId="accent1" phldr="1"/>
      <dgm:spPr/>
    </dgm:pt>
    <dgm:pt modelId="{56D5E8D8-6C8D-46A0-B040-B230A55341AF}">
      <dgm:prSet phldrT="[Text]" custT="1"/>
      <dgm:spPr>
        <a:effectLst/>
      </dgm:spPr>
      <dgm:t>
        <a:bodyPr/>
        <a:lstStyle/>
        <a:p>
          <a:br>
            <a:rPr lang="en-GB" sz="900" dirty="0"/>
          </a:br>
          <a:br>
            <a:rPr lang="en-GB" sz="900" dirty="0"/>
          </a:br>
          <a:r>
            <a:rPr lang="en-GB" sz="900" dirty="0"/>
            <a:t>Outsource </a:t>
          </a:r>
          <a:br>
            <a:rPr lang="en-GB" sz="900" dirty="0"/>
          </a:br>
          <a:r>
            <a:rPr lang="en-GB" sz="900" dirty="0"/>
            <a:t>- SaaS</a:t>
          </a:r>
        </a:p>
      </dgm:t>
    </dgm:pt>
    <dgm:pt modelId="{0D40F2E2-2037-44B3-BE14-0698C36ED95A}" type="parTrans" cxnId="{E2EE67F7-232F-46BE-AAFC-A3AF99F09162}">
      <dgm:prSet/>
      <dgm:spPr/>
      <dgm:t>
        <a:bodyPr/>
        <a:lstStyle/>
        <a:p>
          <a:endParaRPr lang="en-GB" sz="900">
            <a:solidFill>
              <a:schemeClr val="tx2"/>
            </a:solidFill>
          </a:endParaRPr>
        </a:p>
      </dgm:t>
    </dgm:pt>
    <dgm:pt modelId="{5A3FDA21-4C57-4172-A5EA-3DD674CD4B1B}" type="sibTrans" cxnId="{E2EE67F7-232F-46BE-AAFC-A3AF99F09162}">
      <dgm:prSet/>
      <dgm:spPr/>
      <dgm:t>
        <a:bodyPr/>
        <a:lstStyle/>
        <a:p>
          <a:endParaRPr lang="en-GB" sz="900">
            <a:solidFill>
              <a:schemeClr val="tx2"/>
            </a:solidFill>
          </a:endParaRPr>
        </a:p>
      </dgm:t>
    </dgm:pt>
    <dgm:pt modelId="{C58F2D1F-3EAB-4A78-82D3-BC6531362996}">
      <dgm:prSet phldrT="[Text]" custT="1"/>
      <dgm:spPr>
        <a:effectLst/>
      </dgm:spPr>
      <dgm:t>
        <a:bodyPr/>
        <a:lstStyle/>
        <a:p>
          <a:r>
            <a:rPr lang="en-GB" sz="900"/>
            <a:t>PaaS</a:t>
          </a:r>
          <a:endParaRPr lang="en-GB" sz="900" dirty="0"/>
        </a:p>
      </dgm:t>
    </dgm:pt>
    <dgm:pt modelId="{1E2F4ED2-8134-49B4-B979-637971153AEF}" type="parTrans" cxnId="{F7F4C13B-1469-4994-B654-E75D1960832A}">
      <dgm:prSet/>
      <dgm:spPr/>
      <dgm:t>
        <a:bodyPr/>
        <a:lstStyle/>
        <a:p>
          <a:endParaRPr lang="en-GB" sz="900">
            <a:solidFill>
              <a:schemeClr val="tx2"/>
            </a:solidFill>
          </a:endParaRPr>
        </a:p>
      </dgm:t>
    </dgm:pt>
    <dgm:pt modelId="{478F0604-3B6B-41D9-9F38-46151B298B8A}" type="sibTrans" cxnId="{F7F4C13B-1469-4994-B654-E75D1960832A}">
      <dgm:prSet/>
      <dgm:spPr/>
      <dgm:t>
        <a:bodyPr/>
        <a:lstStyle/>
        <a:p>
          <a:endParaRPr lang="en-GB" sz="900">
            <a:solidFill>
              <a:schemeClr val="tx2"/>
            </a:solidFill>
          </a:endParaRPr>
        </a:p>
      </dgm:t>
    </dgm:pt>
    <dgm:pt modelId="{379172F1-3D7F-4C91-A2FB-3E8626F8966F}">
      <dgm:prSet phldrT="[Text]" custT="1"/>
      <dgm:spPr>
        <a:effectLst/>
      </dgm:spPr>
      <dgm:t>
        <a:bodyPr/>
        <a:lstStyle/>
        <a:p>
          <a:r>
            <a:rPr lang="en-GB" sz="900"/>
            <a:t>In-house – Commercial Packages</a:t>
          </a:r>
          <a:endParaRPr lang="en-GB" sz="900" dirty="0"/>
        </a:p>
      </dgm:t>
    </dgm:pt>
    <dgm:pt modelId="{7572127D-3391-467A-AF3D-6C7EA791C647}" type="parTrans" cxnId="{F107DB04-19D7-4D83-B940-253E7BDEA08A}">
      <dgm:prSet/>
      <dgm:spPr/>
      <dgm:t>
        <a:bodyPr/>
        <a:lstStyle/>
        <a:p>
          <a:endParaRPr lang="en-GB" sz="900">
            <a:solidFill>
              <a:schemeClr val="tx2"/>
            </a:solidFill>
          </a:endParaRPr>
        </a:p>
      </dgm:t>
    </dgm:pt>
    <dgm:pt modelId="{54684AAC-3DAB-4D45-8BF2-37B208DFB22B}" type="sibTrans" cxnId="{F107DB04-19D7-4D83-B940-253E7BDEA08A}">
      <dgm:prSet/>
      <dgm:spPr/>
      <dgm:t>
        <a:bodyPr/>
        <a:lstStyle/>
        <a:p>
          <a:endParaRPr lang="en-GB" sz="900">
            <a:solidFill>
              <a:schemeClr val="tx2"/>
            </a:solidFill>
          </a:endParaRPr>
        </a:p>
      </dgm:t>
    </dgm:pt>
    <dgm:pt modelId="{A678795F-1A37-4AFA-BB0F-95C7EF52AC05}" type="pres">
      <dgm:prSet presAssocID="{DE82A256-C933-4AC0-A0DD-67206F012F7A}" presName="Name0" presStyleCnt="0">
        <dgm:presLayoutVars>
          <dgm:dir/>
          <dgm:animLvl val="lvl"/>
          <dgm:resizeHandles val="exact"/>
        </dgm:presLayoutVars>
      </dgm:prSet>
      <dgm:spPr/>
    </dgm:pt>
    <dgm:pt modelId="{66F9B612-2103-4A00-842D-AD482E47DC41}" type="pres">
      <dgm:prSet presAssocID="{56D5E8D8-6C8D-46A0-B040-B230A55341AF}" presName="Name8" presStyleCnt="0"/>
      <dgm:spPr/>
    </dgm:pt>
    <dgm:pt modelId="{11D54780-AD54-4F5B-872F-5E0174C635CF}" type="pres">
      <dgm:prSet presAssocID="{56D5E8D8-6C8D-46A0-B040-B230A55341AF}" presName="level" presStyleLbl="node1" presStyleIdx="0" presStyleCnt="3">
        <dgm:presLayoutVars>
          <dgm:chMax val="1"/>
          <dgm:bulletEnabled val="1"/>
        </dgm:presLayoutVars>
      </dgm:prSet>
      <dgm:spPr/>
    </dgm:pt>
    <dgm:pt modelId="{9EFD7360-3C07-44FA-AB94-B587FA0430C1}" type="pres">
      <dgm:prSet presAssocID="{56D5E8D8-6C8D-46A0-B040-B230A55341AF}" presName="levelTx" presStyleLbl="revTx" presStyleIdx="0" presStyleCnt="0">
        <dgm:presLayoutVars>
          <dgm:chMax val="1"/>
          <dgm:bulletEnabled val="1"/>
        </dgm:presLayoutVars>
      </dgm:prSet>
      <dgm:spPr/>
    </dgm:pt>
    <dgm:pt modelId="{500BAA20-20F4-4309-B738-3420E622BFD4}" type="pres">
      <dgm:prSet presAssocID="{C58F2D1F-3EAB-4A78-82D3-BC6531362996}" presName="Name8" presStyleCnt="0"/>
      <dgm:spPr/>
    </dgm:pt>
    <dgm:pt modelId="{9FD00272-6213-4ADB-B234-5F1223A7CEC6}" type="pres">
      <dgm:prSet presAssocID="{C58F2D1F-3EAB-4A78-82D3-BC6531362996}" presName="level" presStyleLbl="node1" presStyleIdx="1" presStyleCnt="3">
        <dgm:presLayoutVars>
          <dgm:chMax val="1"/>
          <dgm:bulletEnabled val="1"/>
        </dgm:presLayoutVars>
      </dgm:prSet>
      <dgm:spPr/>
    </dgm:pt>
    <dgm:pt modelId="{4C8CCE50-75B8-499D-A1FA-F7D6B298749C}" type="pres">
      <dgm:prSet presAssocID="{C58F2D1F-3EAB-4A78-82D3-BC6531362996}" presName="levelTx" presStyleLbl="revTx" presStyleIdx="0" presStyleCnt="0">
        <dgm:presLayoutVars>
          <dgm:chMax val="1"/>
          <dgm:bulletEnabled val="1"/>
        </dgm:presLayoutVars>
      </dgm:prSet>
      <dgm:spPr/>
    </dgm:pt>
    <dgm:pt modelId="{E0F6840D-EDE9-47B6-824C-69384F82744E}" type="pres">
      <dgm:prSet presAssocID="{379172F1-3D7F-4C91-A2FB-3E8626F8966F}" presName="Name8" presStyleCnt="0"/>
      <dgm:spPr/>
    </dgm:pt>
    <dgm:pt modelId="{DEE32AE4-5332-4322-AA02-EF5A930E9868}" type="pres">
      <dgm:prSet presAssocID="{379172F1-3D7F-4C91-A2FB-3E8626F8966F}" presName="level" presStyleLbl="node1" presStyleIdx="2" presStyleCnt="3">
        <dgm:presLayoutVars>
          <dgm:chMax val="1"/>
          <dgm:bulletEnabled val="1"/>
        </dgm:presLayoutVars>
      </dgm:prSet>
      <dgm:spPr/>
    </dgm:pt>
    <dgm:pt modelId="{3334C481-A356-4CD0-8406-94C97B2BBCB5}" type="pres">
      <dgm:prSet presAssocID="{379172F1-3D7F-4C91-A2FB-3E8626F8966F}" presName="levelTx" presStyleLbl="revTx" presStyleIdx="0" presStyleCnt="0">
        <dgm:presLayoutVars>
          <dgm:chMax val="1"/>
          <dgm:bulletEnabled val="1"/>
        </dgm:presLayoutVars>
      </dgm:prSet>
      <dgm:spPr/>
    </dgm:pt>
  </dgm:ptLst>
  <dgm:cxnLst>
    <dgm:cxn modelId="{F107DB04-19D7-4D83-B940-253E7BDEA08A}" srcId="{DE82A256-C933-4AC0-A0DD-67206F012F7A}" destId="{379172F1-3D7F-4C91-A2FB-3E8626F8966F}" srcOrd="2" destOrd="0" parTransId="{7572127D-3391-467A-AF3D-6C7EA791C647}" sibTransId="{54684AAC-3DAB-4D45-8BF2-37B208DFB22B}"/>
    <dgm:cxn modelId="{A81EAF06-3496-4076-A559-FF62C6F2612B}" type="presOf" srcId="{C58F2D1F-3EAB-4A78-82D3-BC6531362996}" destId="{4C8CCE50-75B8-499D-A1FA-F7D6B298749C}" srcOrd="1" destOrd="0" presId="urn:microsoft.com/office/officeart/2005/8/layout/pyramid1"/>
    <dgm:cxn modelId="{7C752919-C947-45D9-B4EA-A81A430A7705}" type="presOf" srcId="{379172F1-3D7F-4C91-A2FB-3E8626F8966F}" destId="{3334C481-A356-4CD0-8406-94C97B2BBCB5}" srcOrd="1" destOrd="0" presId="urn:microsoft.com/office/officeart/2005/8/layout/pyramid1"/>
    <dgm:cxn modelId="{BC10672F-A3C0-46CB-AB38-488B38BF2A64}" type="presOf" srcId="{379172F1-3D7F-4C91-A2FB-3E8626F8966F}" destId="{DEE32AE4-5332-4322-AA02-EF5A930E9868}" srcOrd="0" destOrd="0" presId="urn:microsoft.com/office/officeart/2005/8/layout/pyramid1"/>
    <dgm:cxn modelId="{F7F4C13B-1469-4994-B654-E75D1960832A}" srcId="{DE82A256-C933-4AC0-A0DD-67206F012F7A}" destId="{C58F2D1F-3EAB-4A78-82D3-BC6531362996}" srcOrd="1" destOrd="0" parTransId="{1E2F4ED2-8134-49B4-B979-637971153AEF}" sibTransId="{478F0604-3B6B-41D9-9F38-46151B298B8A}"/>
    <dgm:cxn modelId="{1FACB26F-1BD7-4BF6-B2C9-0211B379B516}" type="presOf" srcId="{56D5E8D8-6C8D-46A0-B040-B230A55341AF}" destId="{9EFD7360-3C07-44FA-AB94-B587FA0430C1}" srcOrd="1" destOrd="0" presId="urn:microsoft.com/office/officeart/2005/8/layout/pyramid1"/>
    <dgm:cxn modelId="{2C6A7380-FFE2-4BCD-B3A1-90A6B4F985CE}" type="presOf" srcId="{C58F2D1F-3EAB-4A78-82D3-BC6531362996}" destId="{9FD00272-6213-4ADB-B234-5F1223A7CEC6}" srcOrd="0" destOrd="0" presId="urn:microsoft.com/office/officeart/2005/8/layout/pyramid1"/>
    <dgm:cxn modelId="{0D87B8D2-C86D-4725-8CEF-27A497511116}" type="presOf" srcId="{DE82A256-C933-4AC0-A0DD-67206F012F7A}" destId="{A678795F-1A37-4AFA-BB0F-95C7EF52AC05}" srcOrd="0" destOrd="0" presId="urn:microsoft.com/office/officeart/2005/8/layout/pyramid1"/>
    <dgm:cxn modelId="{E2EE67F7-232F-46BE-AAFC-A3AF99F09162}" srcId="{DE82A256-C933-4AC0-A0DD-67206F012F7A}" destId="{56D5E8D8-6C8D-46A0-B040-B230A55341AF}" srcOrd="0" destOrd="0" parTransId="{0D40F2E2-2037-44B3-BE14-0698C36ED95A}" sibTransId="{5A3FDA21-4C57-4172-A5EA-3DD674CD4B1B}"/>
    <dgm:cxn modelId="{0DA8FEF7-E89E-4093-99FE-C8D0D459360F}" type="presOf" srcId="{56D5E8D8-6C8D-46A0-B040-B230A55341AF}" destId="{11D54780-AD54-4F5B-872F-5E0174C635CF}" srcOrd="0" destOrd="0" presId="urn:microsoft.com/office/officeart/2005/8/layout/pyramid1"/>
    <dgm:cxn modelId="{2A70483A-7D0B-4FFF-9BA1-F6639DD6E414}" type="presParOf" srcId="{A678795F-1A37-4AFA-BB0F-95C7EF52AC05}" destId="{66F9B612-2103-4A00-842D-AD482E47DC41}" srcOrd="0" destOrd="0" presId="urn:microsoft.com/office/officeart/2005/8/layout/pyramid1"/>
    <dgm:cxn modelId="{F6D9BBAA-1D8A-40C0-B588-31D99AF0230A}" type="presParOf" srcId="{66F9B612-2103-4A00-842D-AD482E47DC41}" destId="{11D54780-AD54-4F5B-872F-5E0174C635CF}" srcOrd="0" destOrd="0" presId="urn:microsoft.com/office/officeart/2005/8/layout/pyramid1"/>
    <dgm:cxn modelId="{3AE7D2B0-9726-4DA1-92D5-7E39C64D7573}" type="presParOf" srcId="{66F9B612-2103-4A00-842D-AD482E47DC41}" destId="{9EFD7360-3C07-44FA-AB94-B587FA0430C1}" srcOrd="1" destOrd="0" presId="urn:microsoft.com/office/officeart/2005/8/layout/pyramid1"/>
    <dgm:cxn modelId="{CEDF733E-B246-4CCB-B80B-1D0B54411727}" type="presParOf" srcId="{A678795F-1A37-4AFA-BB0F-95C7EF52AC05}" destId="{500BAA20-20F4-4309-B738-3420E622BFD4}" srcOrd="1" destOrd="0" presId="urn:microsoft.com/office/officeart/2005/8/layout/pyramid1"/>
    <dgm:cxn modelId="{7AAB00FB-1040-4557-A9AA-2F0013BDAE61}" type="presParOf" srcId="{500BAA20-20F4-4309-B738-3420E622BFD4}" destId="{9FD00272-6213-4ADB-B234-5F1223A7CEC6}" srcOrd="0" destOrd="0" presId="urn:microsoft.com/office/officeart/2005/8/layout/pyramid1"/>
    <dgm:cxn modelId="{B16B4FD2-4837-427F-AEB5-44946D53622A}" type="presParOf" srcId="{500BAA20-20F4-4309-B738-3420E622BFD4}" destId="{4C8CCE50-75B8-499D-A1FA-F7D6B298749C}" srcOrd="1" destOrd="0" presId="urn:microsoft.com/office/officeart/2005/8/layout/pyramid1"/>
    <dgm:cxn modelId="{37080650-F01F-443D-957E-693414D82731}" type="presParOf" srcId="{A678795F-1A37-4AFA-BB0F-95C7EF52AC05}" destId="{E0F6840D-EDE9-47B6-824C-69384F82744E}" srcOrd="2" destOrd="0" presId="urn:microsoft.com/office/officeart/2005/8/layout/pyramid1"/>
    <dgm:cxn modelId="{C93C3A0A-74BB-4FB4-B93B-80F910A118D6}" type="presParOf" srcId="{E0F6840D-EDE9-47B6-824C-69384F82744E}" destId="{DEE32AE4-5332-4322-AA02-EF5A930E9868}" srcOrd="0" destOrd="0" presId="urn:microsoft.com/office/officeart/2005/8/layout/pyramid1"/>
    <dgm:cxn modelId="{7C71687A-EEC7-4CEA-958E-C1F79BE75A8A}" type="presParOf" srcId="{E0F6840D-EDE9-47B6-824C-69384F82744E}" destId="{3334C481-A356-4CD0-8406-94C97B2BBCB5}" srcOrd="1" destOrd="0" presId="urn:microsoft.com/office/officeart/2005/8/layout/pyramid1"/>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E82A256-C933-4AC0-A0DD-67206F012F7A}" type="doc">
      <dgm:prSet loTypeId="urn:microsoft.com/office/officeart/2005/8/layout/pyramid3" loCatId="pyramid" qsTypeId="urn:microsoft.com/office/officeart/2005/8/quickstyle/simple3" qsCatId="simple" csTypeId="urn:microsoft.com/office/officeart/2005/8/colors/accent1_2" csCatId="accent1" phldr="1"/>
      <dgm:spPr/>
    </dgm:pt>
    <dgm:pt modelId="{EF2EE72B-F1B0-4D57-85C5-35D94BDBBFE2}">
      <dgm:prSet phldrT="[Text]" custT="1"/>
      <dgm:spPr>
        <a:effectLst/>
      </dgm:spPr>
      <dgm:t>
        <a:bodyPr/>
        <a:lstStyle/>
        <a:p>
          <a:r>
            <a:rPr lang="en-GB" sz="900"/>
            <a:t>Outsource - SaaS</a:t>
          </a:r>
          <a:endParaRPr lang="en-GB" sz="900" dirty="0"/>
        </a:p>
      </dgm:t>
    </dgm:pt>
    <dgm:pt modelId="{56F4F311-05A4-4CF7-834B-EE828F420BE5}" type="parTrans" cxnId="{ED04AFAD-3937-48AA-B483-5454F845D24D}">
      <dgm:prSet/>
      <dgm:spPr/>
      <dgm:t>
        <a:bodyPr/>
        <a:lstStyle/>
        <a:p>
          <a:endParaRPr lang="en-GB"/>
        </a:p>
      </dgm:t>
    </dgm:pt>
    <dgm:pt modelId="{A1710823-F1F5-4C1D-A64B-3E9C9CE2B7C7}" type="sibTrans" cxnId="{ED04AFAD-3937-48AA-B483-5454F845D24D}">
      <dgm:prSet/>
      <dgm:spPr/>
      <dgm:t>
        <a:bodyPr/>
        <a:lstStyle/>
        <a:p>
          <a:endParaRPr lang="en-GB"/>
        </a:p>
      </dgm:t>
    </dgm:pt>
    <dgm:pt modelId="{B840528B-3B97-4313-A6DD-C27BD453F033}">
      <dgm:prSet phldrT="[Text]" custT="1"/>
      <dgm:spPr>
        <a:effectLst/>
      </dgm:spPr>
      <dgm:t>
        <a:bodyPr/>
        <a:lstStyle/>
        <a:p>
          <a:r>
            <a:rPr lang="en-GB" sz="900"/>
            <a:t>PaaS</a:t>
          </a:r>
          <a:endParaRPr lang="en-GB" sz="900" dirty="0"/>
        </a:p>
      </dgm:t>
    </dgm:pt>
    <dgm:pt modelId="{EF699941-4502-474E-97FD-81D393023575}" type="parTrans" cxnId="{0CE68CE6-C7B3-4136-AE3C-099A440B6585}">
      <dgm:prSet/>
      <dgm:spPr/>
      <dgm:t>
        <a:bodyPr/>
        <a:lstStyle/>
        <a:p>
          <a:endParaRPr lang="en-GB"/>
        </a:p>
      </dgm:t>
    </dgm:pt>
    <dgm:pt modelId="{49899F2C-8818-4D3A-8624-737D090DAE1A}" type="sibTrans" cxnId="{0CE68CE6-C7B3-4136-AE3C-099A440B6585}">
      <dgm:prSet/>
      <dgm:spPr/>
      <dgm:t>
        <a:bodyPr/>
        <a:lstStyle/>
        <a:p>
          <a:endParaRPr lang="en-GB"/>
        </a:p>
      </dgm:t>
    </dgm:pt>
    <dgm:pt modelId="{650DEA4A-0F11-4DDA-850F-A0E1936C1806}">
      <dgm:prSet phldrT="[Text]" custT="1"/>
      <dgm:spPr>
        <a:effectLst/>
      </dgm:spPr>
      <dgm:t>
        <a:bodyPr/>
        <a:lstStyle/>
        <a:p>
          <a:r>
            <a:rPr lang="en-GB" sz="900" dirty="0">
              <a:effectLst/>
            </a:rPr>
            <a:t>In-house – </a:t>
          </a:r>
          <a:br>
            <a:rPr lang="en-GB" sz="900" dirty="0">
              <a:effectLst/>
            </a:rPr>
          </a:br>
          <a:r>
            <a:rPr lang="en-GB" sz="900" dirty="0">
              <a:effectLst/>
            </a:rPr>
            <a:t>Commercial Packages</a:t>
          </a:r>
        </a:p>
      </dgm:t>
    </dgm:pt>
    <dgm:pt modelId="{03027C21-2BB0-4D6E-88A5-57B98279B3C4}" type="parTrans" cxnId="{EECA62A9-8358-47AA-AA6A-EFD052A75F16}">
      <dgm:prSet/>
      <dgm:spPr/>
      <dgm:t>
        <a:bodyPr/>
        <a:lstStyle/>
        <a:p>
          <a:endParaRPr lang="en-GB"/>
        </a:p>
      </dgm:t>
    </dgm:pt>
    <dgm:pt modelId="{2A7EABB2-C9EA-42A9-A815-BB210770D9E6}" type="sibTrans" cxnId="{EECA62A9-8358-47AA-AA6A-EFD052A75F16}">
      <dgm:prSet/>
      <dgm:spPr/>
      <dgm:t>
        <a:bodyPr/>
        <a:lstStyle/>
        <a:p>
          <a:endParaRPr lang="en-GB"/>
        </a:p>
      </dgm:t>
    </dgm:pt>
    <dgm:pt modelId="{D68ECC91-7851-4AE9-8082-A806FD4DC08C}" type="pres">
      <dgm:prSet presAssocID="{DE82A256-C933-4AC0-A0DD-67206F012F7A}" presName="Name0" presStyleCnt="0">
        <dgm:presLayoutVars>
          <dgm:dir/>
          <dgm:animLvl val="lvl"/>
          <dgm:resizeHandles val="exact"/>
        </dgm:presLayoutVars>
      </dgm:prSet>
      <dgm:spPr/>
    </dgm:pt>
    <dgm:pt modelId="{0240D1D7-2917-41E5-A17D-A2D7548A770F}" type="pres">
      <dgm:prSet presAssocID="{EF2EE72B-F1B0-4D57-85C5-35D94BDBBFE2}" presName="Name8" presStyleCnt="0"/>
      <dgm:spPr/>
    </dgm:pt>
    <dgm:pt modelId="{850BC7F5-CA19-4535-AAFF-9D07340F0949}" type="pres">
      <dgm:prSet presAssocID="{EF2EE72B-F1B0-4D57-85C5-35D94BDBBFE2}" presName="level" presStyleLbl="node1" presStyleIdx="0" presStyleCnt="3">
        <dgm:presLayoutVars>
          <dgm:chMax val="1"/>
          <dgm:bulletEnabled val="1"/>
        </dgm:presLayoutVars>
      </dgm:prSet>
      <dgm:spPr/>
    </dgm:pt>
    <dgm:pt modelId="{D24C1EDA-9E61-4A4A-9D17-77EB41D8A550}" type="pres">
      <dgm:prSet presAssocID="{EF2EE72B-F1B0-4D57-85C5-35D94BDBBFE2}" presName="levelTx" presStyleLbl="revTx" presStyleIdx="0" presStyleCnt="0">
        <dgm:presLayoutVars>
          <dgm:chMax val="1"/>
          <dgm:bulletEnabled val="1"/>
        </dgm:presLayoutVars>
      </dgm:prSet>
      <dgm:spPr/>
    </dgm:pt>
    <dgm:pt modelId="{1E37DD1A-5143-4633-97C2-1E18A076151A}" type="pres">
      <dgm:prSet presAssocID="{B840528B-3B97-4313-A6DD-C27BD453F033}" presName="Name8" presStyleCnt="0"/>
      <dgm:spPr/>
    </dgm:pt>
    <dgm:pt modelId="{BC034D4C-71B6-4305-8EBF-0A6A605E36FF}" type="pres">
      <dgm:prSet presAssocID="{B840528B-3B97-4313-A6DD-C27BD453F033}" presName="level" presStyleLbl="node1" presStyleIdx="1" presStyleCnt="3">
        <dgm:presLayoutVars>
          <dgm:chMax val="1"/>
          <dgm:bulletEnabled val="1"/>
        </dgm:presLayoutVars>
      </dgm:prSet>
      <dgm:spPr/>
    </dgm:pt>
    <dgm:pt modelId="{AED73913-07C6-4276-AA5D-6E74A55C4049}" type="pres">
      <dgm:prSet presAssocID="{B840528B-3B97-4313-A6DD-C27BD453F033}" presName="levelTx" presStyleLbl="revTx" presStyleIdx="0" presStyleCnt="0">
        <dgm:presLayoutVars>
          <dgm:chMax val="1"/>
          <dgm:bulletEnabled val="1"/>
        </dgm:presLayoutVars>
      </dgm:prSet>
      <dgm:spPr/>
    </dgm:pt>
    <dgm:pt modelId="{77DC56C5-6123-41F5-BAC8-4ACAB7BCD368}" type="pres">
      <dgm:prSet presAssocID="{650DEA4A-0F11-4DDA-850F-A0E1936C1806}" presName="Name8" presStyleCnt="0"/>
      <dgm:spPr/>
    </dgm:pt>
    <dgm:pt modelId="{4FC228B8-DE57-4795-B5DF-43127EC2E831}" type="pres">
      <dgm:prSet presAssocID="{650DEA4A-0F11-4DDA-850F-A0E1936C1806}" presName="level" presStyleLbl="node1" presStyleIdx="2" presStyleCnt="3">
        <dgm:presLayoutVars>
          <dgm:chMax val="1"/>
          <dgm:bulletEnabled val="1"/>
        </dgm:presLayoutVars>
      </dgm:prSet>
      <dgm:spPr/>
    </dgm:pt>
    <dgm:pt modelId="{E339B083-8489-4356-A3D2-17483A5DBA3B}" type="pres">
      <dgm:prSet presAssocID="{650DEA4A-0F11-4DDA-850F-A0E1936C1806}" presName="levelTx" presStyleLbl="revTx" presStyleIdx="0" presStyleCnt="0">
        <dgm:presLayoutVars>
          <dgm:chMax val="1"/>
          <dgm:bulletEnabled val="1"/>
        </dgm:presLayoutVars>
      </dgm:prSet>
      <dgm:spPr/>
    </dgm:pt>
  </dgm:ptLst>
  <dgm:cxnLst>
    <dgm:cxn modelId="{E41AB700-86E9-438C-A907-9C717744F861}" type="presOf" srcId="{B840528B-3B97-4313-A6DD-C27BD453F033}" destId="{AED73913-07C6-4276-AA5D-6E74A55C4049}" srcOrd="1" destOrd="0" presId="urn:microsoft.com/office/officeart/2005/8/layout/pyramid3"/>
    <dgm:cxn modelId="{8B10DB03-4C10-4F05-B1C8-9EEF2C0FA425}" type="presOf" srcId="{650DEA4A-0F11-4DDA-850F-A0E1936C1806}" destId="{4FC228B8-DE57-4795-B5DF-43127EC2E831}" srcOrd="0" destOrd="0" presId="urn:microsoft.com/office/officeart/2005/8/layout/pyramid3"/>
    <dgm:cxn modelId="{6A1C7C26-9B75-426E-88D9-7C7DE9FC942E}" type="presOf" srcId="{DE82A256-C933-4AC0-A0DD-67206F012F7A}" destId="{D68ECC91-7851-4AE9-8082-A806FD4DC08C}" srcOrd="0" destOrd="0" presId="urn:microsoft.com/office/officeart/2005/8/layout/pyramid3"/>
    <dgm:cxn modelId="{064C4445-EE6C-42EB-B9FA-9C3D984D2944}" type="presOf" srcId="{B840528B-3B97-4313-A6DD-C27BD453F033}" destId="{BC034D4C-71B6-4305-8EBF-0A6A605E36FF}" srcOrd="0" destOrd="0" presId="urn:microsoft.com/office/officeart/2005/8/layout/pyramid3"/>
    <dgm:cxn modelId="{62DD2D73-769D-48BD-855D-74C901F60EAE}" type="presOf" srcId="{650DEA4A-0F11-4DDA-850F-A0E1936C1806}" destId="{E339B083-8489-4356-A3D2-17483A5DBA3B}" srcOrd="1" destOrd="0" presId="urn:microsoft.com/office/officeart/2005/8/layout/pyramid3"/>
    <dgm:cxn modelId="{EECA62A9-8358-47AA-AA6A-EFD052A75F16}" srcId="{DE82A256-C933-4AC0-A0DD-67206F012F7A}" destId="{650DEA4A-0F11-4DDA-850F-A0E1936C1806}" srcOrd="2" destOrd="0" parTransId="{03027C21-2BB0-4D6E-88A5-57B98279B3C4}" sibTransId="{2A7EABB2-C9EA-42A9-A815-BB210770D9E6}"/>
    <dgm:cxn modelId="{ED04AFAD-3937-48AA-B483-5454F845D24D}" srcId="{DE82A256-C933-4AC0-A0DD-67206F012F7A}" destId="{EF2EE72B-F1B0-4D57-85C5-35D94BDBBFE2}" srcOrd="0" destOrd="0" parTransId="{56F4F311-05A4-4CF7-834B-EE828F420BE5}" sibTransId="{A1710823-F1F5-4C1D-A64B-3E9C9CE2B7C7}"/>
    <dgm:cxn modelId="{4D9DFDB5-BC81-4A58-A2AA-51EDCD7A9C50}" type="presOf" srcId="{EF2EE72B-F1B0-4D57-85C5-35D94BDBBFE2}" destId="{D24C1EDA-9E61-4A4A-9D17-77EB41D8A550}" srcOrd="1" destOrd="0" presId="urn:microsoft.com/office/officeart/2005/8/layout/pyramid3"/>
    <dgm:cxn modelId="{8AC73DDC-152E-4517-8FC1-E7BFEB452EC1}" type="presOf" srcId="{EF2EE72B-F1B0-4D57-85C5-35D94BDBBFE2}" destId="{850BC7F5-CA19-4535-AAFF-9D07340F0949}" srcOrd="0" destOrd="0" presId="urn:microsoft.com/office/officeart/2005/8/layout/pyramid3"/>
    <dgm:cxn modelId="{0CE68CE6-C7B3-4136-AE3C-099A440B6585}" srcId="{DE82A256-C933-4AC0-A0DD-67206F012F7A}" destId="{B840528B-3B97-4313-A6DD-C27BD453F033}" srcOrd="1" destOrd="0" parTransId="{EF699941-4502-474E-97FD-81D393023575}" sibTransId="{49899F2C-8818-4D3A-8624-737D090DAE1A}"/>
    <dgm:cxn modelId="{6D106E6B-0FCD-4AA7-B9B8-B7B55104153D}" type="presParOf" srcId="{D68ECC91-7851-4AE9-8082-A806FD4DC08C}" destId="{0240D1D7-2917-41E5-A17D-A2D7548A770F}" srcOrd="0" destOrd="0" presId="urn:microsoft.com/office/officeart/2005/8/layout/pyramid3"/>
    <dgm:cxn modelId="{058814A9-00AC-4B3E-A02B-A5B8A538838C}" type="presParOf" srcId="{0240D1D7-2917-41E5-A17D-A2D7548A770F}" destId="{850BC7F5-CA19-4535-AAFF-9D07340F0949}" srcOrd="0" destOrd="0" presId="urn:microsoft.com/office/officeart/2005/8/layout/pyramid3"/>
    <dgm:cxn modelId="{4C197541-67B2-4B42-BF0F-7DC218D90B94}" type="presParOf" srcId="{0240D1D7-2917-41E5-A17D-A2D7548A770F}" destId="{D24C1EDA-9E61-4A4A-9D17-77EB41D8A550}" srcOrd="1" destOrd="0" presId="urn:microsoft.com/office/officeart/2005/8/layout/pyramid3"/>
    <dgm:cxn modelId="{8EEC8D37-D834-49FC-B012-75484D176797}" type="presParOf" srcId="{D68ECC91-7851-4AE9-8082-A806FD4DC08C}" destId="{1E37DD1A-5143-4633-97C2-1E18A076151A}" srcOrd="1" destOrd="0" presId="urn:microsoft.com/office/officeart/2005/8/layout/pyramid3"/>
    <dgm:cxn modelId="{F5BB1C27-AAEE-4824-B608-13227AD9D334}" type="presParOf" srcId="{1E37DD1A-5143-4633-97C2-1E18A076151A}" destId="{BC034D4C-71B6-4305-8EBF-0A6A605E36FF}" srcOrd="0" destOrd="0" presId="urn:microsoft.com/office/officeart/2005/8/layout/pyramid3"/>
    <dgm:cxn modelId="{F93604F1-2EE3-4715-BD73-EFB5E174A423}" type="presParOf" srcId="{1E37DD1A-5143-4633-97C2-1E18A076151A}" destId="{AED73913-07C6-4276-AA5D-6E74A55C4049}" srcOrd="1" destOrd="0" presId="urn:microsoft.com/office/officeart/2005/8/layout/pyramid3"/>
    <dgm:cxn modelId="{A89E6A63-6040-4955-807A-80CD8B6ACD27}" type="presParOf" srcId="{D68ECC91-7851-4AE9-8082-A806FD4DC08C}" destId="{77DC56C5-6123-41F5-BAC8-4ACAB7BCD368}" srcOrd="2" destOrd="0" presId="urn:microsoft.com/office/officeart/2005/8/layout/pyramid3"/>
    <dgm:cxn modelId="{1037AFBC-0E16-4509-98B2-E70A3453ECDA}" type="presParOf" srcId="{77DC56C5-6123-41F5-BAC8-4ACAB7BCD368}" destId="{4FC228B8-DE57-4795-B5DF-43127EC2E831}" srcOrd="0" destOrd="0" presId="urn:microsoft.com/office/officeart/2005/8/layout/pyramid3"/>
    <dgm:cxn modelId="{BE07F9A0-C223-4464-A0AE-4C260A1A5F83}" type="presParOf" srcId="{77DC56C5-6123-41F5-BAC8-4ACAB7BCD368}" destId="{E339B083-8489-4356-A3D2-17483A5DBA3B}" srcOrd="1" destOrd="0" presId="urn:microsoft.com/office/officeart/2005/8/layout/pyramid3"/>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2F37F-1D6D-4CB0-9FBC-16642D7076D0}">
      <dsp:nvSpPr>
        <dsp:cNvPr id="0" name=""/>
        <dsp:cNvSpPr/>
      </dsp:nvSpPr>
      <dsp:spPr>
        <a:xfrm>
          <a:off x="1057" y="0"/>
          <a:ext cx="2748898" cy="32689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Protect data as an asset</a:t>
          </a:r>
        </a:p>
      </dsp:txBody>
      <dsp:txXfrm>
        <a:off x="1057" y="0"/>
        <a:ext cx="2748898" cy="980694"/>
      </dsp:txXfrm>
    </dsp:sp>
    <dsp:sp modelId="{55D71F8A-5BB7-4723-991A-3B8E4DAF7B58}">
      <dsp:nvSpPr>
        <dsp:cNvPr id="0" name=""/>
        <dsp:cNvSpPr/>
      </dsp:nvSpPr>
      <dsp:spPr>
        <a:xfrm>
          <a:off x="275947" y="980973"/>
          <a:ext cx="2199119" cy="6422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Data Education, Culture &amp; Training</a:t>
          </a:r>
        </a:p>
      </dsp:txBody>
      <dsp:txXfrm>
        <a:off x="294757" y="999783"/>
        <a:ext cx="2161499" cy="604603"/>
      </dsp:txXfrm>
    </dsp:sp>
    <dsp:sp modelId="{83604E23-A8A5-44A3-BF38-CFAA011878FC}">
      <dsp:nvSpPr>
        <dsp:cNvPr id="0" name=""/>
        <dsp:cNvSpPr/>
      </dsp:nvSpPr>
      <dsp:spPr>
        <a:xfrm>
          <a:off x="275947" y="1722000"/>
          <a:ext cx="2199119" cy="6422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Data org design &amp; operating model</a:t>
          </a:r>
        </a:p>
      </dsp:txBody>
      <dsp:txXfrm>
        <a:off x="294757" y="1740810"/>
        <a:ext cx="2161499" cy="604603"/>
      </dsp:txXfrm>
    </dsp:sp>
    <dsp:sp modelId="{0210FEE1-D984-4532-AAFB-04E4F52F595A}">
      <dsp:nvSpPr>
        <dsp:cNvPr id="0" name=""/>
        <dsp:cNvSpPr/>
      </dsp:nvSpPr>
      <dsp:spPr>
        <a:xfrm>
          <a:off x="275947" y="2463027"/>
          <a:ext cx="2199119" cy="6422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Data Mngt &amp; Foundational capabilities </a:t>
          </a:r>
        </a:p>
      </dsp:txBody>
      <dsp:txXfrm>
        <a:off x="294757" y="2481837"/>
        <a:ext cx="2161499" cy="604603"/>
      </dsp:txXfrm>
    </dsp:sp>
    <dsp:sp modelId="{85035DBD-A95E-4930-A9BC-97B6D2FF8D19}">
      <dsp:nvSpPr>
        <dsp:cNvPr id="0" name=""/>
        <dsp:cNvSpPr/>
      </dsp:nvSpPr>
      <dsp:spPr>
        <a:xfrm>
          <a:off x="2956123" y="0"/>
          <a:ext cx="2748898" cy="32689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Maximize value from Data</a:t>
          </a:r>
        </a:p>
      </dsp:txBody>
      <dsp:txXfrm>
        <a:off x="2956123" y="0"/>
        <a:ext cx="2748898" cy="980694"/>
      </dsp:txXfrm>
    </dsp:sp>
    <dsp:sp modelId="{1323ACD3-69AB-4EF1-B382-765ED80723A4}">
      <dsp:nvSpPr>
        <dsp:cNvPr id="0" name=""/>
        <dsp:cNvSpPr/>
      </dsp:nvSpPr>
      <dsp:spPr>
        <a:xfrm>
          <a:off x="3231013" y="980773"/>
          <a:ext cx="2199119" cy="4762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“Single product view” initiative</a:t>
          </a:r>
        </a:p>
      </dsp:txBody>
      <dsp:txXfrm>
        <a:off x="3244961" y="994721"/>
        <a:ext cx="2171223" cy="448324"/>
      </dsp:txXfrm>
    </dsp:sp>
    <dsp:sp modelId="{48A425E1-2FEB-4F76-AA2D-D5744174F436}">
      <dsp:nvSpPr>
        <dsp:cNvPr id="0" name=""/>
        <dsp:cNvSpPr/>
      </dsp:nvSpPr>
      <dsp:spPr>
        <a:xfrm>
          <a:off x="3231013" y="1530259"/>
          <a:ext cx="2199119" cy="4762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Data Distribution for external market data</a:t>
          </a:r>
        </a:p>
      </dsp:txBody>
      <dsp:txXfrm>
        <a:off x="3244961" y="1544207"/>
        <a:ext cx="2171223" cy="448324"/>
      </dsp:txXfrm>
    </dsp:sp>
    <dsp:sp modelId="{480122C9-FF76-4418-9C54-9569FF079BA3}">
      <dsp:nvSpPr>
        <dsp:cNvPr id="0" name=""/>
        <dsp:cNvSpPr/>
      </dsp:nvSpPr>
      <dsp:spPr>
        <a:xfrm>
          <a:off x="3231013" y="2079744"/>
          <a:ext cx="2199119" cy="4762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Automated reporting</a:t>
          </a:r>
        </a:p>
      </dsp:txBody>
      <dsp:txXfrm>
        <a:off x="3244961" y="2093692"/>
        <a:ext cx="2171223" cy="448324"/>
      </dsp:txXfrm>
    </dsp:sp>
    <dsp:sp modelId="{E7EFEE14-E737-4ADF-9AAF-5D681F2FA961}">
      <dsp:nvSpPr>
        <dsp:cNvPr id="0" name=""/>
        <dsp:cNvSpPr/>
      </dsp:nvSpPr>
      <dsp:spPr>
        <a:xfrm>
          <a:off x="3231013" y="2629230"/>
          <a:ext cx="2199119" cy="4762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Investment analytics</a:t>
          </a:r>
        </a:p>
      </dsp:txBody>
      <dsp:txXfrm>
        <a:off x="3244961" y="2643178"/>
        <a:ext cx="2171223" cy="448324"/>
      </dsp:txXfrm>
    </dsp:sp>
    <dsp:sp modelId="{1863DCBD-1B5D-4750-9B3C-43DE7219A5AF}">
      <dsp:nvSpPr>
        <dsp:cNvPr id="0" name=""/>
        <dsp:cNvSpPr/>
      </dsp:nvSpPr>
      <dsp:spPr>
        <a:xfrm>
          <a:off x="5911189" y="0"/>
          <a:ext cx="2748898" cy="32689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Enable the Future</a:t>
          </a:r>
        </a:p>
      </dsp:txBody>
      <dsp:txXfrm>
        <a:off x="5911189" y="0"/>
        <a:ext cx="2748898" cy="980694"/>
      </dsp:txXfrm>
    </dsp:sp>
    <dsp:sp modelId="{1B2A96DE-EEB5-43A8-A29D-4CE93CFEA27F}">
      <dsp:nvSpPr>
        <dsp:cNvPr id="0" name=""/>
        <dsp:cNvSpPr/>
      </dsp:nvSpPr>
      <dsp:spPr>
        <a:xfrm>
          <a:off x="6186079" y="980973"/>
          <a:ext cx="2199119" cy="6422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Technology enablement</a:t>
          </a:r>
        </a:p>
      </dsp:txBody>
      <dsp:txXfrm>
        <a:off x="6204889" y="999783"/>
        <a:ext cx="2161499" cy="604603"/>
      </dsp:txXfrm>
    </dsp:sp>
    <dsp:sp modelId="{ABFD7675-26B8-4BCB-94E8-433C384B89D7}">
      <dsp:nvSpPr>
        <dsp:cNvPr id="0" name=""/>
        <dsp:cNvSpPr/>
      </dsp:nvSpPr>
      <dsp:spPr>
        <a:xfrm>
          <a:off x="6186079" y="1722000"/>
          <a:ext cx="2199119" cy="6422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Get the right data to the right people</a:t>
          </a:r>
        </a:p>
      </dsp:txBody>
      <dsp:txXfrm>
        <a:off x="6204889" y="1740810"/>
        <a:ext cx="2161499" cy="604603"/>
      </dsp:txXfrm>
    </dsp:sp>
    <dsp:sp modelId="{24FA8CAF-E9B5-47AB-82A1-4336EF602198}">
      <dsp:nvSpPr>
        <dsp:cNvPr id="0" name=""/>
        <dsp:cNvSpPr/>
      </dsp:nvSpPr>
      <dsp:spPr>
        <a:xfrm>
          <a:off x="6186079" y="2463027"/>
          <a:ext cx="2199119" cy="6422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Data Ecosystem connectivity</a:t>
          </a:r>
        </a:p>
      </dsp:txBody>
      <dsp:txXfrm>
        <a:off x="6204889" y="2481837"/>
        <a:ext cx="2161499" cy="604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568AA-6A6E-466B-9E8C-E5F3B8729531}">
      <dsp:nvSpPr>
        <dsp:cNvPr id="0" name=""/>
        <dsp:cNvSpPr/>
      </dsp:nvSpPr>
      <dsp:spPr>
        <a:xfrm>
          <a:off x="2565477" y="1790004"/>
          <a:ext cx="2187783" cy="2187783"/>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t>Data Quality</a:t>
          </a:r>
        </a:p>
      </dsp:txBody>
      <dsp:txXfrm>
        <a:off x="3005319" y="2302482"/>
        <a:ext cx="1308099" cy="1124565"/>
      </dsp:txXfrm>
    </dsp:sp>
    <dsp:sp modelId="{95CD0437-0E91-4920-9466-739641B11842}">
      <dsp:nvSpPr>
        <dsp:cNvPr id="0" name=""/>
        <dsp:cNvSpPr/>
      </dsp:nvSpPr>
      <dsp:spPr>
        <a:xfrm>
          <a:off x="1292584" y="1272892"/>
          <a:ext cx="1591115" cy="1591115"/>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Data Governance</a:t>
          </a:r>
        </a:p>
      </dsp:txBody>
      <dsp:txXfrm>
        <a:off x="1693152" y="1675881"/>
        <a:ext cx="789979" cy="785137"/>
      </dsp:txXfrm>
    </dsp:sp>
    <dsp:sp modelId="{0BCC4AFB-7CBB-4F08-9743-032FC5CBA6DB}">
      <dsp:nvSpPr>
        <dsp:cNvPr id="0" name=""/>
        <dsp:cNvSpPr/>
      </dsp:nvSpPr>
      <dsp:spPr>
        <a:xfrm rot="20700000">
          <a:off x="2183771" y="175185"/>
          <a:ext cx="1558968" cy="1558968"/>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Data Usage &amp; Privacy</a:t>
          </a:r>
        </a:p>
      </dsp:txBody>
      <dsp:txXfrm rot="-20700000">
        <a:off x="2525699" y="517112"/>
        <a:ext cx="875113" cy="875113"/>
      </dsp:txXfrm>
    </dsp:sp>
    <dsp:sp modelId="{4C0A5FC9-681A-4739-8ACA-140A8D924EE7}">
      <dsp:nvSpPr>
        <dsp:cNvPr id="0" name=""/>
        <dsp:cNvSpPr/>
      </dsp:nvSpPr>
      <dsp:spPr>
        <a:xfrm>
          <a:off x="2394892" y="1461211"/>
          <a:ext cx="2800362" cy="2800362"/>
        </a:xfrm>
        <a:prstGeom prst="circularArrow">
          <a:avLst>
            <a:gd name="adj1" fmla="val 4687"/>
            <a:gd name="adj2" fmla="val 299029"/>
            <a:gd name="adj3" fmla="val 2510892"/>
            <a:gd name="adj4" fmla="val 15872684"/>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7CBB199-7342-4F32-85F7-D7D87D3D3EE1}">
      <dsp:nvSpPr>
        <dsp:cNvPr id="0" name=""/>
        <dsp:cNvSpPr/>
      </dsp:nvSpPr>
      <dsp:spPr>
        <a:xfrm>
          <a:off x="1010801" y="921767"/>
          <a:ext cx="2034638" cy="2034638"/>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38B330-A24F-436A-A6A2-5199826DD0E1}">
      <dsp:nvSpPr>
        <dsp:cNvPr id="0" name=""/>
        <dsp:cNvSpPr/>
      </dsp:nvSpPr>
      <dsp:spPr>
        <a:xfrm>
          <a:off x="1823166" y="-165358"/>
          <a:ext cx="2193750" cy="2193750"/>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54780-AD54-4F5B-872F-5E0174C635CF}">
      <dsp:nvSpPr>
        <dsp:cNvPr id="0" name=""/>
        <dsp:cNvSpPr/>
      </dsp:nvSpPr>
      <dsp:spPr>
        <a:xfrm>
          <a:off x="1077036" y="0"/>
          <a:ext cx="1077036" cy="750484"/>
        </a:xfrm>
        <a:prstGeom prst="trapezoid">
          <a:avLst>
            <a:gd name="adj" fmla="val 71756"/>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br>
            <a:rPr lang="en-GB" sz="900" kern="1200" dirty="0"/>
          </a:br>
          <a:br>
            <a:rPr lang="en-GB" sz="900" kern="1200" dirty="0"/>
          </a:br>
          <a:r>
            <a:rPr lang="en-GB" sz="900" kern="1200" dirty="0"/>
            <a:t>Outsource </a:t>
          </a:r>
          <a:br>
            <a:rPr lang="en-GB" sz="900" kern="1200" dirty="0"/>
          </a:br>
          <a:r>
            <a:rPr lang="en-GB" sz="900" kern="1200" dirty="0"/>
            <a:t>- SaaS</a:t>
          </a:r>
        </a:p>
      </dsp:txBody>
      <dsp:txXfrm>
        <a:off x="1077036" y="0"/>
        <a:ext cx="1077036" cy="750484"/>
      </dsp:txXfrm>
    </dsp:sp>
    <dsp:sp modelId="{9FD00272-6213-4ADB-B234-5F1223A7CEC6}">
      <dsp:nvSpPr>
        <dsp:cNvPr id="0" name=""/>
        <dsp:cNvSpPr/>
      </dsp:nvSpPr>
      <dsp:spPr>
        <a:xfrm>
          <a:off x="538518" y="750484"/>
          <a:ext cx="2154072" cy="750484"/>
        </a:xfrm>
        <a:prstGeom prst="trapezoid">
          <a:avLst>
            <a:gd name="adj" fmla="val 71756"/>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PaaS</a:t>
          </a:r>
          <a:endParaRPr lang="en-GB" sz="900" kern="1200" dirty="0"/>
        </a:p>
      </dsp:txBody>
      <dsp:txXfrm>
        <a:off x="915480" y="750484"/>
        <a:ext cx="1400146" cy="750484"/>
      </dsp:txXfrm>
    </dsp:sp>
    <dsp:sp modelId="{DEE32AE4-5332-4322-AA02-EF5A930E9868}">
      <dsp:nvSpPr>
        <dsp:cNvPr id="0" name=""/>
        <dsp:cNvSpPr/>
      </dsp:nvSpPr>
      <dsp:spPr>
        <a:xfrm>
          <a:off x="0" y="1500968"/>
          <a:ext cx="3231108" cy="750484"/>
        </a:xfrm>
        <a:prstGeom prst="trapezoid">
          <a:avLst>
            <a:gd name="adj" fmla="val 71756"/>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In-house – Commercial Packages</a:t>
          </a:r>
          <a:endParaRPr lang="en-GB" sz="900" kern="1200" dirty="0"/>
        </a:p>
      </dsp:txBody>
      <dsp:txXfrm>
        <a:off x="565443" y="1500968"/>
        <a:ext cx="2100220" cy="7504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0BC7F5-CA19-4535-AAFF-9D07340F0949}">
      <dsp:nvSpPr>
        <dsp:cNvPr id="0" name=""/>
        <dsp:cNvSpPr/>
      </dsp:nvSpPr>
      <dsp:spPr>
        <a:xfrm rot="10800000">
          <a:off x="0" y="0"/>
          <a:ext cx="3233100" cy="750100"/>
        </a:xfrm>
        <a:prstGeom prst="trapezoid">
          <a:avLst>
            <a:gd name="adj" fmla="val 71837"/>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Outsource - SaaS</a:t>
          </a:r>
          <a:endParaRPr lang="en-GB" sz="900" kern="1200" dirty="0"/>
        </a:p>
      </dsp:txBody>
      <dsp:txXfrm rot="-10800000">
        <a:off x="565792" y="0"/>
        <a:ext cx="2101515" cy="750100"/>
      </dsp:txXfrm>
    </dsp:sp>
    <dsp:sp modelId="{BC034D4C-71B6-4305-8EBF-0A6A605E36FF}">
      <dsp:nvSpPr>
        <dsp:cNvPr id="0" name=""/>
        <dsp:cNvSpPr/>
      </dsp:nvSpPr>
      <dsp:spPr>
        <a:xfrm rot="10800000">
          <a:off x="538850" y="750099"/>
          <a:ext cx="2155400" cy="750100"/>
        </a:xfrm>
        <a:prstGeom prst="trapezoid">
          <a:avLst>
            <a:gd name="adj" fmla="val 71837"/>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PaaS</a:t>
          </a:r>
          <a:endParaRPr lang="en-GB" sz="900" kern="1200" dirty="0"/>
        </a:p>
      </dsp:txBody>
      <dsp:txXfrm rot="-10800000">
        <a:off x="916044" y="750099"/>
        <a:ext cx="1401010" cy="750100"/>
      </dsp:txXfrm>
    </dsp:sp>
    <dsp:sp modelId="{4FC228B8-DE57-4795-B5DF-43127EC2E831}">
      <dsp:nvSpPr>
        <dsp:cNvPr id="0" name=""/>
        <dsp:cNvSpPr/>
      </dsp:nvSpPr>
      <dsp:spPr>
        <a:xfrm rot="10800000">
          <a:off x="1077700" y="1500200"/>
          <a:ext cx="1077700" cy="750100"/>
        </a:xfrm>
        <a:prstGeom prst="trapezoid">
          <a:avLst>
            <a:gd name="adj" fmla="val 71837"/>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dirty="0">
              <a:effectLst/>
            </a:rPr>
            <a:t>In-house – </a:t>
          </a:r>
          <a:br>
            <a:rPr lang="en-GB" sz="900" kern="1200" dirty="0">
              <a:effectLst/>
            </a:rPr>
          </a:br>
          <a:r>
            <a:rPr lang="en-GB" sz="900" kern="1200" dirty="0">
              <a:effectLst/>
            </a:rPr>
            <a:t>Commercial Packages</a:t>
          </a:r>
        </a:p>
      </dsp:txBody>
      <dsp:txXfrm rot="-10800000">
        <a:off x="1077700" y="1500200"/>
        <a:ext cx="1077700" cy="75010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3" y="5"/>
            <a:ext cx="2971800" cy="493633"/>
          </a:xfrm>
          <a:prstGeom prst="rect">
            <a:avLst/>
          </a:prstGeom>
        </p:spPr>
        <p:txBody>
          <a:bodyPr vert="horz" lIns="95103" tIns="47551" rIns="95103" bIns="47551" rtlCol="0"/>
          <a:lstStyle>
            <a:lvl1pPr algn="l">
              <a:defRPr sz="1200"/>
            </a:lvl1pPr>
          </a:lstStyle>
          <a:p>
            <a:endParaRPr lang="nl-NL" dirty="0">
              <a:latin typeface="Calibri" panose="020F0502020204030204" pitchFamily="34" charset="0"/>
            </a:endParaRPr>
          </a:p>
        </p:txBody>
      </p:sp>
      <p:sp>
        <p:nvSpPr>
          <p:cNvPr id="3" name="Tijdelijke aanduiding voor datum 2"/>
          <p:cNvSpPr>
            <a:spLocks noGrp="1"/>
          </p:cNvSpPr>
          <p:nvPr>
            <p:ph type="dt" sz="quarter" idx="1"/>
          </p:nvPr>
        </p:nvSpPr>
        <p:spPr>
          <a:xfrm>
            <a:off x="3884619" y="5"/>
            <a:ext cx="2971800" cy="493633"/>
          </a:xfrm>
          <a:prstGeom prst="rect">
            <a:avLst/>
          </a:prstGeom>
        </p:spPr>
        <p:txBody>
          <a:bodyPr vert="horz" lIns="95103" tIns="47551" rIns="95103" bIns="47551" rtlCol="0"/>
          <a:lstStyle>
            <a:lvl1pPr algn="r">
              <a:defRPr sz="1200"/>
            </a:lvl1pPr>
          </a:lstStyle>
          <a:p>
            <a:fld id="{46B47B6F-C44A-F24B-9710-6AA86E04DB2D}" type="datetime1">
              <a:rPr lang="nl-NL" smtClean="0">
                <a:latin typeface="Calibri" panose="020F0502020204030204" pitchFamily="34" charset="0"/>
              </a:rPr>
              <a:t>7-3-2022</a:t>
            </a:fld>
            <a:endParaRPr lang="nl-NL" dirty="0">
              <a:latin typeface="Calibri" panose="020F0502020204030204" pitchFamily="34" charset="0"/>
            </a:endParaRPr>
          </a:p>
        </p:txBody>
      </p:sp>
      <p:sp>
        <p:nvSpPr>
          <p:cNvPr id="4" name="Tijdelijke aanduiding voor voettekst 3"/>
          <p:cNvSpPr>
            <a:spLocks noGrp="1"/>
          </p:cNvSpPr>
          <p:nvPr>
            <p:ph type="ftr" sz="quarter" idx="2"/>
          </p:nvPr>
        </p:nvSpPr>
        <p:spPr>
          <a:xfrm>
            <a:off x="3" y="9377320"/>
            <a:ext cx="2971800" cy="493633"/>
          </a:xfrm>
          <a:prstGeom prst="rect">
            <a:avLst/>
          </a:prstGeom>
        </p:spPr>
        <p:txBody>
          <a:bodyPr vert="horz" lIns="95103" tIns="47551" rIns="95103" bIns="47551" rtlCol="0" anchor="b"/>
          <a:lstStyle>
            <a:lvl1pPr algn="l">
              <a:defRPr sz="1200"/>
            </a:lvl1pPr>
          </a:lstStyle>
          <a:p>
            <a:endParaRPr lang="nl-NL" dirty="0">
              <a:latin typeface="Calibri" panose="020F0502020204030204" pitchFamily="34" charset="0"/>
            </a:endParaRPr>
          </a:p>
        </p:txBody>
      </p:sp>
      <p:sp>
        <p:nvSpPr>
          <p:cNvPr id="5" name="Tijdelijke aanduiding voor dianummer 4"/>
          <p:cNvSpPr>
            <a:spLocks noGrp="1"/>
          </p:cNvSpPr>
          <p:nvPr>
            <p:ph type="sldNum" sz="quarter" idx="3"/>
          </p:nvPr>
        </p:nvSpPr>
        <p:spPr>
          <a:xfrm>
            <a:off x="3884619" y="9377320"/>
            <a:ext cx="2971800" cy="493633"/>
          </a:xfrm>
          <a:prstGeom prst="rect">
            <a:avLst/>
          </a:prstGeom>
        </p:spPr>
        <p:txBody>
          <a:bodyPr vert="horz" lIns="95103" tIns="47551" rIns="95103" bIns="47551" rtlCol="0" anchor="b"/>
          <a:lstStyle>
            <a:lvl1pPr algn="r">
              <a:defRPr sz="1200"/>
            </a:lvl1pPr>
          </a:lstStyle>
          <a:p>
            <a:fld id="{496C94C7-0CA4-9B4A-AA27-3F9814166508}" type="slidenum">
              <a:rPr lang="nl-NL" smtClean="0">
                <a:latin typeface="Calibri" panose="020F0502020204030204" pitchFamily="34" charset="0"/>
              </a:rPr>
              <a:t>‹#›</a:t>
            </a:fld>
            <a:endParaRPr lang="nl-NL" dirty="0">
              <a:latin typeface="Calibri" panose="020F0502020204030204" pitchFamily="34" charset="0"/>
            </a:endParaRPr>
          </a:p>
        </p:txBody>
      </p:sp>
    </p:spTree>
    <p:extLst>
      <p:ext uri="{BB962C8B-B14F-4D97-AF65-F5344CB8AC3E}">
        <p14:creationId xmlns:p14="http://schemas.microsoft.com/office/powerpoint/2010/main" val="2895217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3" y="5"/>
            <a:ext cx="2971800" cy="493633"/>
          </a:xfrm>
          <a:prstGeom prst="rect">
            <a:avLst/>
          </a:prstGeom>
        </p:spPr>
        <p:txBody>
          <a:bodyPr vert="horz" lIns="95103" tIns="47551" rIns="95103" bIns="47551" rtlCol="0"/>
          <a:lstStyle>
            <a:lvl1pPr algn="l">
              <a:defRPr sz="1200">
                <a:latin typeface="Verdana"/>
              </a:defRPr>
            </a:lvl1pPr>
          </a:lstStyle>
          <a:p>
            <a:endParaRPr lang="nl-NL" dirty="0">
              <a:latin typeface="Calibri" panose="020F0502020204030204" pitchFamily="34" charset="0"/>
            </a:endParaRPr>
          </a:p>
        </p:txBody>
      </p:sp>
      <p:sp>
        <p:nvSpPr>
          <p:cNvPr id="3" name="Tijdelijke aanduiding voor datum 2"/>
          <p:cNvSpPr>
            <a:spLocks noGrp="1"/>
          </p:cNvSpPr>
          <p:nvPr>
            <p:ph type="dt" idx="1"/>
          </p:nvPr>
        </p:nvSpPr>
        <p:spPr>
          <a:xfrm>
            <a:off x="3884619" y="5"/>
            <a:ext cx="2971800" cy="493633"/>
          </a:xfrm>
          <a:prstGeom prst="rect">
            <a:avLst/>
          </a:prstGeom>
        </p:spPr>
        <p:txBody>
          <a:bodyPr vert="horz" lIns="95103" tIns="47551" rIns="95103" bIns="47551" rtlCol="0"/>
          <a:lstStyle>
            <a:lvl1pPr algn="r">
              <a:defRPr sz="1200">
                <a:latin typeface="Verdana"/>
              </a:defRPr>
            </a:lvl1pPr>
          </a:lstStyle>
          <a:p>
            <a:fld id="{FE45D710-741C-E742-9DEB-2DB5579B9FF8}" type="datetime1">
              <a:rPr lang="nl-NL" smtClean="0">
                <a:latin typeface="Calibri" panose="020F0502020204030204" pitchFamily="34" charset="0"/>
              </a:rPr>
              <a:pPr/>
              <a:t>7-3-2022</a:t>
            </a:fld>
            <a:endParaRPr lang="nl-NL" dirty="0">
              <a:latin typeface="Calibri" panose="020F0502020204030204" pitchFamily="34" charset="0"/>
            </a:endParaRPr>
          </a:p>
        </p:txBody>
      </p:sp>
      <p:sp>
        <p:nvSpPr>
          <p:cNvPr id="4" name="Tijdelijke aanduiding voor dia-afbeelding 3"/>
          <p:cNvSpPr>
            <a:spLocks noGrp="1" noRot="1" noChangeAspect="1"/>
          </p:cNvSpPr>
          <p:nvPr>
            <p:ph type="sldImg" idx="2"/>
          </p:nvPr>
        </p:nvSpPr>
        <p:spPr>
          <a:xfrm>
            <a:off x="755650" y="739775"/>
            <a:ext cx="5346700" cy="3702050"/>
          </a:xfrm>
          <a:prstGeom prst="rect">
            <a:avLst/>
          </a:prstGeom>
          <a:noFill/>
          <a:ln w="12700">
            <a:solidFill>
              <a:prstClr val="black"/>
            </a:solidFill>
          </a:ln>
        </p:spPr>
        <p:txBody>
          <a:bodyPr vert="horz" lIns="95103" tIns="47551" rIns="95103" bIns="47551" rtlCol="0" anchor="ctr"/>
          <a:lstStyle/>
          <a:p>
            <a:endParaRPr lang="nl-NL" dirty="0">
              <a:latin typeface="Calibri" panose="020F0502020204030204" pitchFamily="34" charset="0"/>
            </a:endParaRPr>
          </a:p>
        </p:txBody>
      </p:sp>
      <p:sp>
        <p:nvSpPr>
          <p:cNvPr id="5" name="Tijdelijke aanduiding voor notities 4"/>
          <p:cNvSpPr>
            <a:spLocks noGrp="1"/>
          </p:cNvSpPr>
          <p:nvPr>
            <p:ph type="body" sz="quarter" idx="3"/>
          </p:nvPr>
        </p:nvSpPr>
        <p:spPr>
          <a:xfrm>
            <a:off x="685800" y="4689520"/>
            <a:ext cx="5486400" cy="4442698"/>
          </a:xfrm>
          <a:prstGeom prst="rect">
            <a:avLst/>
          </a:prstGeom>
        </p:spPr>
        <p:txBody>
          <a:bodyPr vert="horz" lIns="95103" tIns="47551" rIns="95103" bIns="47551" rtlCol="0"/>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voettekst 5"/>
          <p:cNvSpPr>
            <a:spLocks noGrp="1"/>
          </p:cNvSpPr>
          <p:nvPr>
            <p:ph type="ftr" sz="quarter" idx="4"/>
          </p:nvPr>
        </p:nvSpPr>
        <p:spPr>
          <a:xfrm>
            <a:off x="3" y="9377320"/>
            <a:ext cx="2971800" cy="493633"/>
          </a:xfrm>
          <a:prstGeom prst="rect">
            <a:avLst/>
          </a:prstGeom>
        </p:spPr>
        <p:txBody>
          <a:bodyPr vert="horz" lIns="95103" tIns="47551" rIns="95103" bIns="47551" rtlCol="0" anchor="b"/>
          <a:lstStyle>
            <a:lvl1pPr algn="l">
              <a:defRPr sz="1200">
                <a:latin typeface="Verdana"/>
              </a:defRPr>
            </a:lvl1pPr>
          </a:lstStyle>
          <a:p>
            <a:endParaRPr lang="nl-NL" dirty="0">
              <a:latin typeface="Calibri" panose="020F0502020204030204" pitchFamily="34" charset="0"/>
            </a:endParaRPr>
          </a:p>
        </p:txBody>
      </p:sp>
      <p:sp>
        <p:nvSpPr>
          <p:cNvPr id="7" name="Tijdelijke aanduiding voor dianummer 6"/>
          <p:cNvSpPr>
            <a:spLocks noGrp="1"/>
          </p:cNvSpPr>
          <p:nvPr>
            <p:ph type="sldNum" sz="quarter" idx="5"/>
          </p:nvPr>
        </p:nvSpPr>
        <p:spPr>
          <a:xfrm>
            <a:off x="3884619" y="9377320"/>
            <a:ext cx="2971800" cy="493633"/>
          </a:xfrm>
          <a:prstGeom prst="rect">
            <a:avLst/>
          </a:prstGeom>
        </p:spPr>
        <p:txBody>
          <a:bodyPr vert="horz" lIns="95103" tIns="47551" rIns="95103" bIns="47551" rtlCol="0" anchor="b"/>
          <a:lstStyle>
            <a:lvl1pPr algn="r">
              <a:defRPr sz="1200">
                <a:latin typeface="Verdana"/>
              </a:defRPr>
            </a:lvl1pPr>
          </a:lstStyle>
          <a:p>
            <a:fld id="{FEF6ABCE-445D-474A-BAB4-7446AED2C1CC}" type="slidenum">
              <a:rPr lang="nl-NL" smtClean="0">
                <a:latin typeface="Calibri" panose="020F0502020204030204" pitchFamily="34" charset="0"/>
              </a:rPr>
              <a:pPr/>
              <a:t>‹#›</a:t>
            </a:fld>
            <a:endParaRPr lang="nl-NL" dirty="0">
              <a:latin typeface="Calibri" panose="020F0502020204030204" pitchFamily="34" charset="0"/>
            </a:endParaRPr>
          </a:p>
        </p:txBody>
      </p:sp>
    </p:spTree>
    <p:extLst>
      <p:ext uri="{BB962C8B-B14F-4D97-AF65-F5344CB8AC3E}">
        <p14:creationId xmlns:p14="http://schemas.microsoft.com/office/powerpoint/2010/main" val="1669886427"/>
      </p:ext>
    </p:extLst>
  </p:cSld>
  <p:clrMap bg1="lt1" tx1="dk1" bg2="lt2" tx2="dk2" accent1="accent1" accent2="accent2" accent3="accent3" accent4="accent4" accent5="accent5" accent6="accent6" hlink="hlink" folHlink="folHlink"/>
  <p:hf hdr="0" ftr="0" dt="0"/>
  <p:notesStyle>
    <a:lvl1pPr marL="0" algn="l" defTabSz="515774" rtl="0" eaLnBrk="1" latinLnBrk="0" hangingPunct="1">
      <a:defRPr sz="1400" kern="1200">
        <a:solidFill>
          <a:schemeClr val="tx1"/>
        </a:solidFill>
        <a:latin typeface="Calibri" panose="020F0502020204030204" pitchFamily="34" charset="0"/>
        <a:ea typeface="+mn-ea"/>
        <a:cs typeface="+mn-cs"/>
        <a:sym typeface="Calibri" panose="020F0502020204030204" pitchFamily="34" charset="0"/>
      </a:defRPr>
    </a:lvl1pPr>
    <a:lvl2pPr marL="515774" algn="l" defTabSz="515774" rtl="0" eaLnBrk="1" latinLnBrk="0" hangingPunct="1">
      <a:defRPr sz="1400" kern="1200">
        <a:solidFill>
          <a:schemeClr val="tx1"/>
        </a:solidFill>
        <a:latin typeface="Calibri" panose="020F0502020204030204" pitchFamily="34" charset="0"/>
        <a:ea typeface="+mn-ea"/>
        <a:cs typeface="+mn-cs"/>
        <a:sym typeface="Calibri" panose="020F0502020204030204" pitchFamily="34" charset="0"/>
      </a:defRPr>
    </a:lvl2pPr>
    <a:lvl3pPr marL="1031547" algn="l" defTabSz="515774" rtl="0" eaLnBrk="1" latinLnBrk="0" hangingPunct="1">
      <a:defRPr sz="1400" kern="1200">
        <a:solidFill>
          <a:schemeClr val="tx1"/>
        </a:solidFill>
        <a:latin typeface="Calibri" panose="020F0502020204030204" pitchFamily="34" charset="0"/>
        <a:ea typeface="+mn-ea"/>
        <a:cs typeface="+mn-cs"/>
        <a:sym typeface="Calibri" panose="020F0502020204030204" pitchFamily="34" charset="0"/>
      </a:defRPr>
    </a:lvl3pPr>
    <a:lvl4pPr marL="1547321" algn="l" defTabSz="515774" rtl="0" eaLnBrk="1" latinLnBrk="0" hangingPunct="1">
      <a:defRPr sz="1400" kern="1200">
        <a:solidFill>
          <a:schemeClr val="tx1"/>
        </a:solidFill>
        <a:latin typeface="Calibri" panose="020F0502020204030204" pitchFamily="34" charset="0"/>
        <a:ea typeface="+mn-ea"/>
        <a:cs typeface="+mn-cs"/>
        <a:sym typeface="Calibri" panose="020F0502020204030204" pitchFamily="34" charset="0"/>
      </a:defRPr>
    </a:lvl4pPr>
    <a:lvl5pPr marL="2063094" algn="l" defTabSz="515774" rtl="0" eaLnBrk="1" latinLnBrk="0" hangingPunct="1">
      <a:defRPr sz="1400" kern="1200">
        <a:solidFill>
          <a:schemeClr val="tx1"/>
        </a:solidFill>
        <a:latin typeface="Calibri" panose="020F0502020204030204" pitchFamily="34" charset="0"/>
        <a:ea typeface="+mn-ea"/>
        <a:cs typeface="+mn-cs"/>
        <a:sym typeface="Calibri" panose="020F0502020204030204" pitchFamily="34" charset="0"/>
      </a:defRPr>
    </a:lvl5pPr>
    <a:lvl6pPr marL="2578868" algn="l" defTabSz="515774" rtl="0" eaLnBrk="1" latinLnBrk="0" hangingPunct="1">
      <a:defRPr sz="1400" kern="1200">
        <a:solidFill>
          <a:schemeClr val="tx1"/>
        </a:solidFill>
        <a:latin typeface="+mn-lt"/>
        <a:ea typeface="+mn-ea"/>
        <a:cs typeface="+mn-cs"/>
      </a:defRPr>
    </a:lvl6pPr>
    <a:lvl7pPr marL="3094641" algn="l" defTabSz="515774" rtl="0" eaLnBrk="1" latinLnBrk="0" hangingPunct="1">
      <a:defRPr sz="1400" kern="1200">
        <a:solidFill>
          <a:schemeClr val="tx1"/>
        </a:solidFill>
        <a:latin typeface="+mn-lt"/>
        <a:ea typeface="+mn-ea"/>
        <a:cs typeface="+mn-cs"/>
      </a:defRPr>
    </a:lvl7pPr>
    <a:lvl8pPr marL="3610415" algn="l" defTabSz="515774" rtl="0" eaLnBrk="1" latinLnBrk="0" hangingPunct="1">
      <a:defRPr sz="1400" kern="1200">
        <a:solidFill>
          <a:schemeClr val="tx1"/>
        </a:solidFill>
        <a:latin typeface="+mn-lt"/>
        <a:ea typeface="+mn-ea"/>
        <a:cs typeface="+mn-cs"/>
      </a:defRPr>
    </a:lvl8pPr>
    <a:lvl9pPr marL="4126188" algn="l" defTabSz="515774"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F8B99C-00E5-4454-8541-C53980D8A55E}" type="slidenum">
              <a:rPr lang="en-US" smtClean="0"/>
              <a:pPr/>
              <a:t>4</a:t>
            </a:fld>
            <a:endParaRPr lang="en-US" dirty="0"/>
          </a:p>
        </p:txBody>
      </p:sp>
    </p:spTree>
    <p:extLst>
      <p:ext uri="{BB962C8B-B14F-4D97-AF65-F5344CB8AC3E}">
        <p14:creationId xmlns:p14="http://schemas.microsoft.com/office/powerpoint/2010/main" val="395232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EF6ABCE-445D-474A-BAB4-7446AED2C1CC}" type="slidenum">
              <a:rPr lang="nl-NL" smtClean="0"/>
              <a:pPr/>
              <a:t>6</a:t>
            </a:fld>
            <a:endParaRPr lang="nl-NL"/>
          </a:p>
        </p:txBody>
      </p:sp>
    </p:spTree>
    <p:extLst>
      <p:ext uri="{BB962C8B-B14F-4D97-AF65-F5344CB8AC3E}">
        <p14:creationId xmlns:p14="http://schemas.microsoft.com/office/powerpoint/2010/main" val="3845744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12F8B99C-00E5-4454-8541-C53980D8A55E}" type="slidenum">
              <a:rPr lang="nl-NL" smtClean="0"/>
              <a:pPr/>
              <a:t>10</a:t>
            </a:fld>
            <a:endParaRPr lang="nl-NL"/>
          </a:p>
        </p:txBody>
      </p:sp>
    </p:spTree>
    <p:extLst>
      <p:ext uri="{BB962C8B-B14F-4D97-AF65-F5344CB8AC3E}">
        <p14:creationId xmlns:p14="http://schemas.microsoft.com/office/powerpoint/2010/main" val="3380891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EF6ABCE-445D-474A-BAB4-7446AED2C1CC}" type="slidenum">
              <a:rPr lang="nl-NL" smtClean="0"/>
              <a:pPr/>
              <a:t>12</a:t>
            </a:fld>
            <a:endParaRPr lang="nl-NL"/>
          </a:p>
        </p:txBody>
      </p:sp>
    </p:spTree>
    <p:extLst>
      <p:ext uri="{BB962C8B-B14F-4D97-AF65-F5344CB8AC3E}">
        <p14:creationId xmlns:p14="http://schemas.microsoft.com/office/powerpoint/2010/main" val="2730519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2F8B99C-00E5-4454-8541-C53980D8A55E}" type="slidenum">
              <a:rPr lang="nl-NL" smtClean="0"/>
              <a:pPr/>
              <a:t>17</a:t>
            </a:fld>
            <a:endParaRPr lang="nl-NL"/>
          </a:p>
        </p:txBody>
      </p:sp>
    </p:spTree>
    <p:extLst>
      <p:ext uri="{BB962C8B-B14F-4D97-AF65-F5344CB8AC3E}">
        <p14:creationId xmlns:p14="http://schemas.microsoft.com/office/powerpoint/2010/main" val="4114254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12F8B99C-00E5-4454-8541-C53980D8A55E}" type="slidenum">
              <a:rPr lang="nl-NL" smtClean="0"/>
              <a:pPr/>
              <a:t>18</a:t>
            </a:fld>
            <a:endParaRPr lang="nl-NL"/>
          </a:p>
        </p:txBody>
      </p:sp>
    </p:spTree>
    <p:extLst>
      <p:ext uri="{BB962C8B-B14F-4D97-AF65-F5344CB8AC3E}">
        <p14:creationId xmlns:p14="http://schemas.microsoft.com/office/powerpoint/2010/main" val="28335249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5.jpg"/><Relationship Id="rId4"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7.xml"/><Relationship Id="rId1" Type="http://schemas.openxmlformats.org/officeDocument/2006/relationships/tags" Target="../tags/tag6.xml"/><Relationship Id="rId5" Type="http://schemas.openxmlformats.org/officeDocument/2006/relationships/image" Target="../media/image11.jpg"/><Relationship Id="rId4" Type="http://schemas.openxmlformats.org/officeDocument/2006/relationships/image" Target="../media/image10.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8.xml"/><Relationship Id="rId1" Type="http://schemas.openxmlformats.org/officeDocument/2006/relationships/tags" Target="../tags/tag7.xml"/><Relationship Id="rId5" Type="http://schemas.openxmlformats.org/officeDocument/2006/relationships/image" Target="../media/image11.jpg"/><Relationship Id="rId4" Type="http://schemas.openxmlformats.org/officeDocument/2006/relationships/image" Target="../media/image10.emf"/></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9.xml"/><Relationship Id="rId1" Type="http://schemas.openxmlformats.org/officeDocument/2006/relationships/tags" Target="../tags/tag8.xml"/><Relationship Id="rId5" Type="http://schemas.openxmlformats.org/officeDocument/2006/relationships/image" Target="../media/image11.jpg"/><Relationship Id="rId4" Type="http://schemas.openxmlformats.org/officeDocument/2006/relationships/image" Target="../media/image10.emf"/></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oleObject" Target="../embeddings/oleObject9.bin"/><Relationship Id="rId7" Type="http://schemas.openxmlformats.org/officeDocument/2006/relationships/image" Target="../media/image4.png"/><Relationship Id="rId2" Type="http://schemas.openxmlformats.org/officeDocument/2006/relationships/slideMaster" Target="../slideMasters/slideMaster10.xml"/><Relationship Id="rId1" Type="http://schemas.openxmlformats.org/officeDocument/2006/relationships/tags" Target="../tags/tag10.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2.emf"/></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12.emf"/><Relationship Id="rId4" Type="http://schemas.openxmlformats.org/officeDocument/2006/relationships/oleObject" Target="../embeddings/oleObject10.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3.jpeg"/><Relationship Id="rId5" Type="http://schemas.openxmlformats.org/officeDocument/2006/relationships/image" Target="../media/image17.emf"/><Relationship Id="rId4" Type="http://schemas.openxmlformats.org/officeDocument/2006/relationships/oleObject" Target="../embeddings/oleObject11.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18.emf"/><Relationship Id="rId5" Type="http://schemas.openxmlformats.org/officeDocument/2006/relationships/image" Target="../media/image12.emf"/><Relationship Id="rId4" Type="http://schemas.openxmlformats.org/officeDocument/2006/relationships/oleObject" Target="../embeddings/oleObject12.bin"/></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0.xml"/><Relationship Id="rId1" Type="http://schemas.openxmlformats.org/officeDocument/2006/relationships/tags" Target="../tags/tag17.xml"/><Relationship Id="rId5" Type="http://schemas.openxmlformats.org/officeDocument/2006/relationships/image" Target="../media/image18.emf"/><Relationship Id="rId4" Type="http://schemas.openxmlformats.org/officeDocument/2006/relationships/image" Target="../media/image12.emf"/></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slideMaster" Target="../slideMasters/slideMaster10.xml"/><Relationship Id="rId7" Type="http://schemas.microsoft.com/office/2007/relationships/hdphoto" Target="../media/hdphoto1.wdp"/><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9.png"/><Relationship Id="rId5" Type="http://schemas.openxmlformats.org/officeDocument/2006/relationships/image" Target="../media/image12.emf"/><Relationship Id="rId4" Type="http://schemas.openxmlformats.org/officeDocument/2006/relationships/oleObject" Target="../embeddings/oleObject14.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slideMaster" Target="../slideMasters/slideMaster10.xml"/><Relationship Id="rId7" Type="http://schemas.microsoft.com/office/2007/relationships/hdphoto" Target="../media/hdphoto1.wdp"/><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9.png"/><Relationship Id="rId5" Type="http://schemas.openxmlformats.org/officeDocument/2006/relationships/image" Target="../media/image12.emf"/><Relationship Id="rId4" Type="http://schemas.openxmlformats.org/officeDocument/2006/relationships/oleObject" Target="../embeddings/oleObject15.bin"/></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slideMaster" Target="../slideMasters/slideMaster10.xml"/><Relationship Id="rId7" Type="http://schemas.microsoft.com/office/2007/relationships/hdphoto" Target="../media/hdphoto1.wdp"/><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9.png"/><Relationship Id="rId5" Type="http://schemas.openxmlformats.org/officeDocument/2006/relationships/image" Target="../media/image12.emf"/><Relationship Id="rId4" Type="http://schemas.openxmlformats.org/officeDocument/2006/relationships/oleObject" Target="../embeddings/oleObject16.bin"/></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slideMaster" Target="../slideMasters/slideMaster10.xml"/><Relationship Id="rId7" Type="http://schemas.microsoft.com/office/2007/relationships/hdphoto" Target="../media/hdphoto1.wdp"/><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9.png"/><Relationship Id="rId5" Type="http://schemas.openxmlformats.org/officeDocument/2006/relationships/image" Target="../media/image12.emf"/><Relationship Id="rId4" Type="http://schemas.openxmlformats.org/officeDocument/2006/relationships/oleObject" Target="../embeddings/oleObject17.bin"/></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slideMaster" Target="../slideMasters/slideMaster10.xml"/><Relationship Id="rId7" Type="http://schemas.microsoft.com/office/2007/relationships/hdphoto" Target="../media/hdphoto1.wdp"/><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9.png"/><Relationship Id="rId5" Type="http://schemas.openxmlformats.org/officeDocument/2006/relationships/image" Target="../media/image12.emf"/><Relationship Id="rId4" Type="http://schemas.openxmlformats.org/officeDocument/2006/relationships/oleObject" Target="../embeddings/oleObject18.bin"/></Relationships>
</file>

<file path=ppt/slideLayouts/_rels/slideLayout4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slideMaster" Target="../slideMasters/slideMaster10.xml"/><Relationship Id="rId7" Type="http://schemas.microsoft.com/office/2007/relationships/hdphoto" Target="../media/hdphoto2.wdp"/><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20.png"/><Relationship Id="rId5" Type="http://schemas.openxmlformats.org/officeDocument/2006/relationships/image" Target="../media/image12.emf"/><Relationship Id="rId4" Type="http://schemas.openxmlformats.org/officeDocument/2006/relationships/oleObject" Target="../embeddings/oleObject19.bin"/></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slideMaster" Target="../slideMasters/slideMaster10.xml"/><Relationship Id="rId7" Type="http://schemas.microsoft.com/office/2007/relationships/hdphoto" Target="../media/hdphoto3.wdp"/><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21.png"/><Relationship Id="rId5" Type="http://schemas.openxmlformats.org/officeDocument/2006/relationships/image" Target="../media/image12.emf"/><Relationship Id="rId4" Type="http://schemas.openxmlformats.org/officeDocument/2006/relationships/oleObject" Target="../embeddings/oleObject20.bin"/></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slideMaster" Target="../slideMasters/slideMaster10.xml"/><Relationship Id="rId7" Type="http://schemas.microsoft.com/office/2007/relationships/hdphoto" Target="../media/hdphoto4.wdp"/><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22.png"/><Relationship Id="rId5" Type="http://schemas.openxmlformats.org/officeDocument/2006/relationships/image" Target="../media/image12.emf"/><Relationship Id="rId4" Type="http://schemas.openxmlformats.org/officeDocument/2006/relationships/oleObject" Target="../embeddings/oleObject21.bin"/></Relationships>
</file>

<file path=ppt/slideLayouts/_rels/slideLayout47.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slideMaster" Target="../slideMasters/slideMaster10.xml"/><Relationship Id="rId7" Type="http://schemas.microsoft.com/office/2007/relationships/hdphoto" Target="../media/hdphoto3.wdp"/><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21.png"/><Relationship Id="rId5" Type="http://schemas.openxmlformats.org/officeDocument/2006/relationships/image" Target="../media/image12.emf"/><Relationship Id="rId4" Type="http://schemas.openxmlformats.org/officeDocument/2006/relationships/oleObject" Target="../embeddings/oleObject22.bin"/></Relationships>
</file>

<file path=ppt/slideLayouts/_rels/slideLayout48.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slideMaster" Target="../slideMasters/slideMaster10.xml"/><Relationship Id="rId7" Type="http://schemas.microsoft.com/office/2007/relationships/hdphoto" Target="../media/hdphoto2.wdp"/><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20.png"/><Relationship Id="rId5" Type="http://schemas.openxmlformats.org/officeDocument/2006/relationships/image" Target="../media/image12.emf"/><Relationship Id="rId4" Type="http://schemas.openxmlformats.org/officeDocument/2006/relationships/oleObject" Target="../embeddings/oleObject23.bin"/></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slideMaster" Target="../slideMasters/slideMaster10.xml"/><Relationship Id="rId7" Type="http://schemas.microsoft.com/office/2007/relationships/hdphoto" Target="../media/hdphoto3.wdp"/><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21.png"/><Relationship Id="rId5" Type="http://schemas.openxmlformats.org/officeDocument/2006/relationships/image" Target="../media/image12.emf"/><Relationship Id="rId4" Type="http://schemas.openxmlformats.org/officeDocument/2006/relationships/oleObject" Target="../embeddings/oleObject24.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slideMaster" Target="../slideMasters/slideMaster10.xml"/><Relationship Id="rId7" Type="http://schemas.microsoft.com/office/2007/relationships/hdphoto" Target="../media/hdphoto2.wdp"/><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20.png"/><Relationship Id="rId5" Type="http://schemas.openxmlformats.org/officeDocument/2006/relationships/image" Target="../media/image12.emf"/><Relationship Id="rId4" Type="http://schemas.openxmlformats.org/officeDocument/2006/relationships/oleObject" Target="../embeddings/oleObject25.bin"/></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slideMaster" Target="../slideMasters/slideMaster10.xml"/><Relationship Id="rId7" Type="http://schemas.microsoft.com/office/2007/relationships/hdphoto" Target="../media/hdphoto3.wdp"/><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21.png"/><Relationship Id="rId5" Type="http://schemas.openxmlformats.org/officeDocument/2006/relationships/image" Target="../media/image12.emf"/><Relationship Id="rId4" Type="http://schemas.openxmlformats.org/officeDocument/2006/relationships/oleObject" Target="../embeddings/oleObject26.bin"/></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18.emf"/><Relationship Id="rId5" Type="http://schemas.openxmlformats.org/officeDocument/2006/relationships/image" Target="../media/image12.emf"/><Relationship Id="rId4" Type="http://schemas.openxmlformats.org/officeDocument/2006/relationships/oleObject" Target="../embeddings/oleObject27.bin"/></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image" Target="../media/image12.emf"/><Relationship Id="rId4" Type="http://schemas.openxmlformats.org/officeDocument/2006/relationships/oleObject" Target="../embeddings/oleObject28.bin"/></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29.bin"/><Relationship Id="rId7" Type="http://schemas.openxmlformats.org/officeDocument/2006/relationships/image" Target="../media/image18.emf"/><Relationship Id="rId2" Type="http://schemas.openxmlformats.org/officeDocument/2006/relationships/slideMaster" Target="../slideMasters/slideMaster10.xml"/><Relationship Id="rId1" Type="http://schemas.openxmlformats.org/officeDocument/2006/relationships/tags" Target="../tags/tag48.xml"/><Relationship Id="rId6" Type="http://schemas.microsoft.com/office/2007/relationships/hdphoto" Target="../media/hdphoto1.wdp"/><Relationship Id="rId5" Type="http://schemas.openxmlformats.org/officeDocument/2006/relationships/image" Target="../media/image19.png"/><Relationship Id="rId4" Type="http://schemas.openxmlformats.org/officeDocument/2006/relationships/image" Target="../media/image12.emf"/></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18.emf"/><Relationship Id="rId5" Type="http://schemas.openxmlformats.org/officeDocument/2006/relationships/image" Target="../media/image12.emf"/><Relationship Id="rId4" Type="http://schemas.openxmlformats.org/officeDocument/2006/relationships/oleObject" Target="../embeddings/oleObject30.bin"/></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12.emf"/><Relationship Id="rId4" Type="http://schemas.openxmlformats.org/officeDocument/2006/relationships/oleObject" Target="../embeddings/oleObject31.bin"/></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18.emf"/><Relationship Id="rId5" Type="http://schemas.openxmlformats.org/officeDocument/2006/relationships/image" Target="../media/image12.emf"/><Relationship Id="rId4" Type="http://schemas.openxmlformats.org/officeDocument/2006/relationships/oleObject" Target="../embeddings/oleObject32.bin"/></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12.emf"/><Relationship Id="rId4" Type="http://schemas.openxmlformats.org/officeDocument/2006/relationships/oleObject" Target="../embeddings/oleObject33.bin"/></Relationships>
</file>

<file path=ppt/slideLayouts/_rels/slideLayout5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oleObject" Target="../embeddings/oleObject34.bin"/><Relationship Id="rId7" Type="http://schemas.openxmlformats.org/officeDocument/2006/relationships/image" Target="../media/image4.png"/><Relationship Id="rId2" Type="http://schemas.openxmlformats.org/officeDocument/2006/relationships/slideMaster" Target="../slideMasters/slideMaster10.xml"/><Relationship Id="rId1" Type="http://schemas.openxmlformats.org/officeDocument/2006/relationships/tags" Target="../tags/tag57.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2.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12.emf"/><Relationship Id="rId4" Type="http://schemas.openxmlformats.org/officeDocument/2006/relationships/oleObject" Target="../embeddings/oleObject35.bin"/></Relationships>
</file>

<file path=ppt/slideLayouts/_rels/slideLayout6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oleObject" Target="../embeddings/oleObject36.bin"/><Relationship Id="rId7" Type="http://schemas.openxmlformats.org/officeDocument/2006/relationships/image" Target="../media/image4.png"/><Relationship Id="rId2" Type="http://schemas.openxmlformats.org/officeDocument/2006/relationships/slideMaster" Target="../slideMasters/slideMaster10.xml"/><Relationship Id="rId1" Type="http://schemas.openxmlformats.org/officeDocument/2006/relationships/tags" Target="../tags/tag60.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2.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2.png"/><Relationship Id="rId5" Type="http://schemas.openxmlformats.org/officeDocument/2006/relationships/image" Target="../media/image12.emf"/><Relationship Id="rId4" Type="http://schemas.openxmlformats.org/officeDocument/2006/relationships/oleObject" Target="../embeddings/oleObject37.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13.jpeg"/><Relationship Id="rId5" Type="http://schemas.openxmlformats.org/officeDocument/2006/relationships/image" Target="../media/image12.emf"/><Relationship Id="rId4" Type="http://schemas.openxmlformats.org/officeDocument/2006/relationships/oleObject" Target="../embeddings/oleObject38.bin"/></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12.emf"/><Relationship Id="rId4" Type="http://schemas.openxmlformats.org/officeDocument/2006/relationships/oleObject" Target="../embeddings/oleObject39.bin"/></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10.xml"/><Relationship Id="rId1" Type="http://schemas.openxmlformats.org/officeDocument/2006/relationships/tags" Target="../tags/tag67.xml"/><Relationship Id="rId4" Type="http://schemas.openxmlformats.org/officeDocument/2006/relationships/image" Target="../media/image12.emf"/></Relationships>
</file>

<file path=ppt/slideLayouts/_rels/slideLayout66.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slideMaster" Target="../slideMasters/slideMaster10.xml"/><Relationship Id="rId7" Type="http://schemas.microsoft.com/office/2007/relationships/hdphoto" Target="../media/hdphoto1.wdp"/><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19.png"/><Relationship Id="rId5" Type="http://schemas.openxmlformats.org/officeDocument/2006/relationships/image" Target="../media/image12.emf"/><Relationship Id="rId4" Type="http://schemas.openxmlformats.org/officeDocument/2006/relationships/oleObject" Target="../embeddings/oleObject41.bin"/></Relationships>
</file>

<file path=ppt/slideLayouts/_rels/slideLayout67.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slideMaster" Target="../slideMasters/slideMaster10.xml"/><Relationship Id="rId7" Type="http://schemas.microsoft.com/office/2007/relationships/hdphoto" Target="../media/hdphoto1.wdp"/><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19.png"/><Relationship Id="rId5" Type="http://schemas.openxmlformats.org/officeDocument/2006/relationships/image" Target="../media/image12.emf"/><Relationship Id="rId4" Type="http://schemas.openxmlformats.org/officeDocument/2006/relationships/oleObject" Target="../embeddings/oleObject42.bin"/></Relationships>
</file>

<file path=ppt/slideLayouts/_rels/slideLayout68.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slideMaster" Target="../slideMasters/slideMaster10.xml"/><Relationship Id="rId7" Type="http://schemas.microsoft.com/office/2007/relationships/hdphoto" Target="../media/hdphoto1.wdp"/><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19.png"/><Relationship Id="rId5" Type="http://schemas.openxmlformats.org/officeDocument/2006/relationships/image" Target="../media/image12.emf"/><Relationship Id="rId4" Type="http://schemas.openxmlformats.org/officeDocument/2006/relationships/oleObject" Target="../embeddings/oleObject43.bin"/></Relationships>
</file>

<file path=ppt/slideLayouts/_rels/slideLayout69.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slideMaster" Target="../slideMasters/slideMaster10.xml"/><Relationship Id="rId7" Type="http://schemas.microsoft.com/office/2007/relationships/hdphoto" Target="../media/hdphoto1.wdp"/><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19.png"/><Relationship Id="rId5" Type="http://schemas.openxmlformats.org/officeDocument/2006/relationships/image" Target="../media/image12.emf"/><Relationship Id="rId4" Type="http://schemas.openxmlformats.org/officeDocument/2006/relationships/oleObject" Target="../embeddings/oleObject44.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slideMaster" Target="../slideMasters/slideMaster10.xml"/><Relationship Id="rId7" Type="http://schemas.microsoft.com/office/2007/relationships/hdphoto" Target="../media/hdphoto1.wdp"/><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19.png"/><Relationship Id="rId5" Type="http://schemas.openxmlformats.org/officeDocument/2006/relationships/image" Target="../media/image12.emf"/><Relationship Id="rId4" Type="http://schemas.openxmlformats.org/officeDocument/2006/relationships/oleObject" Target="../embeddings/oleObject45.bin"/></Relationships>
</file>

<file path=ppt/slideLayouts/_rels/slideLayout71.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slideMaster" Target="../slideMasters/slideMaster10.xml"/><Relationship Id="rId7" Type="http://schemas.microsoft.com/office/2007/relationships/hdphoto" Target="../media/hdphoto1.wdp"/><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19.png"/><Relationship Id="rId5" Type="http://schemas.openxmlformats.org/officeDocument/2006/relationships/image" Target="../media/image12.emf"/><Relationship Id="rId4" Type="http://schemas.openxmlformats.org/officeDocument/2006/relationships/oleObject" Target="../embeddings/oleObject46.bin"/></Relationships>
</file>

<file path=ppt/slideLayouts/_rels/slideLayout7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slideMaster" Target="../slideMasters/slideMaster10.xml"/><Relationship Id="rId7" Type="http://schemas.microsoft.com/office/2007/relationships/hdphoto" Target="../media/hdphoto2.wdp"/><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20.png"/><Relationship Id="rId5" Type="http://schemas.openxmlformats.org/officeDocument/2006/relationships/image" Target="../media/image12.emf"/><Relationship Id="rId4" Type="http://schemas.openxmlformats.org/officeDocument/2006/relationships/oleObject" Target="../embeddings/oleObject47.bin"/></Relationships>
</file>

<file path=ppt/slideLayouts/_rels/slideLayout73.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slideMaster" Target="../slideMasters/slideMaster10.xml"/><Relationship Id="rId7" Type="http://schemas.microsoft.com/office/2007/relationships/hdphoto" Target="../media/hdphoto3.wdp"/><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21.png"/><Relationship Id="rId5" Type="http://schemas.openxmlformats.org/officeDocument/2006/relationships/image" Target="../media/image12.emf"/><Relationship Id="rId4" Type="http://schemas.openxmlformats.org/officeDocument/2006/relationships/oleObject" Target="../embeddings/oleObject48.bin"/></Relationships>
</file>

<file path=ppt/slideLayouts/_rels/slideLayout7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slideMaster" Target="../slideMasters/slideMaster10.xml"/><Relationship Id="rId7" Type="http://schemas.microsoft.com/office/2007/relationships/hdphoto" Target="../media/hdphoto4.wdp"/><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22.png"/><Relationship Id="rId5" Type="http://schemas.openxmlformats.org/officeDocument/2006/relationships/image" Target="../media/image12.emf"/><Relationship Id="rId4" Type="http://schemas.openxmlformats.org/officeDocument/2006/relationships/oleObject" Target="../embeddings/oleObject49.bin"/></Relationships>
</file>

<file path=ppt/slideLayouts/_rels/slideLayout75.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slideMaster" Target="../slideMasters/slideMaster10.xml"/><Relationship Id="rId7" Type="http://schemas.microsoft.com/office/2007/relationships/hdphoto" Target="../media/hdphoto3.wdp"/><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21.png"/><Relationship Id="rId5" Type="http://schemas.openxmlformats.org/officeDocument/2006/relationships/image" Target="../media/image12.emf"/><Relationship Id="rId4" Type="http://schemas.openxmlformats.org/officeDocument/2006/relationships/oleObject" Target="../embeddings/oleObject50.bin"/></Relationships>
</file>

<file path=ppt/slideLayouts/_rels/slideLayout76.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slideMaster" Target="../slideMasters/slideMaster10.xml"/><Relationship Id="rId7" Type="http://schemas.microsoft.com/office/2007/relationships/hdphoto" Target="../media/hdphoto2.wdp"/><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image" Target="../media/image20.png"/><Relationship Id="rId5" Type="http://schemas.openxmlformats.org/officeDocument/2006/relationships/image" Target="../media/image12.emf"/><Relationship Id="rId4" Type="http://schemas.openxmlformats.org/officeDocument/2006/relationships/oleObject" Target="../embeddings/oleObject51.bin"/></Relationships>
</file>

<file path=ppt/slideLayouts/_rels/slideLayout77.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slideMaster" Target="../slideMasters/slideMaster10.xml"/><Relationship Id="rId7" Type="http://schemas.microsoft.com/office/2007/relationships/hdphoto" Target="../media/hdphoto3.wdp"/><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image" Target="../media/image21.png"/><Relationship Id="rId5" Type="http://schemas.openxmlformats.org/officeDocument/2006/relationships/image" Target="../media/image12.emf"/><Relationship Id="rId4" Type="http://schemas.openxmlformats.org/officeDocument/2006/relationships/oleObject" Target="../embeddings/oleObject52.bin"/></Relationships>
</file>

<file path=ppt/slideLayouts/_rels/slideLayout78.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slideMaster" Target="../slideMasters/slideMaster10.xml"/><Relationship Id="rId7" Type="http://schemas.microsoft.com/office/2007/relationships/hdphoto" Target="../media/hdphoto2.wdp"/><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image" Target="../media/image20.png"/><Relationship Id="rId5" Type="http://schemas.openxmlformats.org/officeDocument/2006/relationships/image" Target="../media/image12.emf"/><Relationship Id="rId4" Type="http://schemas.openxmlformats.org/officeDocument/2006/relationships/oleObject" Target="../embeddings/oleObject53.bin"/></Relationships>
</file>

<file path=ppt/slideLayouts/_rels/slideLayout79.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slideMaster" Target="../slideMasters/slideMaster10.xml"/><Relationship Id="rId7" Type="http://schemas.microsoft.com/office/2007/relationships/hdphoto" Target="../media/hdphoto3.wdp"/><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image" Target="../media/image21.png"/><Relationship Id="rId5" Type="http://schemas.openxmlformats.org/officeDocument/2006/relationships/image" Target="../media/image12.emf"/><Relationship Id="rId4" Type="http://schemas.openxmlformats.org/officeDocument/2006/relationships/oleObject" Target="../embeddings/oleObject5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image" Target="../media/image18.emf"/><Relationship Id="rId5" Type="http://schemas.openxmlformats.org/officeDocument/2006/relationships/image" Target="../media/image12.emf"/><Relationship Id="rId4" Type="http://schemas.openxmlformats.org/officeDocument/2006/relationships/oleObject" Target="../embeddings/oleObject55.bin"/></Relationships>
</file>

<file path=ppt/slideLayouts/_rels/slideLayout81.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image" Target="../media/image12.emf"/><Relationship Id="rId4" Type="http://schemas.openxmlformats.org/officeDocument/2006/relationships/oleObject" Target="../embeddings/oleObject56.bin"/></Relationships>
</file>

<file path=ppt/slideLayouts/_rels/slideLayout82.xml.rels><?xml version="1.0" encoding="UTF-8" standalone="yes"?>
<Relationships xmlns="http://schemas.openxmlformats.org/package/2006/relationships"><Relationship Id="rId3" Type="http://schemas.openxmlformats.org/officeDocument/2006/relationships/oleObject" Target="../embeddings/oleObject57.bin"/><Relationship Id="rId7" Type="http://schemas.openxmlformats.org/officeDocument/2006/relationships/image" Target="../media/image18.emf"/><Relationship Id="rId2" Type="http://schemas.openxmlformats.org/officeDocument/2006/relationships/slideMaster" Target="../slideMasters/slideMaster10.xml"/><Relationship Id="rId1" Type="http://schemas.openxmlformats.org/officeDocument/2006/relationships/tags" Target="../tags/tag100.xml"/><Relationship Id="rId6" Type="http://schemas.microsoft.com/office/2007/relationships/hdphoto" Target="../media/hdphoto1.wdp"/><Relationship Id="rId5" Type="http://schemas.openxmlformats.org/officeDocument/2006/relationships/image" Target="../media/image19.png"/><Relationship Id="rId4" Type="http://schemas.openxmlformats.org/officeDocument/2006/relationships/image" Target="../media/image12.emf"/></Relationships>
</file>

<file path=ppt/slideLayouts/_rels/slideLayout83.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image" Target="../media/image18.emf"/><Relationship Id="rId5" Type="http://schemas.openxmlformats.org/officeDocument/2006/relationships/image" Target="../media/image12.emf"/><Relationship Id="rId4" Type="http://schemas.openxmlformats.org/officeDocument/2006/relationships/oleObject" Target="../embeddings/oleObject58.bin"/></Relationships>
</file>

<file path=ppt/slideLayouts/_rels/slideLayout8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slideMaster" Target="../slideMasters/slideMaster10.xml"/><Relationship Id="rId7" Type="http://schemas.microsoft.com/office/2007/relationships/hdphoto" Target="../media/hdphoto2.wdp"/><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image" Target="../media/image20.png"/><Relationship Id="rId5" Type="http://schemas.openxmlformats.org/officeDocument/2006/relationships/image" Target="../media/image12.emf"/><Relationship Id="rId4" Type="http://schemas.openxmlformats.org/officeDocument/2006/relationships/oleObject" Target="../embeddings/oleObject59.bin"/></Relationships>
</file>

<file path=ppt/slideLayouts/_rels/slideLayout85.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image" Target="../media/image18.emf"/><Relationship Id="rId5" Type="http://schemas.openxmlformats.org/officeDocument/2006/relationships/image" Target="../media/image12.emf"/><Relationship Id="rId4" Type="http://schemas.openxmlformats.org/officeDocument/2006/relationships/oleObject" Target="../embeddings/oleObject60.bin"/></Relationships>
</file>

<file path=ppt/slideLayouts/_rels/slideLayout86.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08.xml"/><Relationship Id="rId1" Type="http://schemas.openxmlformats.org/officeDocument/2006/relationships/tags" Target="../tags/tag107.xml"/><Relationship Id="rId5" Type="http://schemas.openxmlformats.org/officeDocument/2006/relationships/image" Target="../media/image12.emf"/><Relationship Id="rId4" Type="http://schemas.openxmlformats.org/officeDocument/2006/relationships/oleObject" Target="../embeddings/oleObject61.bin"/></Relationships>
</file>

<file path=ppt/slideLayouts/_rels/slideLayout87.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image" Target="../media/image12.emf"/><Relationship Id="rId4" Type="http://schemas.openxmlformats.org/officeDocument/2006/relationships/oleObject" Target="../embeddings/oleObject62.bin"/></Relationships>
</file>

<file path=ppt/slideLayouts/_rels/slideLayout8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oleObject" Target="../embeddings/oleObject63.bin"/><Relationship Id="rId7" Type="http://schemas.openxmlformats.org/officeDocument/2006/relationships/image" Target="../media/image4.png"/><Relationship Id="rId2" Type="http://schemas.openxmlformats.org/officeDocument/2006/relationships/slideMaster" Target="../slideMasters/slideMaster10.xml"/><Relationship Id="rId1" Type="http://schemas.openxmlformats.org/officeDocument/2006/relationships/tags" Target="../tags/tag111.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2.emf"/></Relationships>
</file>

<file path=ppt/slideLayouts/_rels/slideLayout89.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13.xml"/><Relationship Id="rId1" Type="http://schemas.openxmlformats.org/officeDocument/2006/relationships/tags" Target="../tags/tag112.xml"/><Relationship Id="rId5" Type="http://schemas.openxmlformats.org/officeDocument/2006/relationships/image" Target="../media/image12.emf"/><Relationship Id="rId4" Type="http://schemas.openxmlformats.org/officeDocument/2006/relationships/oleObject" Target="../embeddings/oleObject64.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Master" Target="../slideMasters/slideMaster10.xml"/><Relationship Id="rId1" Type="http://schemas.openxmlformats.org/officeDocument/2006/relationships/tags" Target="../tags/tag114.xml"/><Relationship Id="rId5" Type="http://schemas.openxmlformats.org/officeDocument/2006/relationships/image" Target="../media/image23.jpeg"/><Relationship Id="rId4" Type="http://schemas.openxmlformats.org/officeDocument/2006/relationships/image" Target="../media/image12.emf"/></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8251" y="1122364"/>
            <a:ext cx="7429500" cy="2387600"/>
          </a:xfrm>
        </p:spPr>
        <p:txBody>
          <a:bodyPr anchor="b"/>
          <a:lstStyle>
            <a:lvl1pPr algn="ctr">
              <a:defRPr sz="4718"/>
            </a:lvl1pPr>
          </a:lstStyle>
          <a:p>
            <a:r>
              <a:rPr lang="en-US"/>
              <a:t>Click to edit Master title style</a:t>
            </a:r>
            <a:endParaRPr lang="en-GB"/>
          </a:p>
        </p:txBody>
      </p:sp>
      <p:sp>
        <p:nvSpPr>
          <p:cNvPr id="3" name="Subtitle 2"/>
          <p:cNvSpPr>
            <a:spLocks noGrp="1"/>
          </p:cNvSpPr>
          <p:nvPr>
            <p:ph type="subTitle" idx="1"/>
          </p:nvPr>
        </p:nvSpPr>
        <p:spPr>
          <a:xfrm>
            <a:off x="1238251" y="3602039"/>
            <a:ext cx="7429500" cy="1655762"/>
          </a:xfrm>
        </p:spPr>
        <p:txBody>
          <a:bodyPr/>
          <a:lstStyle>
            <a:lvl1pPr marL="0" indent="0" algn="ctr">
              <a:buNone/>
              <a:defRPr sz="1887"/>
            </a:lvl1pPr>
            <a:lvl2pPr marL="359477" indent="0" algn="ctr">
              <a:buNone/>
              <a:defRPr sz="1572"/>
            </a:lvl2pPr>
            <a:lvl3pPr marL="718953" indent="0" algn="ctr">
              <a:buNone/>
              <a:defRPr sz="1415"/>
            </a:lvl3pPr>
            <a:lvl4pPr marL="1078431" indent="0" algn="ctr">
              <a:buNone/>
              <a:defRPr sz="1258"/>
            </a:lvl4pPr>
            <a:lvl5pPr marL="1437908" indent="0" algn="ctr">
              <a:buNone/>
              <a:defRPr sz="1258"/>
            </a:lvl5pPr>
            <a:lvl6pPr marL="1797385" indent="0" algn="ctr">
              <a:buNone/>
              <a:defRPr sz="1258"/>
            </a:lvl6pPr>
            <a:lvl7pPr marL="2156861" indent="0" algn="ctr">
              <a:buNone/>
              <a:defRPr sz="1258"/>
            </a:lvl7pPr>
            <a:lvl8pPr marL="2516338" indent="0" algn="ctr">
              <a:buNone/>
              <a:defRPr sz="1258"/>
            </a:lvl8pPr>
            <a:lvl9pPr marL="2875816" indent="0" algn="ctr">
              <a:buNone/>
              <a:defRPr sz="1258"/>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72FADF5-4B5C-4BE8-B49D-5457C99187EF}" type="datetimeFigureOut">
              <a:rPr lang="en-GB" smtClean="0"/>
              <a:t>07/03/2022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CC044A-043F-425C-93F5-E377B8E2EDB6}" type="slidenum">
              <a:rPr lang="en-GB" smtClean="0"/>
              <a:t>‹#›</a:t>
            </a:fld>
            <a:endParaRPr lang="en-GB"/>
          </a:p>
        </p:txBody>
      </p:sp>
      <p:sp>
        <p:nvSpPr>
          <p:cNvPr id="7" name="Date Placeholder 3"/>
          <p:cNvSpPr txBox="1">
            <a:spLocks/>
          </p:cNvSpPr>
          <p:nvPr/>
        </p:nvSpPr>
        <p:spPr>
          <a:xfrm>
            <a:off x="681038" y="6407603"/>
            <a:ext cx="2228850" cy="365125"/>
          </a:xfrm>
          <a:prstGeom prst="rect">
            <a:avLst/>
          </a:prstGeom>
        </p:spPr>
        <p:txBody>
          <a:bodyPr vert="horz" lIns="84569" tIns="42284" rIns="84569" bIns="42284" rtlCol="0" anchor="ctr"/>
          <a:lstStyle>
            <a:defPPr>
              <a:defRPr lang="nl-NL"/>
            </a:defPPr>
            <a:lvl1pPr marL="0" algn="l" defTabSz="548680" rtl="0" eaLnBrk="1" latinLnBrk="0" hangingPunct="1">
              <a:defRPr sz="1020" kern="1200">
                <a:solidFill>
                  <a:schemeClr val="tx1">
                    <a:tint val="75000"/>
                  </a:schemeClr>
                </a:solidFill>
                <a:latin typeface="+mn-lt"/>
                <a:ea typeface="+mn-ea"/>
                <a:cs typeface="+mn-cs"/>
              </a:defRPr>
            </a:lvl1pPr>
            <a:lvl2pPr marL="548680" algn="l" defTabSz="548680" rtl="0" eaLnBrk="1" latinLnBrk="0" hangingPunct="1">
              <a:defRPr sz="2100" kern="1200">
                <a:solidFill>
                  <a:schemeClr val="tx1"/>
                </a:solidFill>
                <a:latin typeface="+mn-lt"/>
                <a:ea typeface="+mn-ea"/>
                <a:cs typeface="+mn-cs"/>
              </a:defRPr>
            </a:lvl2pPr>
            <a:lvl3pPr marL="1097360" algn="l" defTabSz="548680" rtl="0" eaLnBrk="1" latinLnBrk="0" hangingPunct="1">
              <a:defRPr sz="2100" kern="1200">
                <a:solidFill>
                  <a:schemeClr val="tx1"/>
                </a:solidFill>
                <a:latin typeface="+mn-lt"/>
                <a:ea typeface="+mn-ea"/>
                <a:cs typeface="+mn-cs"/>
              </a:defRPr>
            </a:lvl3pPr>
            <a:lvl4pPr marL="1646040" algn="l" defTabSz="548680" rtl="0" eaLnBrk="1" latinLnBrk="0" hangingPunct="1">
              <a:defRPr sz="2100" kern="1200">
                <a:solidFill>
                  <a:schemeClr val="tx1"/>
                </a:solidFill>
                <a:latin typeface="+mn-lt"/>
                <a:ea typeface="+mn-ea"/>
                <a:cs typeface="+mn-cs"/>
              </a:defRPr>
            </a:lvl4pPr>
            <a:lvl5pPr marL="2194719" algn="l" defTabSz="548680" rtl="0" eaLnBrk="1" latinLnBrk="0" hangingPunct="1">
              <a:defRPr sz="2100" kern="1200">
                <a:solidFill>
                  <a:schemeClr val="tx1"/>
                </a:solidFill>
                <a:latin typeface="+mn-lt"/>
                <a:ea typeface="+mn-ea"/>
                <a:cs typeface="+mn-cs"/>
              </a:defRPr>
            </a:lvl5pPr>
            <a:lvl6pPr marL="2743400" algn="l" defTabSz="548680" rtl="0" eaLnBrk="1" latinLnBrk="0" hangingPunct="1">
              <a:defRPr sz="2100" kern="1200">
                <a:solidFill>
                  <a:schemeClr val="tx1"/>
                </a:solidFill>
                <a:latin typeface="+mn-lt"/>
                <a:ea typeface="+mn-ea"/>
                <a:cs typeface="+mn-cs"/>
              </a:defRPr>
            </a:lvl6pPr>
            <a:lvl7pPr marL="3292079" algn="l" defTabSz="548680" rtl="0" eaLnBrk="1" latinLnBrk="0" hangingPunct="1">
              <a:defRPr sz="2100" kern="1200">
                <a:solidFill>
                  <a:schemeClr val="tx1"/>
                </a:solidFill>
                <a:latin typeface="+mn-lt"/>
                <a:ea typeface="+mn-ea"/>
                <a:cs typeface="+mn-cs"/>
              </a:defRPr>
            </a:lvl7pPr>
            <a:lvl8pPr marL="3840759" algn="l" defTabSz="548680" rtl="0" eaLnBrk="1" latinLnBrk="0" hangingPunct="1">
              <a:defRPr sz="2100" kern="1200">
                <a:solidFill>
                  <a:schemeClr val="tx1"/>
                </a:solidFill>
                <a:latin typeface="+mn-lt"/>
                <a:ea typeface="+mn-ea"/>
                <a:cs typeface="+mn-cs"/>
              </a:defRPr>
            </a:lvl8pPr>
            <a:lvl9pPr marL="4389439" algn="l" defTabSz="548680" rtl="0" eaLnBrk="1" latinLnBrk="0" hangingPunct="1">
              <a:defRPr sz="2100" kern="1200">
                <a:solidFill>
                  <a:schemeClr val="tx1"/>
                </a:solidFill>
                <a:latin typeface="+mn-lt"/>
                <a:ea typeface="+mn-ea"/>
                <a:cs typeface="+mn-cs"/>
              </a:defRPr>
            </a:lvl9pPr>
          </a:lstStyle>
          <a:p>
            <a:fld id="{FF8AA745-6BBA-40F2-8B9B-17D10834BB8C}" type="datetimeFigureOut">
              <a:rPr lang="en-GB" sz="943" smtClean="0">
                <a:solidFill>
                  <a:prstClr val="black">
                    <a:tint val="75000"/>
                  </a:prstClr>
                </a:solidFill>
              </a:rPr>
              <a:pPr/>
              <a:t>07/03/2022</a:t>
            </a:fld>
            <a:endParaRPr lang="en-GB" sz="943">
              <a:solidFill>
                <a:prstClr val="black">
                  <a:tint val="75000"/>
                </a:prstClr>
              </a:solidFill>
            </a:endParaRPr>
          </a:p>
        </p:txBody>
      </p:sp>
      <p:sp>
        <p:nvSpPr>
          <p:cNvPr id="8" name="Slide Number Placeholder 5"/>
          <p:cNvSpPr txBox="1">
            <a:spLocks/>
          </p:cNvSpPr>
          <p:nvPr/>
        </p:nvSpPr>
        <p:spPr>
          <a:xfrm>
            <a:off x="6996113" y="6407603"/>
            <a:ext cx="2228850" cy="365125"/>
          </a:xfrm>
          <a:prstGeom prst="rect">
            <a:avLst/>
          </a:prstGeom>
        </p:spPr>
        <p:txBody>
          <a:bodyPr vert="horz" lIns="84569" tIns="42284" rIns="84569" bIns="42284" rtlCol="0" anchor="ctr"/>
          <a:lstStyle>
            <a:defPPr>
              <a:defRPr lang="nl-NL"/>
            </a:defPPr>
            <a:lvl1pPr marL="0" algn="r" defTabSz="548680" rtl="0" eaLnBrk="1" latinLnBrk="0" hangingPunct="1">
              <a:defRPr sz="1020" kern="1200">
                <a:solidFill>
                  <a:schemeClr val="tx1">
                    <a:tint val="75000"/>
                  </a:schemeClr>
                </a:solidFill>
                <a:latin typeface="+mn-lt"/>
                <a:ea typeface="+mn-ea"/>
                <a:cs typeface="+mn-cs"/>
              </a:defRPr>
            </a:lvl1pPr>
            <a:lvl2pPr marL="548680" algn="l" defTabSz="548680" rtl="0" eaLnBrk="1" latinLnBrk="0" hangingPunct="1">
              <a:defRPr sz="2100" kern="1200">
                <a:solidFill>
                  <a:schemeClr val="tx1"/>
                </a:solidFill>
                <a:latin typeface="+mn-lt"/>
                <a:ea typeface="+mn-ea"/>
                <a:cs typeface="+mn-cs"/>
              </a:defRPr>
            </a:lvl2pPr>
            <a:lvl3pPr marL="1097360" algn="l" defTabSz="548680" rtl="0" eaLnBrk="1" latinLnBrk="0" hangingPunct="1">
              <a:defRPr sz="2100" kern="1200">
                <a:solidFill>
                  <a:schemeClr val="tx1"/>
                </a:solidFill>
                <a:latin typeface="+mn-lt"/>
                <a:ea typeface="+mn-ea"/>
                <a:cs typeface="+mn-cs"/>
              </a:defRPr>
            </a:lvl3pPr>
            <a:lvl4pPr marL="1646040" algn="l" defTabSz="548680" rtl="0" eaLnBrk="1" latinLnBrk="0" hangingPunct="1">
              <a:defRPr sz="2100" kern="1200">
                <a:solidFill>
                  <a:schemeClr val="tx1"/>
                </a:solidFill>
                <a:latin typeface="+mn-lt"/>
                <a:ea typeface="+mn-ea"/>
                <a:cs typeface="+mn-cs"/>
              </a:defRPr>
            </a:lvl4pPr>
            <a:lvl5pPr marL="2194719" algn="l" defTabSz="548680" rtl="0" eaLnBrk="1" latinLnBrk="0" hangingPunct="1">
              <a:defRPr sz="2100" kern="1200">
                <a:solidFill>
                  <a:schemeClr val="tx1"/>
                </a:solidFill>
                <a:latin typeface="+mn-lt"/>
                <a:ea typeface="+mn-ea"/>
                <a:cs typeface="+mn-cs"/>
              </a:defRPr>
            </a:lvl5pPr>
            <a:lvl6pPr marL="2743400" algn="l" defTabSz="548680" rtl="0" eaLnBrk="1" latinLnBrk="0" hangingPunct="1">
              <a:defRPr sz="2100" kern="1200">
                <a:solidFill>
                  <a:schemeClr val="tx1"/>
                </a:solidFill>
                <a:latin typeface="+mn-lt"/>
                <a:ea typeface="+mn-ea"/>
                <a:cs typeface="+mn-cs"/>
              </a:defRPr>
            </a:lvl6pPr>
            <a:lvl7pPr marL="3292079" algn="l" defTabSz="548680" rtl="0" eaLnBrk="1" latinLnBrk="0" hangingPunct="1">
              <a:defRPr sz="2100" kern="1200">
                <a:solidFill>
                  <a:schemeClr val="tx1"/>
                </a:solidFill>
                <a:latin typeface="+mn-lt"/>
                <a:ea typeface="+mn-ea"/>
                <a:cs typeface="+mn-cs"/>
              </a:defRPr>
            </a:lvl7pPr>
            <a:lvl8pPr marL="3840759" algn="l" defTabSz="548680" rtl="0" eaLnBrk="1" latinLnBrk="0" hangingPunct="1">
              <a:defRPr sz="2100" kern="1200">
                <a:solidFill>
                  <a:schemeClr val="tx1"/>
                </a:solidFill>
                <a:latin typeface="+mn-lt"/>
                <a:ea typeface="+mn-ea"/>
                <a:cs typeface="+mn-cs"/>
              </a:defRPr>
            </a:lvl8pPr>
            <a:lvl9pPr marL="4389439" algn="l" defTabSz="548680" rtl="0" eaLnBrk="1" latinLnBrk="0" hangingPunct="1">
              <a:defRPr sz="2100" kern="1200">
                <a:solidFill>
                  <a:schemeClr val="tx1"/>
                </a:solidFill>
                <a:latin typeface="+mn-lt"/>
                <a:ea typeface="+mn-ea"/>
                <a:cs typeface="+mn-cs"/>
              </a:defRPr>
            </a:lvl9pPr>
          </a:lstStyle>
          <a:p>
            <a:fld id="{534E1AC0-FB98-48E2-BF7B-CB899F107799}" type="slidenum">
              <a:rPr lang="en-GB" sz="943" smtClean="0">
                <a:solidFill>
                  <a:prstClr val="black">
                    <a:tint val="75000"/>
                  </a:prstClr>
                </a:solidFill>
              </a:rPr>
              <a:pPr/>
              <a:t>‹#›</a:t>
            </a:fld>
            <a:endParaRPr lang="en-GB" sz="943">
              <a:solidFill>
                <a:prstClr val="black">
                  <a:tint val="75000"/>
                </a:prstClr>
              </a:solidFill>
            </a:endParaRPr>
          </a:p>
        </p:txBody>
      </p:sp>
      <p:sp>
        <p:nvSpPr>
          <p:cNvPr id="9" name="Tijdelijke aanduiding voor tekst 14"/>
          <p:cNvSpPr>
            <a:spLocks noGrp="1"/>
          </p:cNvSpPr>
          <p:nvPr>
            <p:ph type="body" sz="quarter" idx="18" hasCustomPrompt="1"/>
          </p:nvPr>
        </p:nvSpPr>
        <p:spPr>
          <a:xfrm>
            <a:off x="5522915" y="6476090"/>
            <a:ext cx="3516311" cy="331470"/>
          </a:xfrm>
          <a:prstGeom prst="rect">
            <a:avLst/>
          </a:prstGeom>
        </p:spPr>
        <p:txBody>
          <a:bodyPr lIns="0" tIns="0" rIns="0" bIns="0" anchor="ctr" anchorCtr="0"/>
          <a:lstStyle>
            <a:lvl1pPr marL="0" indent="0" algn="r">
              <a:lnSpc>
                <a:spcPct val="100000"/>
              </a:lnSpc>
              <a:spcBef>
                <a:spcPts val="0"/>
              </a:spcBef>
              <a:buNone/>
              <a:defRPr sz="1235" b="0" baseline="0">
                <a:solidFill>
                  <a:schemeClr val="bg1">
                    <a:lumMod val="50000"/>
                  </a:schemeClr>
                </a:solidFill>
                <a:latin typeface="+mj-lt"/>
                <a:ea typeface="Verdana" panose="020B0604030504040204" pitchFamily="34" charset="0"/>
                <a:cs typeface="Verdana" panose="020B0604030504040204" pitchFamily="34" charset="0"/>
              </a:defRPr>
            </a:lvl1pPr>
            <a:lvl2pPr marL="484029" indent="0">
              <a:buNone/>
              <a:defRPr>
                <a:latin typeface="Verdana" panose="020B0604030504040204" pitchFamily="34" charset="0"/>
                <a:ea typeface="Verdana" panose="020B0604030504040204" pitchFamily="34" charset="0"/>
                <a:cs typeface="Verdana" panose="020B0604030504040204" pitchFamily="34" charset="0"/>
              </a:defRPr>
            </a:lvl2pPr>
            <a:lvl3pPr marL="968058" indent="0">
              <a:buNone/>
              <a:defRPr>
                <a:latin typeface="Verdana" panose="020B0604030504040204" pitchFamily="34" charset="0"/>
                <a:ea typeface="Verdana" panose="020B0604030504040204" pitchFamily="34" charset="0"/>
                <a:cs typeface="Verdana" panose="020B0604030504040204" pitchFamily="34" charset="0"/>
              </a:defRPr>
            </a:lvl3pPr>
            <a:lvl4pPr marL="1452087" indent="0">
              <a:buNone/>
              <a:defRPr>
                <a:latin typeface="Verdana" panose="020B0604030504040204" pitchFamily="34" charset="0"/>
                <a:ea typeface="Verdana" panose="020B0604030504040204" pitchFamily="34" charset="0"/>
                <a:cs typeface="Verdana" panose="020B0604030504040204" pitchFamily="34" charset="0"/>
              </a:defRPr>
            </a:lvl4pPr>
            <a:lvl5pPr marL="1936114"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slide / project name </a:t>
            </a:r>
          </a:p>
        </p:txBody>
      </p:sp>
      <p:grpSp>
        <p:nvGrpSpPr>
          <p:cNvPr id="10" name="Group 9"/>
          <p:cNvGrpSpPr/>
          <p:nvPr/>
        </p:nvGrpSpPr>
        <p:grpSpPr>
          <a:xfrm>
            <a:off x="0" y="6360170"/>
            <a:ext cx="9906000" cy="546260"/>
            <a:chOff x="-914" y="7151568"/>
            <a:chExt cx="10059988" cy="619222"/>
          </a:xfrm>
        </p:grpSpPr>
        <p:pic>
          <p:nvPicPr>
            <p:cNvPr id="11" name="Afbeelding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 y="7151568"/>
              <a:ext cx="10059988" cy="619222"/>
            </a:xfrm>
            <a:prstGeom prst="rect">
              <a:avLst/>
            </a:prstGeom>
          </p:spPr>
        </p:pic>
        <p:sp>
          <p:nvSpPr>
            <p:cNvPr id="12" name="Tijdelijke aanduiding voor tekst 14"/>
            <p:cNvSpPr txBox="1">
              <a:spLocks/>
            </p:cNvSpPr>
            <p:nvPr userDrawn="1"/>
          </p:nvSpPr>
          <p:spPr>
            <a:xfrm>
              <a:off x="3280618" y="7287446"/>
              <a:ext cx="3767040" cy="375743"/>
            </a:xfrm>
            <a:prstGeom prst="rect">
              <a:avLst/>
            </a:prstGeom>
          </p:spPr>
          <p:txBody>
            <a:bodyPr lIns="0" tIns="0" rIns="0" bIns="0" anchor="ctr" anchorCtr="0"/>
            <a:lstStyle>
              <a:lvl1pPr marL="0" indent="0" algn="r" defTabSz="1097360" rtl="0" eaLnBrk="1" latinLnBrk="0" hangingPunct="1">
                <a:lnSpc>
                  <a:spcPct val="100000"/>
                </a:lnSpc>
                <a:spcBef>
                  <a:spcPts val="0"/>
                </a:spcBef>
                <a:buFont typeface="Arial" panose="020B0604020202020204" pitchFamily="34" charset="0"/>
                <a:buNone/>
                <a:defRPr sz="1500" b="0" kern="1200" baseline="0">
                  <a:solidFill>
                    <a:schemeClr val="tx1"/>
                  </a:solidFill>
                  <a:latin typeface="+mj-lt"/>
                  <a:ea typeface="Verdana" panose="020B0604030504040204" pitchFamily="34" charset="0"/>
                  <a:cs typeface="Verdana" panose="020B0604030504040204" pitchFamily="34" charset="0"/>
                </a:defRPr>
              </a:lvl1pPr>
              <a:lvl2pPr marL="548680" indent="0" algn="l" defTabSz="1097360" rtl="0" eaLnBrk="1" latinLnBrk="0" hangingPunct="1">
                <a:spcBef>
                  <a:spcPct val="20000"/>
                </a:spcBef>
                <a:buFont typeface="Arial" panose="020B0604020202020204" pitchFamily="34" charset="0"/>
                <a:buNone/>
                <a:defRPr sz="3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097360" indent="0" algn="l" defTabSz="1097360" rtl="0" eaLnBrk="1" latinLnBrk="0" hangingPunct="1">
                <a:spcBef>
                  <a:spcPct val="20000"/>
                </a:spcBef>
                <a:buFont typeface="Arial" panose="020B0604020202020204" pitchFamily="34" charset="0"/>
                <a:buNone/>
                <a:defRPr sz="29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46040" indent="0" algn="l" defTabSz="1097360" rtl="0" eaLnBrk="1" latinLnBrk="0" hangingPunct="1">
                <a:spcBef>
                  <a:spcPct val="20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194719" indent="0" algn="l" defTabSz="1097360" rtl="0" eaLnBrk="1" latinLnBrk="0" hangingPunct="1">
                <a:spcBef>
                  <a:spcPct val="20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01774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42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510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78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algn="ctr"/>
              <a:r>
                <a:rPr lang="en-US" sz="1324" dirty="0">
                  <a:solidFill>
                    <a:srgbClr val="005CAE"/>
                  </a:solidFill>
                </a:rPr>
                <a:t>For Internal Use Only</a:t>
              </a:r>
            </a:p>
          </p:txBody>
        </p:sp>
      </p:grpSp>
      <p:sp>
        <p:nvSpPr>
          <p:cNvPr id="13" name="Text Box 27"/>
          <p:cNvSpPr txBox="1">
            <a:spLocks noChangeArrowheads="1"/>
          </p:cNvSpPr>
          <p:nvPr/>
        </p:nvSpPr>
        <p:spPr bwMode="auto">
          <a:xfrm>
            <a:off x="9232293" y="6520086"/>
            <a:ext cx="847474" cy="268824"/>
          </a:xfrm>
          <a:prstGeom prst="rect">
            <a:avLst/>
          </a:prstGeom>
          <a:noFill/>
          <a:ln w="9525" algn="ctr">
            <a:noFill/>
            <a:miter lim="800000"/>
            <a:headEnd/>
            <a:tailEnd/>
          </a:ln>
          <a:effectLst/>
        </p:spPr>
        <p:txBody>
          <a:bodyPr wrap="square" lIns="96806" tIns="48403" rIns="96806" bIns="48403" anchor="b">
            <a:spAutoFit/>
          </a:bodyPr>
          <a:lstStyle/>
          <a:p>
            <a:pPr algn="l">
              <a:lnSpc>
                <a:spcPct val="90000"/>
              </a:lnSpc>
            </a:pPr>
            <a:r>
              <a:rPr lang="en-US" sz="1235" baseline="0" dirty="0">
                <a:solidFill>
                  <a:schemeClr val="bg1">
                    <a:lumMod val="50000"/>
                  </a:schemeClr>
                </a:solidFill>
              </a:rPr>
              <a:t>    </a:t>
            </a:r>
            <a:r>
              <a:rPr lang="en-US" sz="1235" dirty="0">
                <a:solidFill>
                  <a:schemeClr val="bg1">
                    <a:lumMod val="50000"/>
                  </a:schemeClr>
                </a:solidFill>
              </a:rPr>
              <a:t> </a:t>
            </a:r>
            <a:fld id="{27E0A068-2F96-4452-B6AF-D7C6C78D01BA}" type="slidenum">
              <a:rPr lang="en-US" sz="925" smtClean="0">
                <a:solidFill>
                  <a:srgbClr val="0070C0"/>
                </a:solidFill>
                <a:latin typeface="+mn-lt"/>
              </a:rPr>
              <a:pPr algn="l">
                <a:lnSpc>
                  <a:spcPct val="90000"/>
                </a:lnSpc>
              </a:pPr>
              <a:t>‹#›</a:t>
            </a:fld>
            <a:endParaRPr lang="en-US" sz="925" dirty="0">
              <a:solidFill>
                <a:srgbClr val="0070C0"/>
              </a:solidFill>
              <a:latin typeface="+mn-lt"/>
            </a:endParaRPr>
          </a:p>
        </p:txBody>
      </p:sp>
    </p:spTree>
    <p:extLst>
      <p:ext uri="{BB962C8B-B14F-4D97-AF65-F5344CB8AC3E}">
        <p14:creationId xmlns:p14="http://schemas.microsoft.com/office/powerpoint/2010/main" val="1906250591"/>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72FADF5-4B5C-4BE8-B49D-5457C99187EF}" type="datetimeFigureOut">
              <a:rPr lang="en-GB" smtClean="0"/>
              <a:t>07/03/2022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CC044A-043F-425C-93F5-E377B8E2EDB6}" type="slidenum">
              <a:rPr lang="en-GB" smtClean="0"/>
              <a:t>‹#›</a:t>
            </a:fld>
            <a:endParaRPr lang="en-GB"/>
          </a:p>
        </p:txBody>
      </p:sp>
    </p:spTree>
    <p:extLst>
      <p:ext uri="{BB962C8B-B14F-4D97-AF65-F5344CB8AC3E}">
        <p14:creationId xmlns:p14="http://schemas.microsoft.com/office/powerpoint/2010/main" val="3385860080"/>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1038" y="365125"/>
            <a:ext cx="6284118"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72FADF5-4B5C-4BE8-B49D-5457C99187EF}" type="datetimeFigureOut">
              <a:rPr lang="en-GB" smtClean="0"/>
              <a:t>07/03/2022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CC044A-043F-425C-93F5-E377B8E2EDB6}" type="slidenum">
              <a:rPr lang="en-GB" smtClean="0"/>
              <a:t>‹#›</a:t>
            </a:fld>
            <a:endParaRPr lang="en-GB"/>
          </a:p>
        </p:txBody>
      </p:sp>
    </p:spTree>
    <p:extLst>
      <p:ext uri="{BB962C8B-B14F-4D97-AF65-F5344CB8AC3E}">
        <p14:creationId xmlns:p14="http://schemas.microsoft.com/office/powerpoint/2010/main" val="4116220254"/>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genda Slide">
    <p:spTree>
      <p:nvGrpSpPr>
        <p:cNvPr id="1" name=""/>
        <p:cNvGrpSpPr/>
        <p:nvPr/>
      </p:nvGrpSpPr>
      <p:grpSpPr>
        <a:xfrm>
          <a:off x="0" y="0"/>
          <a:ext cx="0" cy="0"/>
          <a:chOff x="0" y="0"/>
          <a:chExt cx="0" cy="0"/>
        </a:xfrm>
      </p:grpSpPr>
      <p:pic>
        <p:nvPicPr>
          <p:cNvPr id="15" name="Afbeelding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1347" y="890767"/>
            <a:ext cx="5214655" cy="5340831"/>
          </a:xfrm>
          <a:prstGeom prst="rect">
            <a:avLst/>
          </a:prstGeom>
        </p:spPr>
      </p:pic>
      <p:sp>
        <p:nvSpPr>
          <p:cNvPr id="10" name="Tijdelijke aanduiding voor tekst 14"/>
          <p:cNvSpPr>
            <a:spLocks noGrp="1"/>
          </p:cNvSpPr>
          <p:nvPr>
            <p:ph type="body" sz="quarter" idx="16" hasCustomPrompt="1"/>
          </p:nvPr>
        </p:nvSpPr>
        <p:spPr>
          <a:xfrm>
            <a:off x="524276" y="339727"/>
            <a:ext cx="8862705" cy="515863"/>
          </a:xfrm>
          <a:prstGeom prst="rect">
            <a:avLst/>
          </a:prstGeom>
        </p:spPr>
        <p:txBody>
          <a:bodyPr lIns="0" tIns="0" rIns="0" bIns="0" anchor="b" anchorCtr="0"/>
          <a:lstStyle>
            <a:lvl1pPr marL="0" indent="0">
              <a:lnSpc>
                <a:spcPts val="3037"/>
              </a:lnSpc>
              <a:spcBef>
                <a:spcPts val="0"/>
              </a:spcBef>
              <a:buNone/>
              <a:defRPr sz="2726" b="0" baseline="0">
                <a:solidFill>
                  <a:schemeClr val="tx1"/>
                </a:solidFill>
                <a:latin typeface="+mj-lt"/>
                <a:ea typeface="Verdana" panose="020B0604030504040204" pitchFamily="34" charset="0"/>
                <a:cs typeface="Verdana" panose="020B0604030504040204" pitchFamily="34" charset="0"/>
              </a:defRPr>
            </a:lvl1pPr>
            <a:lvl2pPr marL="460806" indent="0">
              <a:buNone/>
              <a:defRPr>
                <a:latin typeface="Verdana" panose="020B0604030504040204" pitchFamily="34" charset="0"/>
                <a:ea typeface="Verdana" panose="020B0604030504040204" pitchFamily="34" charset="0"/>
                <a:cs typeface="Verdana" panose="020B0604030504040204" pitchFamily="34" charset="0"/>
              </a:defRPr>
            </a:lvl2pPr>
            <a:lvl3pPr marL="921609" indent="0">
              <a:buNone/>
              <a:defRPr>
                <a:latin typeface="Verdana" panose="020B0604030504040204" pitchFamily="34" charset="0"/>
                <a:ea typeface="Verdana" panose="020B0604030504040204" pitchFamily="34" charset="0"/>
                <a:cs typeface="Verdana" panose="020B0604030504040204" pitchFamily="34" charset="0"/>
              </a:defRPr>
            </a:lvl3pPr>
            <a:lvl4pPr marL="1382415" indent="0">
              <a:buNone/>
              <a:defRPr>
                <a:latin typeface="Verdana" panose="020B0604030504040204" pitchFamily="34" charset="0"/>
                <a:ea typeface="Verdana" panose="020B0604030504040204" pitchFamily="34" charset="0"/>
                <a:cs typeface="Verdana" panose="020B0604030504040204" pitchFamily="34" charset="0"/>
              </a:defRPr>
            </a:lvl4pPr>
            <a:lvl5pPr marL="184321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Today’s agenda</a:t>
            </a:r>
          </a:p>
        </p:txBody>
      </p:sp>
      <p:sp>
        <p:nvSpPr>
          <p:cNvPr id="11" name="Tijdelijke aanduiding voor tekst 16"/>
          <p:cNvSpPr>
            <a:spLocks noGrp="1"/>
          </p:cNvSpPr>
          <p:nvPr>
            <p:ph type="body" sz="quarter" idx="17" hasCustomPrompt="1"/>
          </p:nvPr>
        </p:nvSpPr>
        <p:spPr>
          <a:xfrm>
            <a:off x="523913" y="911224"/>
            <a:ext cx="8851558" cy="291067"/>
          </a:xfrm>
          <a:prstGeom prst="rect">
            <a:avLst/>
          </a:prstGeom>
        </p:spPr>
        <p:txBody>
          <a:bodyPr lIns="0" tIns="0" rIns="0" bIns="0" anchor="t"/>
          <a:lstStyle>
            <a:lvl1pPr marL="0" indent="0">
              <a:lnSpc>
                <a:spcPts val="1608"/>
              </a:lnSpc>
              <a:spcBef>
                <a:spcPts val="0"/>
              </a:spcBef>
              <a:buNone/>
              <a:defRPr sz="1468">
                <a:solidFill>
                  <a:schemeClr val="tx2"/>
                </a:solidFill>
                <a:latin typeface="+mj-lt"/>
                <a:ea typeface="Verdana" panose="020B0604030504040204" pitchFamily="34" charset="0"/>
                <a:cs typeface="Verdana" panose="020B0604030504040204" pitchFamily="34" charset="0"/>
              </a:defRPr>
            </a:lvl1pPr>
            <a:lvl2pPr marL="460806" indent="0">
              <a:buNone/>
              <a:defRPr sz="1572">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921609" indent="0">
              <a:buNone/>
              <a:defRPr sz="1572">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82415" indent="0">
              <a:buNone/>
              <a:defRPr sz="1572">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843219" indent="0">
              <a:buNone/>
              <a:defRPr sz="1572">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sub heading (inspirational) title style</a:t>
            </a:r>
            <a:endParaRPr lang="nl-NL" dirty="0"/>
          </a:p>
        </p:txBody>
      </p:sp>
      <p:sp>
        <p:nvSpPr>
          <p:cNvPr id="14" name="Tijdelijke aanduiding voor tekst 16"/>
          <p:cNvSpPr>
            <a:spLocks noGrp="1"/>
          </p:cNvSpPr>
          <p:nvPr>
            <p:ph type="body" sz="quarter" idx="21" hasCustomPrompt="1"/>
          </p:nvPr>
        </p:nvSpPr>
        <p:spPr>
          <a:xfrm>
            <a:off x="523914" y="1551116"/>
            <a:ext cx="8863068" cy="4405185"/>
          </a:xfrm>
          <a:prstGeom prst="rect">
            <a:avLst/>
          </a:prstGeom>
        </p:spPr>
        <p:txBody>
          <a:bodyPr lIns="0" tIns="0" rIns="0" bIns="0"/>
          <a:lstStyle>
            <a:lvl1pPr marL="0" marR="0" indent="0" algn="l" defTabSz="1081448" rtl="0" eaLnBrk="1" fontAlgn="auto" latinLnBrk="0" hangingPunct="1">
              <a:lnSpc>
                <a:spcPts val="2602"/>
              </a:lnSpc>
              <a:spcBef>
                <a:spcPct val="20000"/>
              </a:spcBef>
              <a:spcAft>
                <a:spcPts val="0"/>
              </a:spcAft>
              <a:buClr>
                <a:srgbClr val="007BBF"/>
              </a:buClr>
              <a:buSzTx/>
              <a:buFont typeface="Arial" panose="020B0604020202020204" pitchFamily="34" charset="0"/>
              <a:buNone/>
              <a:tabLst/>
              <a:defRPr sz="2097" baseline="0">
                <a:solidFill>
                  <a:schemeClr val="tx2"/>
                </a:solidFill>
                <a:latin typeface="+mn-lt"/>
                <a:ea typeface="Verdana" panose="020B0604030504040204" pitchFamily="34" charset="0"/>
                <a:cs typeface="Verdana" panose="020B0604030504040204" pitchFamily="34" charset="0"/>
              </a:defRPr>
            </a:lvl1pPr>
            <a:lvl2pPr marL="144794" marR="0" indent="-359487" algn="l" defTabSz="1081448" rtl="0" eaLnBrk="1" fontAlgn="auto" latinLnBrk="0" hangingPunct="1">
              <a:lnSpc>
                <a:spcPts val="2364"/>
              </a:lnSpc>
              <a:spcBef>
                <a:spcPts val="524"/>
              </a:spcBef>
              <a:spcAft>
                <a:spcPts val="0"/>
              </a:spcAft>
              <a:buClr>
                <a:srgbClr val="007BBF"/>
              </a:buClr>
              <a:buSzTx/>
              <a:buFont typeface="+mj-lt"/>
              <a:buAutoNum type="arabicPeriod"/>
              <a:tabLst/>
              <a:defRPr sz="1887" baseline="0">
                <a:solidFill>
                  <a:schemeClr val="tx2"/>
                </a:solidFill>
                <a:latin typeface="+mn-lt"/>
                <a:ea typeface="Verdana" panose="020B0604030504040204" pitchFamily="34" charset="0"/>
                <a:cs typeface="Verdana" panose="020B0604030504040204" pitchFamily="34" charset="0"/>
              </a:defRPr>
            </a:lvl2pPr>
            <a:lvl3pPr marL="213029" indent="166429">
              <a:lnSpc>
                <a:spcPts val="2364"/>
              </a:lnSpc>
              <a:spcBef>
                <a:spcPts val="0"/>
              </a:spcBef>
              <a:spcAft>
                <a:spcPts val="473"/>
              </a:spcAft>
              <a:buNone/>
              <a:defRPr sz="1678">
                <a:solidFill>
                  <a:schemeClr val="tx2"/>
                </a:solidFill>
                <a:latin typeface="+mn-lt"/>
                <a:ea typeface="Verdana" panose="020B0604030504040204" pitchFamily="34" charset="0"/>
                <a:cs typeface="Verdana" panose="020B0604030504040204" pitchFamily="34" charset="0"/>
              </a:defRPr>
            </a:lvl3pPr>
            <a:lvl4pPr marL="1622171" indent="0">
              <a:buNone/>
              <a:defRPr sz="1887">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2162894" indent="0">
              <a:buNone/>
              <a:defRPr sz="1887">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1"/>
            <a:r>
              <a:rPr lang="en-US" dirty="0"/>
              <a:t>Bullet point 1</a:t>
            </a:r>
          </a:p>
          <a:p>
            <a:pPr lvl="1"/>
            <a:endParaRPr lang="en-US" dirty="0"/>
          </a:p>
          <a:p>
            <a:pPr lvl="1"/>
            <a:r>
              <a:rPr lang="en-US" dirty="0"/>
              <a:t>Bullet point 2</a:t>
            </a:r>
            <a:br>
              <a:rPr lang="en-US" dirty="0"/>
            </a:br>
            <a:endParaRPr lang="en-US" dirty="0"/>
          </a:p>
          <a:p>
            <a:pPr lvl="1"/>
            <a:r>
              <a:rPr lang="en-US" dirty="0"/>
              <a:t>Bullet point  3</a:t>
            </a:r>
            <a:br>
              <a:rPr lang="en-US" dirty="0"/>
            </a:br>
            <a:endParaRPr lang="en-US" dirty="0"/>
          </a:p>
          <a:p>
            <a:pPr lvl="1"/>
            <a:r>
              <a:rPr lang="en-US" dirty="0"/>
              <a:t>Bullet point 4</a:t>
            </a:r>
            <a:br>
              <a:rPr lang="en-US" dirty="0"/>
            </a:br>
            <a:endParaRPr lang="en-US" dirty="0"/>
          </a:p>
          <a:p>
            <a:pPr lvl="1"/>
            <a:r>
              <a:rPr lang="en-US" dirty="0"/>
              <a:t>Bullet point 3</a:t>
            </a:r>
          </a:p>
        </p:txBody>
      </p:sp>
      <p:sp>
        <p:nvSpPr>
          <p:cNvPr id="12" name="Tijdelijke aanduiding voor tekst 14"/>
          <p:cNvSpPr txBox="1">
            <a:spLocks/>
          </p:cNvSpPr>
          <p:nvPr/>
        </p:nvSpPr>
        <p:spPr>
          <a:xfrm>
            <a:off x="5522915" y="6560477"/>
            <a:ext cx="3516311" cy="331470"/>
          </a:xfrm>
          <a:prstGeom prst="rect">
            <a:avLst/>
          </a:prstGeom>
        </p:spPr>
        <p:txBody>
          <a:bodyPr lIns="0" tIns="0" rIns="0" bIns="0" anchor="ctr" anchorCtr="0"/>
          <a:lstStyle>
            <a:lvl1pPr marL="0" indent="0" algn="r" defTabSz="996442" rtl="0" eaLnBrk="1" latinLnBrk="0" hangingPunct="1">
              <a:lnSpc>
                <a:spcPct val="100000"/>
              </a:lnSpc>
              <a:spcBef>
                <a:spcPts val="0"/>
              </a:spcBef>
              <a:buFont typeface="Arial" panose="020B0604020202020204" pitchFamily="34" charset="0"/>
              <a:buNone/>
              <a:defRPr sz="1335" b="0" kern="1200" baseline="0">
                <a:solidFill>
                  <a:schemeClr val="bg1">
                    <a:lumMod val="50000"/>
                  </a:schemeClr>
                </a:solidFill>
                <a:latin typeface="+mj-lt"/>
                <a:ea typeface="Verdana" panose="020B0604030504040204" pitchFamily="34" charset="0"/>
                <a:cs typeface="Verdana" panose="020B0604030504040204" pitchFamily="34" charset="0"/>
              </a:defRPr>
            </a:lvl1pPr>
            <a:lvl2pPr marL="523331" indent="0" algn="l" defTabSz="996442" rtl="0" eaLnBrk="1" latinLnBrk="0" hangingPunct="1">
              <a:spcBef>
                <a:spcPct val="20000"/>
              </a:spcBef>
              <a:buFont typeface="Arial" panose="020B0604020202020204" pitchFamily="34" charset="0"/>
              <a:buNone/>
              <a:defRPr sz="306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046662" indent="0" algn="l" defTabSz="996442" rtl="0" eaLnBrk="1" latinLnBrk="0" hangingPunct="1">
              <a:spcBef>
                <a:spcPct val="20000"/>
              </a:spcBef>
              <a:buFont typeface="Arial" panose="020B0604020202020204" pitchFamily="34" charset="0"/>
              <a:buNone/>
              <a:defRPr sz="260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569993" indent="0" algn="l" defTabSz="996442" rtl="0" eaLnBrk="1" latinLnBrk="0" hangingPunct="1">
              <a:spcBef>
                <a:spcPct val="20000"/>
              </a:spcBef>
              <a:buFont typeface="Arial" panose="020B0604020202020204" pitchFamily="34" charset="0"/>
              <a:buNone/>
              <a:defRPr sz="22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93323" indent="0" algn="l" defTabSz="996442" rtl="0" eaLnBrk="1" latinLnBrk="0" hangingPunct="1">
              <a:spcBef>
                <a:spcPct val="20000"/>
              </a:spcBef>
              <a:buFont typeface="Arial" panose="020B0604020202020204" pitchFamily="34" charset="0"/>
              <a:buNone/>
              <a:defRPr sz="22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740217" indent="-249110" algn="l" defTabSz="996442" rtl="0" eaLnBrk="1" latinLnBrk="0" hangingPunct="1">
              <a:spcBef>
                <a:spcPct val="20000"/>
              </a:spcBef>
              <a:buFont typeface="Arial" panose="020B0604020202020204" pitchFamily="34" charset="0"/>
              <a:buChar char="•"/>
              <a:defRPr sz="2267" kern="1200">
                <a:solidFill>
                  <a:schemeClr val="tx1"/>
                </a:solidFill>
                <a:latin typeface="+mn-lt"/>
                <a:ea typeface="+mn-ea"/>
                <a:cs typeface="+mn-cs"/>
              </a:defRPr>
            </a:lvl6pPr>
            <a:lvl7pPr marL="3238438" indent="-249110" algn="l" defTabSz="996442" rtl="0" eaLnBrk="1" latinLnBrk="0" hangingPunct="1">
              <a:spcBef>
                <a:spcPct val="20000"/>
              </a:spcBef>
              <a:buFont typeface="Arial" panose="020B0604020202020204" pitchFamily="34" charset="0"/>
              <a:buChar char="•"/>
              <a:defRPr sz="2267" kern="1200">
                <a:solidFill>
                  <a:schemeClr val="tx1"/>
                </a:solidFill>
                <a:latin typeface="+mn-lt"/>
                <a:ea typeface="+mn-ea"/>
                <a:cs typeface="+mn-cs"/>
              </a:defRPr>
            </a:lvl7pPr>
            <a:lvl8pPr marL="3736659" indent="-249110" algn="l" defTabSz="996442" rtl="0" eaLnBrk="1" latinLnBrk="0" hangingPunct="1">
              <a:spcBef>
                <a:spcPct val="20000"/>
              </a:spcBef>
              <a:buFont typeface="Arial" panose="020B0604020202020204" pitchFamily="34" charset="0"/>
              <a:buChar char="•"/>
              <a:defRPr sz="2267" kern="1200">
                <a:solidFill>
                  <a:schemeClr val="tx1"/>
                </a:solidFill>
                <a:latin typeface="+mn-lt"/>
                <a:ea typeface="+mn-ea"/>
                <a:cs typeface="+mn-cs"/>
              </a:defRPr>
            </a:lvl8pPr>
            <a:lvl9pPr marL="4234881" indent="-249110" algn="l" defTabSz="996442" rtl="0" eaLnBrk="1" latinLnBrk="0" hangingPunct="1">
              <a:spcBef>
                <a:spcPct val="20000"/>
              </a:spcBef>
              <a:buFont typeface="Arial" panose="020B0604020202020204" pitchFamily="34" charset="0"/>
              <a:buChar char="•"/>
              <a:defRPr sz="2267" kern="1200">
                <a:solidFill>
                  <a:schemeClr val="tx1"/>
                </a:solidFill>
                <a:latin typeface="+mn-lt"/>
                <a:ea typeface="+mn-ea"/>
                <a:cs typeface="+mn-cs"/>
              </a:defRPr>
            </a:lvl9pPr>
          </a:lstStyle>
          <a:p>
            <a:pPr>
              <a:defRPr/>
            </a:pPr>
            <a:r>
              <a:rPr lang="en-US" sz="1235">
                <a:solidFill>
                  <a:sysClr val="window" lastClr="FFFFFF">
                    <a:lumMod val="50000"/>
                  </a:sysClr>
                </a:solidFill>
                <a:latin typeface="Calibri"/>
              </a:rPr>
              <a:t>Click to edit slide / project name </a:t>
            </a:r>
            <a:endParaRPr lang="en-US" sz="1235" dirty="0">
              <a:solidFill>
                <a:sysClr val="window" lastClr="FFFFFF">
                  <a:lumMod val="50000"/>
                </a:sysClr>
              </a:solidFill>
              <a:latin typeface="Calibri"/>
            </a:endParaRPr>
          </a:p>
        </p:txBody>
      </p:sp>
      <p:grpSp>
        <p:nvGrpSpPr>
          <p:cNvPr id="13" name="Group 12"/>
          <p:cNvGrpSpPr/>
          <p:nvPr/>
        </p:nvGrpSpPr>
        <p:grpSpPr>
          <a:xfrm>
            <a:off x="1" y="6345687"/>
            <a:ext cx="9906000" cy="546260"/>
            <a:chOff x="-914" y="7151568"/>
            <a:chExt cx="10059988" cy="619222"/>
          </a:xfrm>
        </p:grpSpPr>
        <p:pic>
          <p:nvPicPr>
            <p:cNvPr id="17" name="Afbeelding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 y="7151568"/>
              <a:ext cx="10059988" cy="619222"/>
            </a:xfrm>
            <a:prstGeom prst="rect">
              <a:avLst/>
            </a:prstGeom>
          </p:spPr>
        </p:pic>
        <p:sp>
          <p:nvSpPr>
            <p:cNvPr id="19" name="Tijdelijke aanduiding voor tekst 14"/>
            <p:cNvSpPr txBox="1">
              <a:spLocks/>
            </p:cNvSpPr>
            <p:nvPr userDrawn="1"/>
          </p:nvSpPr>
          <p:spPr>
            <a:xfrm>
              <a:off x="3145559" y="7265113"/>
              <a:ext cx="3767040" cy="375743"/>
            </a:xfrm>
            <a:prstGeom prst="rect">
              <a:avLst/>
            </a:prstGeom>
          </p:spPr>
          <p:txBody>
            <a:bodyPr lIns="0" tIns="0" rIns="0" bIns="0" anchor="ctr" anchorCtr="0"/>
            <a:lstStyle>
              <a:lvl1pPr marL="0" indent="0" algn="r" defTabSz="1097360" rtl="0" eaLnBrk="1" latinLnBrk="0" hangingPunct="1">
                <a:lnSpc>
                  <a:spcPct val="100000"/>
                </a:lnSpc>
                <a:spcBef>
                  <a:spcPts val="0"/>
                </a:spcBef>
                <a:buFont typeface="Arial" panose="020B0604020202020204" pitchFamily="34" charset="0"/>
                <a:buNone/>
                <a:defRPr sz="1500" b="0" kern="1200" baseline="0">
                  <a:solidFill>
                    <a:schemeClr val="tx1"/>
                  </a:solidFill>
                  <a:latin typeface="+mj-lt"/>
                  <a:ea typeface="Verdana" panose="020B0604030504040204" pitchFamily="34" charset="0"/>
                  <a:cs typeface="Verdana" panose="020B0604030504040204" pitchFamily="34" charset="0"/>
                </a:defRPr>
              </a:lvl1pPr>
              <a:lvl2pPr marL="548680" indent="0" algn="l" defTabSz="1097360" rtl="0" eaLnBrk="1" latinLnBrk="0" hangingPunct="1">
                <a:spcBef>
                  <a:spcPct val="20000"/>
                </a:spcBef>
                <a:buFont typeface="Arial" panose="020B0604020202020204" pitchFamily="34" charset="0"/>
                <a:buNone/>
                <a:defRPr sz="3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097360" indent="0" algn="l" defTabSz="1097360" rtl="0" eaLnBrk="1" latinLnBrk="0" hangingPunct="1">
                <a:spcBef>
                  <a:spcPct val="20000"/>
                </a:spcBef>
                <a:buFont typeface="Arial" panose="020B0604020202020204" pitchFamily="34" charset="0"/>
                <a:buNone/>
                <a:defRPr sz="29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46040" indent="0" algn="l" defTabSz="1097360" rtl="0" eaLnBrk="1" latinLnBrk="0" hangingPunct="1">
                <a:spcBef>
                  <a:spcPct val="20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194719" indent="0" algn="l" defTabSz="1097360" rtl="0" eaLnBrk="1" latinLnBrk="0" hangingPunct="1">
                <a:spcBef>
                  <a:spcPct val="20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01774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42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510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78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algn="ctr">
                <a:defRPr/>
              </a:pPr>
              <a:r>
                <a:rPr lang="en-US" sz="1324" dirty="0">
                  <a:solidFill>
                    <a:srgbClr val="0069B4"/>
                  </a:solidFill>
                  <a:latin typeface="Calibri"/>
                </a:rPr>
                <a:t>For Internal Use Only</a:t>
              </a:r>
            </a:p>
          </p:txBody>
        </p:sp>
      </p:grpSp>
      <p:sp>
        <p:nvSpPr>
          <p:cNvPr id="20" name="Text Box 27"/>
          <p:cNvSpPr txBox="1">
            <a:spLocks noChangeArrowheads="1"/>
          </p:cNvSpPr>
          <p:nvPr/>
        </p:nvSpPr>
        <p:spPr bwMode="auto">
          <a:xfrm>
            <a:off x="9281076" y="6604472"/>
            <a:ext cx="847474" cy="268824"/>
          </a:xfrm>
          <a:prstGeom prst="rect">
            <a:avLst/>
          </a:prstGeom>
          <a:noFill/>
          <a:ln w="9525" algn="ctr">
            <a:noFill/>
            <a:miter lim="800000"/>
            <a:headEnd/>
            <a:tailEnd/>
          </a:ln>
          <a:effectLst/>
        </p:spPr>
        <p:txBody>
          <a:bodyPr wrap="square" lIns="96806" tIns="48403" rIns="96806" bIns="48403" anchor="b">
            <a:spAutoFit/>
          </a:bodyPr>
          <a:lstStyle/>
          <a:p>
            <a:pPr defTabSz="845729">
              <a:lnSpc>
                <a:spcPct val="90000"/>
              </a:lnSpc>
              <a:defRPr/>
            </a:pPr>
            <a:r>
              <a:rPr lang="en-US" sz="1235" kern="0" dirty="0">
                <a:solidFill>
                  <a:prstClr val="white">
                    <a:lumMod val="50000"/>
                  </a:prstClr>
                </a:solidFill>
              </a:rPr>
              <a:t>     </a:t>
            </a:r>
            <a:fld id="{27E0A068-2F96-4452-B6AF-D7C6C78D01BA}" type="slidenum">
              <a:rPr lang="en-US" sz="1110" kern="0" smtClean="0">
                <a:solidFill>
                  <a:srgbClr val="0070C0"/>
                </a:solidFill>
              </a:rPr>
              <a:pPr defTabSz="845729">
                <a:lnSpc>
                  <a:spcPct val="90000"/>
                </a:lnSpc>
                <a:defRPr/>
              </a:pPr>
              <a:t>‹#›</a:t>
            </a:fld>
            <a:endParaRPr lang="en-US" sz="1110" kern="0" dirty="0">
              <a:solidFill>
                <a:srgbClr val="0070C0"/>
              </a:solidFill>
            </a:endParaRPr>
          </a:p>
        </p:txBody>
      </p:sp>
    </p:spTree>
    <p:extLst>
      <p:ext uri="{BB962C8B-B14F-4D97-AF65-F5344CB8AC3E}">
        <p14:creationId xmlns:p14="http://schemas.microsoft.com/office/powerpoint/2010/main" val="88618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72FADF5-4B5C-4BE8-B49D-5457C99187EF}" type="datetimeFigureOut">
              <a:rPr lang="en-GB" smtClean="0"/>
              <a:t>07/03/2022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CC044A-043F-425C-93F5-E377B8E2EDB6}" type="slidenum">
              <a:rPr lang="en-GB" smtClean="0"/>
              <a:t>‹#›</a:t>
            </a:fld>
            <a:endParaRPr lang="en-GB"/>
          </a:p>
        </p:txBody>
      </p:sp>
    </p:spTree>
    <p:extLst>
      <p:ext uri="{BB962C8B-B14F-4D97-AF65-F5344CB8AC3E}">
        <p14:creationId xmlns:p14="http://schemas.microsoft.com/office/powerpoint/2010/main" val="1580431586"/>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72FADF5-4B5C-4BE8-B49D-5457C99187EF}" type="datetimeFigureOut">
              <a:rPr lang="en-GB" smtClean="0"/>
              <a:t>07/03/2022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CC044A-043F-425C-93F5-E377B8E2EDB6}" type="slidenum">
              <a:rPr lang="en-GB" smtClean="0"/>
              <a:t>‹#›</a:t>
            </a:fld>
            <a:endParaRPr lang="en-GB"/>
          </a:p>
        </p:txBody>
      </p:sp>
    </p:spTree>
    <p:extLst>
      <p:ext uri="{BB962C8B-B14F-4D97-AF65-F5344CB8AC3E}">
        <p14:creationId xmlns:p14="http://schemas.microsoft.com/office/powerpoint/2010/main" val="1702703985"/>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235451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 name="Afbeelding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5449251"/>
            <a:ext cx="9906000" cy="1409699"/>
          </a:xfrm>
          <a:prstGeom prst="rect">
            <a:avLst/>
          </a:prstGeom>
        </p:spPr>
      </p:pic>
      <p:sp>
        <p:nvSpPr>
          <p:cNvPr id="18" name="Tijdelijke aanduiding voor tekst 14"/>
          <p:cNvSpPr>
            <a:spLocks noGrp="1"/>
          </p:cNvSpPr>
          <p:nvPr>
            <p:ph type="body" sz="quarter" idx="15" hasCustomPrompt="1"/>
          </p:nvPr>
        </p:nvSpPr>
        <p:spPr>
          <a:xfrm>
            <a:off x="5692776" y="6400184"/>
            <a:ext cx="3709378" cy="331470"/>
          </a:xfrm>
          <a:prstGeom prst="rect">
            <a:avLst/>
          </a:prstGeom>
        </p:spPr>
        <p:txBody>
          <a:bodyPr lIns="0" tIns="0" rIns="0" bIns="0" anchor="ctr" anchorCtr="0"/>
          <a:lstStyle>
            <a:lvl1pPr marL="0" indent="0" algn="r">
              <a:lnSpc>
                <a:spcPct val="100000"/>
              </a:lnSpc>
              <a:spcBef>
                <a:spcPts val="0"/>
              </a:spcBef>
              <a:buNone/>
              <a:defRPr sz="1400" b="0" baseline="0">
                <a:solidFill>
                  <a:schemeClr val="tx1"/>
                </a:solidFill>
                <a:latin typeface="+mj-lt"/>
                <a:ea typeface="Verdana" panose="020B0604030504040204" pitchFamily="34" charset="0"/>
                <a:cs typeface="Calibri" panose="020F0502020204030204" pitchFamily="34" charset="0"/>
              </a:defRPr>
            </a:lvl1pPr>
            <a:lvl2pPr marL="515774" indent="0">
              <a:buNone/>
              <a:defRPr>
                <a:latin typeface="Verdana" panose="020B0604030504040204" pitchFamily="34" charset="0"/>
                <a:ea typeface="Verdana" panose="020B0604030504040204" pitchFamily="34" charset="0"/>
                <a:cs typeface="Verdana" panose="020B0604030504040204" pitchFamily="34" charset="0"/>
              </a:defRPr>
            </a:lvl2pPr>
            <a:lvl3pPr marL="1031547" indent="0">
              <a:buNone/>
              <a:defRPr>
                <a:latin typeface="Verdana" panose="020B0604030504040204" pitchFamily="34" charset="0"/>
                <a:ea typeface="Verdana" panose="020B0604030504040204" pitchFamily="34" charset="0"/>
                <a:cs typeface="Verdana" panose="020B0604030504040204" pitchFamily="34" charset="0"/>
              </a:defRPr>
            </a:lvl3pPr>
            <a:lvl4pPr marL="1547321" indent="0">
              <a:buNone/>
              <a:defRPr>
                <a:latin typeface="Verdana" panose="020B0604030504040204" pitchFamily="34" charset="0"/>
                <a:ea typeface="Verdana" panose="020B0604030504040204" pitchFamily="34" charset="0"/>
                <a:cs typeface="Verdana" panose="020B0604030504040204" pitchFamily="34" charset="0"/>
              </a:defRPr>
            </a:lvl4pPr>
            <a:lvl5pPr marL="2063094"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January 1 2015</a:t>
            </a:r>
          </a:p>
        </p:txBody>
      </p:sp>
      <p:sp>
        <p:nvSpPr>
          <p:cNvPr id="24" name="Tijdelijke aanduiding voor afbeelding 7"/>
          <p:cNvSpPr>
            <a:spLocks noGrp="1"/>
          </p:cNvSpPr>
          <p:nvPr>
            <p:ph type="pic" sz="quarter" idx="10" hasCustomPrompt="1"/>
          </p:nvPr>
        </p:nvSpPr>
        <p:spPr>
          <a:xfrm>
            <a:off x="0" y="2755105"/>
            <a:ext cx="9915993" cy="3290888"/>
          </a:xfrm>
          <a:custGeom>
            <a:avLst/>
            <a:gdLst>
              <a:gd name="connsiteX0" fmla="*/ 0 w 9144000"/>
              <a:gd name="connsiteY0" fmla="*/ 0 h 2690813"/>
              <a:gd name="connsiteX1" fmla="*/ 9144000 w 9144000"/>
              <a:gd name="connsiteY1" fmla="*/ 0 h 2690813"/>
              <a:gd name="connsiteX2" fmla="*/ 9144000 w 9144000"/>
              <a:gd name="connsiteY2" fmla="*/ 2690813 h 2690813"/>
              <a:gd name="connsiteX3" fmla="*/ 0 w 9144000"/>
              <a:gd name="connsiteY3" fmla="*/ 2690813 h 2690813"/>
              <a:gd name="connsiteX4" fmla="*/ 0 w 9144000"/>
              <a:gd name="connsiteY4"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0 w 9144000"/>
              <a:gd name="connsiteY4" fmla="*/ 2690813 h 2690813"/>
              <a:gd name="connsiteX5" fmla="*/ 0 w 9144000"/>
              <a:gd name="connsiteY5" fmla="*/ 0 h 2690813"/>
              <a:gd name="connsiteX0" fmla="*/ 0 w 9144000"/>
              <a:gd name="connsiteY0" fmla="*/ 0 h 2690814"/>
              <a:gd name="connsiteX1" fmla="*/ 9144000 w 9144000"/>
              <a:gd name="connsiteY1" fmla="*/ 0 h 2690814"/>
              <a:gd name="connsiteX2" fmla="*/ 9144000 w 9144000"/>
              <a:gd name="connsiteY2" fmla="*/ 2690813 h 2690814"/>
              <a:gd name="connsiteX3" fmla="*/ 1366838 w 9144000"/>
              <a:gd name="connsiteY3" fmla="*/ 2686051 h 2690814"/>
              <a:gd name="connsiteX4" fmla="*/ 690563 w 9144000"/>
              <a:gd name="connsiteY4" fmla="*/ 2690814 h 2690814"/>
              <a:gd name="connsiteX5" fmla="*/ 0 w 9144000"/>
              <a:gd name="connsiteY5" fmla="*/ 2690813 h 2690814"/>
              <a:gd name="connsiteX6" fmla="*/ 0 w 9144000"/>
              <a:gd name="connsiteY6" fmla="*/ 0 h 2690814"/>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085850 w 9144000"/>
              <a:gd name="connsiteY4" fmla="*/ 2185989 h 2690813"/>
              <a:gd name="connsiteX5" fmla="*/ 0 w 9144000"/>
              <a:gd name="connsiteY5" fmla="*/ 269081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309688 w 9144000"/>
              <a:gd name="connsiteY4" fmla="*/ 2176464 h 2690813"/>
              <a:gd name="connsiteX5" fmla="*/ 0 w 9144000"/>
              <a:gd name="connsiteY5" fmla="*/ 269081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228726 w 9144000"/>
              <a:gd name="connsiteY4" fmla="*/ 2276477 h 2690813"/>
              <a:gd name="connsiteX5" fmla="*/ 0 w 9144000"/>
              <a:gd name="connsiteY5" fmla="*/ 269081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228726 w 9144000"/>
              <a:gd name="connsiteY4" fmla="*/ 2276477 h 2690813"/>
              <a:gd name="connsiteX5" fmla="*/ 0 w 9144000"/>
              <a:gd name="connsiteY5" fmla="*/ 251936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152526 w 9144000"/>
              <a:gd name="connsiteY4" fmla="*/ 2133602 h 2690813"/>
              <a:gd name="connsiteX5" fmla="*/ 0 w 9144000"/>
              <a:gd name="connsiteY5" fmla="*/ 251936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23975 w 9144000"/>
              <a:gd name="connsiteY3" fmla="*/ 2657476 h 2690813"/>
              <a:gd name="connsiteX4" fmla="*/ 1152526 w 9144000"/>
              <a:gd name="connsiteY4" fmla="*/ 2133602 h 2690813"/>
              <a:gd name="connsiteX5" fmla="*/ 0 w 9144000"/>
              <a:gd name="connsiteY5" fmla="*/ 2519363 h 2690813"/>
              <a:gd name="connsiteX6" fmla="*/ 0 w 9144000"/>
              <a:gd name="connsiteY6" fmla="*/ 0 h 2690813"/>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33602 h 2662238"/>
              <a:gd name="connsiteX5" fmla="*/ 0 w 9144000"/>
              <a:gd name="connsiteY5" fmla="*/ 2519363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33602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09790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28840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35190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49351 w 9144000"/>
              <a:gd name="connsiteY4" fmla="*/ 2138365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90650 w 9144000"/>
              <a:gd name="connsiteY3" fmla="*/ 2590801 h 2662238"/>
              <a:gd name="connsiteX4" fmla="*/ 1149351 w 9144000"/>
              <a:gd name="connsiteY4" fmla="*/ 2138365 h 2662238"/>
              <a:gd name="connsiteX5" fmla="*/ 0 w 9144000"/>
              <a:gd name="connsiteY5" fmla="*/ 2524125 h 2662238"/>
              <a:gd name="connsiteX6" fmla="*/ 0 w 9144000"/>
              <a:gd name="connsiteY6" fmla="*/ 0 h 2662238"/>
              <a:gd name="connsiteX0" fmla="*/ 0 w 9144000"/>
              <a:gd name="connsiteY0" fmla="*/ 0 h 2667001"/>
              <a:gd name="connsiteX1" fmla="*/ 9144000 w 9144000"/>
              <a:gd name="connsiteY1" fmla="*/ 0 h 2667001"/>
              <a:gd name="connsiteX2" fmla="*/ 9144000 w 9144000"/>
              <a:gd name="connsiteY2" fmla="*/ 2662238 h 2667001"/>
              <a:gd name="connsiteX3" fmla="*/ 1323975 w 9144000"/>
              <a:gd name="connsiteY3" fmla="*/ 2667001 h 2667001"/>
              <a:gd name="connsiteX4" fmla="*/ 1149351 w 9144000"/>
              <a:gd name="connsiteY4" fmla="*/ 2138365 h 2667001"/>
              <a:gd name="connsiteX5" fmla="*/ 0 w 9144000"/>
              <a:gd name="connsiteY5" fmla="*/ 2524125 h 2667001"/>
              <a:gd name="connsiteX6" fmla="*/ 0 w 9144000"/>
              <a:gd name="connsiteY6" fmla="*/ 0 h 2667001"/>
              <a:gd name="connsiteX0" fmla="*/ 0 w 9144000"/>
              <a:gd name="connsiteY0" fmla="*/ 0 h 2662238"/>
              <a:gd name="connsiteX1" fmla="*/ 9144000 w 9144000"/>
              <a:gd name="connsiteY1" fmla="*/ 0 h 2662238"/>
              <a:gd name="connsiteX2" fmla="*/ 9144000 w 9144000"/>
              <a:gd name="connsiteY2" fmla="*/ 2662238 h 2662238"/>
              <a:gd name="connsiteX3" fmla="*/ 1336675 w 9144000"/>
              <a:gd name="connsiteY3" fmla="*/ 2616201 h 2662238"/>
              <a:gd name="connsiteX4" fmla="*/ 1149351 w 9144000"/>
              <a:gd name="connsiteY4" fmla="*/ 2138365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0800 w 9144000"/>
              <a:gd name="connsiteY3" fmla="*/ 2660651 h 2662238"/>
              <a:gd name="connsiteX4" fmla="*/ 1149351 w 9144000"/>
              <a:gd name="connsiteY4" fmla="*/ 2138365 h 2662238"/>
              <a:gd name="connsiteX5" fmla="*/ 0 w 9144000"/>
              <a:gd name="connsiteY5" fmla="*/ 2524125 h 2662238"/>
              <a:gd name="connsiteX6" fmla="*/ 0 w 9144000"/>
              <a:gd name="connsiteY6" fmla="*/ 0 h 2662238"/>
              <a:gd name="connsiteX0" fmla="*/ 0 w 9144000"/>
              <a:gd name="connsiteY0" fmla="*/ 0 h 2692401"/>
              <a:gd name="connsiteX1" fmla="*/ 9144000 w 9144000"/>
              <a:gd name="connsiteY1" fmla="*/ 0 h 2692401"/>
              <a:gd name="connsiteX2" fmla="*/ 9144000 w 9144000"/>
              <a:gd name="connsiteY2" fmla="*/ 2662238 h 2692401"/>
              <a:gd name="connsiteX3" fmla="*/ 1323975 w 9144000"/>
              <a:gd name="connsiteY3" fmla="*/ 2692401 h 2692401"/>
              <a:gd name="connsiteX4" fmla="*/ 1149351 w 9144000"/>
              <a:gd name="connsiteY4" fmla="*/ 2138365 h 2692401"/>
              <a:gd name="connsiteX5" fmla="*/ 0 w 9144000"/>
              <a:gd name="connsiteY5" fmla="*/ 2524125 h 2692401"/>
              <a:gd name="connsiteX6" fmla="*/ 0 w 9144000"/>
              <a:gd name="connsiteY6" fmla="*/ 0 h 2692401"/>
              <a:gd name="connsiteX0" fmla="*/ 0 w 9144000"/>
              <a:gd name="connsiteY0" fmla="*/ 0 h 2663826"/>
              <a:gd name="connsiteX1" fmla="*/ 9144000 w 9144000"/>
              <a:gd name="connsiteY1" fmla="*/ 0 h 2663826"/>
              <a:gd name="connsiteX2" fmla="*/ 9144000 w 9144000"/>
              <a:gd name="connsiteY2" fmla="*/ 2662238 h 2663826"/>
              <a:gd name="connsiteX3" fmla="*/ 1320800 w 9144000"/>
              <a:gd name="connsiteY3" fmla="*/ 2663826 h 2663826"/>
              <a:gd name="connsiteX4" fmla="*/ 1149351 w 9144000"/>
              <a:gd name="connsiteY4" fmla="*/ 2138365 h 2663826"/>
              <a:gd name="connsiteX5" fmla="*/ 0 w 9144000"/>
              <a:gd name="connsiteY5" fmla="*/ 2524125 h 2663826"/>
              <a:gd name="connsiteX6" fmla="*/ 0 w 9144000"/>
              <a:gd name="connsiteY6" fmla="*/ 0 h 2663826"/>
              <a:gd name="connsiteX0" fmla="*/ 0 w 9144000"/>
              <a:gd name="connsiteY0" fmla="*/ 0 h 2663826"/>
              <a:gd name="connsiteX1" fmla="*/ 9144000 w 9144000"/>
              <a:gd name="connsiteY1" fmla="*/ 0 h 2663826"/>
              <a:gd name="connsiteX2" fmla="*/ 9144000 w 9144000"/>
              <a:gd name="connsiteY2" fmla="*/ 2640013 h 2663826"/>
              <a:gd name="connsiteX3" fmla="*/ 1320800 w 9144000"/>
              <a:gd name="connsiteY3" fmla="*/ 2663826 h 2663826"/>
              <a:gd name="connsiteX4" fmla="*/ 1149351 w 9144000"/>
              <a:gd name="connsiteY4" fmla="*/ 2138365 h 2663826"/>
              <a:gd name="connsiteX5" fmla="*/ 0 w 9144000"/>
              <a:gd name="connsiteY5" fmla="*/ 2524125 h 2663826"/>
              <a:gd name="connsiteX6" fmla="*/ 0 w 9144000"/>
              <a:gd name="connsiteY6" fmla="*/ 0 h 2663826"/>
              <a:gd name="connsiteX0" fmla="*/ 0 w 9150350"/>
              <a:gd name="connsiteY0" fmla="*/ 0 h 2665413"/>
              <a:gd name="connsiteX1" fmla="*/ 9144000 w 9150350"/>
              <a:gd name="connsiteY1" fmla="*/ 0 h 2665413"/>
              <a:gd name="connsiteX2" fmla="*/ 9150350 w 9150350"/>
              <a:gd name="connsiteY2" fmla="*/ 2665413 h 2665413"/>
              <a:gd name="connsiteX3" fmla="*/ 1320800 w 9150350"/>
              <a:gd name="connsiteY3" fmla="*/ 2663826 h 2665413"/>
              <a:gd name="connsiteX4" fmla="*/ 1149351 w 9150350"/>
              <a:gd name="connsiteY4" fmla="*/ 2138365 h 2665413"/>
              <a:gd name="connsiteX5" fmla="*/ 0 w 9150350"/>
              <a:gd name="connsiteY5" fmla="*/ 2524125 h 2665413"/>
              <a:gd name="connsiteX6" fmla="*/ 0 w 9150350"/>
              <a:gd name="connsiteY6" fmla="*/ 0 h 2665413"/>
              <a:gd name="connsiteX0" fmla="*/ 0 w 9144222"/>
              <a:gd name="connsiteY0" fmla="*/ 0 h 2663826"/>
              <a:gd name="connsiteX1" fmla="*/ 9144000 w 9144222"/>
              <a:gd name="connsiteY1" fmla="*/ 0 h 2663826"/>
              <a:gd name="connsiteX2" fmla="*/ 9134475 w 9144222"/>
              <a:gd name="connsiteY2" fmla="*/ 2655888 h 2663826"/>
              <a:gd name="connsiteX3" fmla="*/ 1320800 w 9144222"/>
              <a:gd name="connsiteY3" fmla="*/ 2663826 h 2663826"/>
              <a:gd name="connsiteX4" fmla="*/ 1149351 w 9144222"/>
              <a:gd name="connsiteY4" fmla="*/ 2138365 h 2663826"/>
              <a:gd name="connsiteX5" fmla="*/ 0 w 9144222"/>
              <a:gd name="connsiteY5" fmla="*/ 2524125 h 2663826"/>
              <a:gd name="connsiteX6" fmla="*/ 0 w 9144222"/>
              <a:gd name="connsiteY6" fmla="*/ 0 h 2663826"/>
              <a:gd name="connsiteX0" fmla="*/ 0 w 9144384"/>
              <a:gd name="connsiteY0" fmla="*/ 0 h 2663826"/>
              <a:gd name="connsiteX1" fmla="*/ 9144000 w 9144384"/>
              <a:gd name="connsiteY1" fmla="*/ 0 h 2663826"/>
              <a:gd name="connsiteX2" fmla="*/ 9140825 w 9144384"/>
              <a:gd name="connsiteY2" fmla="*/ 2662238 h 2663826"/>
              <a:gd name="connsiteX3" fmla="*/ 1320800 w 9144384"/>
              <a:gd name="connsiteY3" fmla="*/ 2663826 h 2663826"/>
              <a:gd name="connsiteX4" fmla="*/ 1149351 w 9144384"/>
              <a:gd name="connsiteY4" fmla="*/ 2138365 h 2663826"/>
              <a:gd name="connsiteX5" fmla="*/ 0 w 9144384"/>
              <a:gd name="connsiteY5" fmla="*/ 2524125 h 2663826"/>
              <a:gd name="connsiteX6" fmla="*/ 0 w 9144384"/>
              <a:gd name="connsiteY6" fmla="*/ 0 h 2663826"/>
              <a:gd name="connsiteX0" fmla="*/ 0 w 9144532"/>
              <a:gd name="connsiteY0" fmla="*/ 0 h 2663826"/>
              <a:gd name="connsiteX1" fmla="*/ 9144000 w 9144532"/>
              <a:gd name="connsiteY1" fmla="*/ 0 h 2663826"/>
              <a:gd name="connsiteX2" fmla="*/ 9143206 w 9144532"/>
              <a:gd name="connsiteY2" fmla="*/ 2657475 h 2663826"/>
              <a:gd name="connsiteX3" fmla="*/ 1320800 w 9144532"/>
              <a:gd name="connsiteY3" fmla="*/ 2663826 h 2663826"/>
              <a:gd name="connsiteX4" fmla="*/ 1149351 w 9144532"/>
              <a:gd name="connsiteY4" fmla="*/ 2138365 h 2663826"/>
              <a:gd name="connsiteX5" fmla="*/ 0 w 9144532"/>
              <a:gd name="connsiteY5" fmla="*/ 2524125 h 2663826"/>
              <a:gd name="connsiteX6" fmla="*/ 0 w 9144532"/>
              <a:gd name="connsiteY6" fmla="*/ 0 h 2663826"/>
              <a:gd name="connsiteX0" fmla="*/ 0 w 9144532"/>
              <a:gd name="connsiteY0" fmla="*/ 0 h 2664618"/>
              <a:gd name="connsiteX1" fmla="*/ 9144000 w 9144532"/>
              <a:gd name="connsiteY1" fmla="*/ 0 h 2664618"/>
              <a:gd name="connsiteX2" fmla="*/ 9143206 w 9144532"/>
              <a:gd name="connsiteY2" fmla="*/ 2664618 h 2664618"/>
              <a:gd name="connsiteX3" fmla="*/ 1320800 w 9144532"/>
              <a:gd name="connsiteY3" fmla="*/ 2663826 h 2664618"/>
              <a:gd name="connsiteX4" fmla="*/ 1149351 w 9144532"/>
              <a:gd name="connsiteY4" fmla="*/ 2138365 h 2664618"/>
              <a:gd name="connsiteX5" fmla="*/ 0 w 9144532"/>
              <a:gd name="connsiteY5" fmla="*/ 2524125 h 2664618"/>
              <a:gd name="connsiteX6" fmla="*/ 0 w 9144532"/>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149351 w 9147968"/>
              <a:gd name="connsiteY4" fmla="*/ 2138365 h 2664618"/>
              <a:gd name="connsiteX5" fmla="*/ 0 w 9147968"/>
              <a:gd name="connsiteY5" fmla="*/ 2524125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149351 w 9147968"/>
              <a:gd name="connsiteY4" fmla="*/ 2138365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144588 w 9147968"/>
              <a:gd name="connsiteY4" fmla="*/ 2210159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225952 w 9147968"/>
              <a:gd name="connsiteY4" fmla="*/ 2094558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413160 w 9147968"/>
              <a:gd name="connsiteY3" fmla="*/ 2621439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7398 w 9147968"/>
              <a:gd name="connsiteY3" fmla="*/ 2659973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435151 w 9147968"/>
              <a:gd name="connsiteY3" fmla="*/ 2538591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9598 w 9147968"/>
              <a:gd name="connsiteY3" fmla="*/ 2661899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9598 w 9147968"/>
              <a:gd name="connsiteY3" fmla="*/ 2661899 h 2664618"/>
              <a:gd name="connsiteX4" fmla="*/ 1153384 w 9147968"/>
              <a:gd name="connsiteY4" fmla="*/ 2204380 h 2664618"/>
              <a:gd name="connsiteX5" fmla="*/ 0 w 9147968"/>
              <a:gd name="connsiteY5" fmla="*/ 2540536 h 2664618"/>
              <a:gd name="connsiteX6" fmla="*/ 0 w 9147968"/>
              <a:gd name="connsiteY6" fmla="*/ 0 h 2664618"/>
              <a:gd name="connsiteX0" fmla="*/ 0 w 9144174"/>
              <a:gd name="connsiteY0" fmla="*/ 0 h 2661899"/>
              <a:gd name="connsiteX1" fmla="*/ 9144000 w 9144174"/>
              <a:gd name="connsiteY1" fmla="*/ 0 h 2661899"/>
              <a:gd name="connsiteX2" fmla="*/ 9130376 w 9144174"/>
              <a:gd name="connsiteY2" fmla="*/ 2628011 h 2661899"/>
              <a:gd name="connsiteX3" fmla="*/ 1329598 w 9144174"/>
              <a:gd name="connsiteY3" fmla="*/ 2661899 h 2661899"/>
              <a:gd name="connsiteX4" fmla="*/ 1153384 w 9144174"/>
              <a:gd name="connsiteY4" fmla="*/ 2204380 h 2661899"/>
              <a:gd name="connsiteX5" fmla="*/ 0 w 9144174"/>
              <a:gd name="connsiteY5" fmla="*/ 2540536 h 2661899"/>
              <a:gd name="connsiteX6" fmla="*/ 0 w 9144174"/>
              <a:gd name="connsiteY6" fmla="*/ 0 h 2661899"/>
              <a:gd name="connsiteX0" fmla="*/ 0 w 9150166"/>
              <a:gd name="connsiteY0" fmla="*/ 0 h 2662692"/>
              <a:gd name="connsiteX1" fmla="*/ 9144000 w 9150166"/>
              <a:gd name="connsiteY1" fmla="*/ 0 h 2662692"/>
              <a:gd name="connsiteX2" fmla="*/ 9150166 w 9150166"/>
              <a:gd name="connsiteY2" fmla="*/ 2662692 h 2662692"/>
              <a:gd name="connsiteX3" fmla="*/ 1329598 w 9150166"/>
              <a:gd name="connsiteY3" fmla="*/ 2661899 h 2662692"/>
              <a:gd name="connsiteX4" fmla="*/ 1153384 w 9150166"/>
              <a:gd name="connsiteY4" fmla="*/ 2204380 h 2662692"/>
              <a:gd name="connsiteX5" fmla="*/ 0 w 9150166"/>
              <a:gd name="connsiteY5" fmla="*/ 2540536 h 2662692"/>
              <a:gd name="connsiteX6" fmla="*/ 0 w 9150166"/>
              <a:gd name="connsiteY6" fmla="*/ 0 h 2662692"/>
              <a:gd name="connsiteX0" fmla="*/ 0 w 9150166"/>
              <a:gd name="connsiteY0" fmla="*/ 0 h 2662692"/>
              <a:gd name="connsiteX1" fmla="*/ 9148398 w 9150166"/>
              <a:gd name="connsiteY1" fmla="*/ 1926 h 2662692"/>
              <a:gd name="connsiteX2" fmla="*/ 9150166 w 9150166"/>
              <a:gd name="connsiteY2" fmla="*/ 2662692 h 2662692"/>
              <a:gd name="connsiteX3" fmla="*/ 1329598 w 9150166"/>
              <a:gd name="connsiteY3" fmla="*/ 2661899 h 2662692"/>
              <a:gd name="connsiteX4" fmla="*/ 1153384 w 9150166"/>
              <a:gd name="connsiteY4" fmla="*/ 2204380 h 2662692"/>
              <a:gd name="connsiteX5" fmla="*/ 0 w 9150166"/>
              <a:gd name="connsiteY5" fmla="*/ 2540536 h 2662692"/>
              <a:gd name="connsiteX6" fmla="*/ 0 w 9150166"/>
              <a:gd name="connsiteY6" fmla="*/ 0 h 2662692"/>
              <a:gd name="connsiteX0" fmla="*/ 0 w 9194645"/>
              <a:gd name="connsiteY0" fmla="*/ 0 h 2662692"/>
              <a:gd name="connsiteX1" fmla="*/ 9194578 w 9194645"/>
              <a:gd name="connsiteY1" fmla="*/ 1926 h 2662692"/>
              <a:gd name="connsiteX2" fmla="*/ 9150166 w 9194645"/>
              <a:gd name="connsiteY2" fmla="*/ 2662692 h 2662692"/>
              <a:gd name="connsiteX3" fmla="*/ 1329598 w 9194645"/>
              <a:gd name="connsiteY3" fmla="*/ 2661899 h 2662692"/>
              <a:gd name="connsiteX4" fmla="*/ 1153384 w 9194645"/>
              <a:gd name="connsiteY4" fmla="*/ 2204380 h 2662692"/>
              <a:gd name="connsiteX5" fmla="*/ 0 w 9194645"/>
              <a:gd name="connsiteY5" fmla="*/ 2540536 h 2662692"/>
              <a:gd name="connsiteX6" fmla="*/ 0 w 9194645"/>
              <a:gd name="connsiteY6" fmla="*/ 0 h 2662692"/>
              <a:gd name="connsiteX0" fmla="*/ 0 w 9157461"/>
              <a:gd name="connsiteY0" fmla="*/ 0 h 2662692"/>
              <a:gd name="connsiteX1" fmla="*/ 9157195 w 9157461"/>
              <a:gd name="connsiteY1" fmla="*/ 1926 h 2662692"/>
              <a:gd name="connsiteX2" fmla="*/ 9150166 w 9157461"/>
              <a:gd name="connsiteY2" fmla="*/ 2662692 h 2662692"/>
              <a:gd name="connsiteX3" fmla="*/ 1329598 w 9157461"/>
              <a:gd name="connsiteY3" fmla="*/ 2661899 h 2662692"/>
              <a:gd name="connsiteX4" fmla="*/ 1153384 w 9157461"/>
              <a:gd name="connsiteY4" fmla="*/ 2204380 h 2662692"/>
              <a:gd name="connsiteX5" fmla="*/ 0 w 9157461"/>
              <a:gd name="connsiteY5" fmla="*/ 2540536 h 2662692"/>
              <a:gd name="connsiteX6" fmla="*/ 0 w 9157461"/>
              <a:gd name="connsiteY6" fmla="*/ 0 h 2662692"/>
              <a:gd name="connsiteX0" fmla="*/ 0 w 9157195"/>
              <a:gd name="connsiteY0" fmla="*/ 0 h 2662692"/>
              <a:gd name="connsiteX1" fmla="*/ 9157195 w 9157195"/>
              <a:gd name="connsiteY1" fmla="*/ 1926 h 2662692"/>
              <a:gd name="connsiteX2" fmla="*/ 9150166 w 9157195"/>
              <a:gd name="connsiteY2" fmla="*/ 2662692 h 2662692"/>
              <a:gd name="connsiteX3" fmla="*/ 1329598 w 9157195"/>
              <a:gd name="connsiteY3" fmla="*/ 2661899 h 2662692"/>
              <a:gd name="connsiteX4" fmla="*/ 1153384 w 9157195"/>
              <a:gd name="connsiteY4" fmla="*/ 2204380 h 2662692"/>
              <a:gd name="connsiteX5" fmla="*/ 0 w 9157195"/>
              <a:gd name="connsiteY5" fmla="*/ 2540536 h 2662692"/>
              <a:gd name="connsiteX6" fmla="*/ 0 w 9157195"/>
              <a:gd name="connsiteY6" fmla="*/ 0 h 266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7195" h="2662692">
                <a:moveTo>
                  <a:pt x="0" y="0"/>
                </a:moveTo>
                <a:lnTo>
                  <a:pt x="9157195" y="1926"/>
                </a:lnTo>
                <a:cubicBezTo>
                  <a:pt x="9154913" y="886543"/>
                  <a:pt x="9148049" y="1774221"/>
                  <a:pt x="9150166" y="2662692"/>
                </a:cubicBezTo>
                <a:lnTo>
                  <a:pt x="1329598" y="2661899"/>
                </a:lnTo>
                <a:lnTo>
                  <a:pt x="1153384" y="2204380"/>
                </a:lnTo>
                <a:lnTo>
                  <a:pt x="0" y="2540536"/>
                </a:lnTo>
                <a:lnTo>
                  <a:pt x="0" y="0"/>
                </a:lnTo>
                <a:close/>
              </a:path>
            </a:pathLst>
          </a:custGeom>
          <a:solidFill>
            <a:schemeClr val="bg1">
              <a:lumMod val="85000"/>
              <a:alpha val="99000"/>
            </a:schemeClr>
          </a:solidFill>
        </p:spPr>
        <p:txBody>
          <a:bodyPr/>
          <a:lstStyle>
            <a:lvl1pPr marL="0" indent="0">
              <a:buNone/>
              <a:defRPr sz="1400">
                <a:solidFill>
                  <a:schemeClr val="tx1"/>
                </a:solidFill>
                <a:latin typeface="Calibri" panose="020F0502020204030204" pitchFamily="34" charset="0"/>
                <a:ea typeface="Verdana" panose="020B0604030504040204" pitchFamily="34" charset="0"/>
                <a:cs typeface="Calibri" panose="020F0502020204030204" pitchFamily="34" charset="0"/>
                <a:sym typeface="Calibri" panose="020F0502020204030204" pitchFamily="34" charset="0"/>
              </a:defRPr>
            </a:lvl1pPr>
          </a:lstStyle>
          <a:p>
            <a:r>
              <a:rPr lang="nl-NL" dirty="0"/>
              <a:t>Click on the icon to insert </a:t>
            </a:r>
            <a:r>
              <a:rPr lang="nl-NL" dirty="0" err="1"/>
              <a:t>an</a:t>
            </a:r>
            <a:r>
              <a:rPr lang="nl-NL" dirty="0"/>
              <a:t> image</a:t>
            </a:r>
            <a:endParaRPr lang="en-GB" dirty="0"/>
          </a:p>
        </p:txBody>
      </p:sp>
      <p:sp>
        <p:nvSpPr>
          <p:cNvPr id="11" name="Tijdelijke aanduiding voor tekst 10"/>
          <p:cNvSpPr>
            <a:spLocks noGrp="1"/>
          </p:cNvSpPr>
          <p:nvPr>
            <p:ph type="body" sz="quarter" idx="16" hasCustomPrompt="1"/>
          </p:nvPr>
        </p:nvSpPr>
        <p:spPr>
          <a:xfrm>
            <a:off x="5505451" y="1990725"/>
            <a:ext cx="3975100" cy="342900"/>
          </a:xfrm>
          <a:prstGeom prst="rect">
            <a:avLst/>
          </a:prstGeom>
        </p:spPr>
        <p:txBody>
          <a:bodyPr anchor="b"/>
          <a:lstStyle>
            <a:lvl1pPr marL="0" indent="0" algn="r">
              <a:lnSpc>
                <a:spcPts val="1800"/>
              </a:lnSpc>
              <a:spcBef>
                <a:spcPts val="0"/>
              </a:spcBef>
              <a:buNone/>
              <a:defRPr sz="1800" baseline="0">
                <a:solidFill>
                  <a:schemeClr val="tx1"/>
                </a:solidFill>
              </a:defRPr>
            </a:lvl1pPr>
          </a:lstStyle>
          <a:p>
            <a:pPr lvl="0"/>
            <a:r>
              <a:rPr lang="en-US" dirty="0"/>
              <a:t>Click to add name speaker</a:t>
            </a:r>
            <a:endParaRPr lang="nl-NL" dirty="0"/>
          </a:p>
        </p:txBody>
      </p:sp>
      <p:sp>
        <p:nvSpPr>
          <p:cNvPr id="31" name="Tijdelijke aanduiding voor tekst 10"/>
          <p:cNvSpPr>
            <a:spLocks noGrp="1"/>
          </p:cNvSpPr>
          <p:nvPr>
            <p:ph type="body" sz="quarter" idx="17" hasCustomPrompt="1"/>
          </p:nvPr>
        </p:nvSpPr>
        <p:spPr>
          <a:xfrm>
            <a:off x="5505145" y="2343149"/>
            <a:ext cx="3975100" cy="228601"/>
          </a:xfrm>
          <a:prstGeom prst="rect">
            <a:avLst/>
          </a:prstGeom>
        </p:spPr>
        <p:txBody>
          <a:bodyPr anchor="b"/>
          <a:lstStyle>
            <a:lvl1pPr marL="0" indent="0" algn="r">
              <a:lnSpc>
                <a:spcPts val="1600"/>
              </a:lnSpc>
              <a:spcBef>
                <a:spcPts val="0"/>
              </a:spcBef>
              <a:buNone/>
              <a:defRPr sz="1400" baseline="0">
                <a:solidFill>
                  <a:schemeClr val="tx2"/>
                </a:solidFill>
              </a:defRPr>
            </a:lvl1pPr>
          </a:lstStyle>
          <a:p>
            <a:pPr lvl="0"/>
            <a:r>
              <a:rPr lang="en-US" dirty="0"/>
              <a:t>Click to add job title</a:t>
            </a:r>
            <a:endParaRPr lang="nl-NL" dirty="0"/>
          </a:p>
        </p:txBody>
      </p:sp>
      <p:sp>
        <p:nvSpPr>
          <p:cNvPr id="12" name="Tijdelijke aanduiding voor tekst 14"/>
          <p:cNvSpPr>
            <a:spLocks noGrp="1"/>
          </p:cNvSpPr>
          <p:nvPr>
            <p:ph type="body" sz="quarter" idx="18" hasCustomPrompt="1"/>
          </p:nvPr>
        </p:nvSpPr>
        <p:spPr>
          <a:xfrm>
            <a:off x="524275" y="504825"/>
            <a:ext cx="8955970" cy="963537"/>
          </a:xfrm>
          <a:prstGeom prst="rect">
            <a:avLst/>
          </a:prstGeom>
        </p:spPr>
        <p:txBody>
          <a:bodyPr lIns="0" tIns="0" rIns="0" bIns="0" anchor="b" anchorCtr="0"/>
          <a:lstStyle>
            <a:lvl1pPr marL="0" indent="0">
              <a:lnSpc>
                <a:spcPts val="3800"/>
              </a:lnSpc>
              <a:spcBef>
                <a:spcPts val="0"/>
              </a:spcBef>
              <a:buNone/>
              <a:defRPr sz="2800" b="1" baseline="0">
                <a:solidFill>
                  <a:schemeClr val="tx1"/>
                </a:solidFill>
                <a:latin typeface="+mj-lt"/>
                <a:ea typeface="Verdana" panose="020B0604030504040204" pitchFamily="34" charset="0"/>
                <a:cs typeface="Calibri" panose="020F0502020204030204" pitchFamily="34" charset="0"/>
              </a:defRPr>
            </a:lvl1pPr>
            <a:lvl2pPr marL="515774" indent="0">
              <a:buNone/>
              <a:defRPr>
                <a:latin typeface="Verdana" panose="020B0604030504040204" pitchFamily="34" charset="0"/>
                <a:ea typeface="Verdana" panose="020B0604030504040204" pitchFamily="34" charset="0"/>
                <a:cs typeface="Verdana" panose="020B0604030504040204" pitchFamily="34" charset="0"/>
              </a:defRPr>
            </a:lvl2pPr>
            <a:lvl3pPr marL="1031547" indent="0">
              <a:buNone/>
              <a:defRPr>
                <a:latin typeface="Verdana" panose="020B0604030504040204" pitchFamily="34" charset="0"/>
                <a:ea typeface="Verdana" panose="020B0604030504040204" pitchFamily="34" charset="0"/>
                <a:cs typeface="Verdana" panose="020B0604030504040204" pitchFamily="34" charset="0"/>
              </a:defRPr>
            </a:lvl3pPr>
            <a:lvl4pPr marL="1547321" indent="0">
              <a:buNone/>
              <a:defRPr>
                <a:latin typeface="Verdana" panose="020B0604030504040204" pitchFamily="34" charset="0"/>
                <a:ea typeface="Verdana" panose="020B0604030504040204" pitchFamily="34" charset="0"/>
                <a:cs typeface="Verdana" panose="020B0604030504040204" pitchFamily="34" charset="0"/>
              </a:defRPr>
            </a:lvl4pPr>
            <a:lvl5pPr marL="2063094"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(functional) title style</a:t>
            </a:r>
          </a:p>
        </p:txBody>
      </p:sp>
      <p:sp>
        <p:nvSpPr>
          <p:cNvPr id="16" name="Tijdelijke aanduiding voor tekst 16"/>
          <p:cNvSpPr>
            <a:spLocks noGrp="1"/>
          </p:cNvSpPr>
          <p:nvPr>
            <p:ph type="body" sz="quarter" idx="19" hasCustomPrompt="1"/>
          </p:nvPr>
        </p:nvSpPr>
        <p:spPr>
          <a:xfrm>
            <a:off x="523913" y="1495423"/>
            <a:ext cx="6257886" cy="514352"/>
          </a:xfrm>
          <a:prstGeom prst="rect">
            <a:avLst/>
          </a:prstGeom>
        </p:spPr>
        <p:txBody>
          <a:bodyPr lIns="0" tIns="0" rIns="0" bIns="0" anchor="t"/>
          <a:lstStyle>
            <a:lvl1pPr marL="0" indent="0">
              <a:lnSpc>
                <a:spcPts val="1800"/>
              </a:lnSpc>
              <a:spcBef>
                <a:spcPts val="0"/>
              </a:spcBef>
              <a:buNone/>
              <a:defRPr sz="1600" b="1">
                <a:solidFill>
                  <a:schemeClr val="tx2"/>
                </a:solidFill>
                <a:latin typeface="+mj-lt"/>
                <a:ea typeface="Verdana" panose="020B0604030504040204" pitchFamily="34" charset="0"/>
                <a:cs typeface="Calibri" panose="020F0502020204030204" pitchFamily="34" charset="0"/>
              </a:defRPr>
            </a:lvl1pPr>
            <a:lvl2pPr marL="515774" indent="0">
              <a:buNone/>
              <a:defRPr sz="18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1031547" indent="0">
              <a:buNone/>
              <a:defRPr sz="18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547321" indent="0">
              <a:buNone/>
              <a:defRPr sz="18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2063094" indent="0">
              <a:buNone/>
              <a:defRPr sz="18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sub heading (inspirational) title style</a:t>
            </a:r>
            <a:endParaRPr lang="nl-NL" dirty="0"/>
          </a:p>
        </p:txBody>
      </p:sp>
    </p:spTree>
    <p:extLst>
      <p:ext uri="{BB962C8B-B14F-4D97-AF65-F5344CB8AC3E}">
        <p14:creationId xmlns:p14="http://schemas.microsoft.com/office/powerpoint/2010/main" val="4069767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5333894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8" name="Afbeelding 1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00" y="6238875"/>
            <a:ext cx="9906000" cy="619125"/>
          </a:xfrm>
          <a:prstGeom prst="rect">
            <a:avLst/>
          </a:prstGeom>
        </p:spPr>
      </p:pic>
      <p:sp>
        <p:nvSpPr>
          <p:cNvPr id="12" name="Tijdelijke aanduiding voor tekst 14"/>
          <p:cNvSpPr>
            <a:spLocks noGrp="1"/>
          </p:cNvSpPr>
          <p:nvPr>
            <p:ph type="body" sz="quarter" idx="18" hasCustomPrompt="1"/>
          </p:nvPr>
        </p:nvSpPr>
        <p:spPr>
          <a:xfrm>
            <a:off x="524275" y="2733674"/>
            <a:ext cx="8862706" cy="515863"/>
          </a:xfrm>
          <a:prstGeom prst="rect">
            <a:avLst/>
          </a:prstGeom>
        </p:spPr>
        <p:txBody>
          <a:bodyPr lIns="0" tIns="0" rIns="0" bIns="0" anchor="b" anchorCtr="0"/>
          <a:lstStyle>
            <a:lvl1pPr marL="0" indent="0">
              <a:lnSpc>
                <a:spcPts val="3400"/>
              </a:lnSpc>
              <a:spcBef>
                <a:spcPts val="0"/>
              </a:spcBef>
              <a:buNone/>
              <a:defRPr sz="3000" b="0" baseline="0">
                <a:solidFill>
                  <a:schemeClr val="tx1"/>
                </a:solidFill>
                <a:latin typeface="+mj-lt"/>
                <a:ea typeface="Verdana" panose="020B0604030504040204" pitchFamily="34" charset="0"/>
                <a:cs typeface="Calibri" panose="020F0502020204030204" pitchFamily="34" charset="0"/>
              </a:defRPr>
            </a:lvl1pPr>
            <a:lvl2pPr marL="515774" indent="0">
              <a:buNone/>
              <a:defRPr>
                <a:latin typeface="Verdana" panose="020B0604030504040204" pitchFamily="34" charset="0"/>
                <a:ea typeface="Verdana" panose="020B0604030504040204" pitchFamily="34" charset="0"/>
                <a:cs typeface="Verdana" panose="020B0604030504040204" pitchFamily="34" charset="0"/>
              </a:defRPr>
            </a:lvl2pPr>
            <a:lvl3pPr marL="1031547" indent="0">
              <a:buNone/>
              <a:defRPr>
                <a:latin typeface="Verdana" panose="020B0604030504040204" pitchFamily="34" charset="0"/>
                <a:ea typeface="Verdana" panose="020B0604030504040204" pitchFamily="34" charset="0"/>
                <a:cs typeface="Verdana" panose="020B0604030504040204" pitchFamily="34" charset="0"/>
              </a:defRPr>
            </a:lvl3pPr>
            <a:lvl4pPr marL="1547321" indent="0">
              <a:buNone/>
              <a:defRPr>
                <a:latin typeface="Verdana" panose="020B0604030504040204" pitchFamily="34" charset="0"/>
                <a:ea typeface="Verdana" panose="020B0604030504040204" pitchFamily="34" charset="0"/>
                <a:cs typeface="Verdana" panose="020B0604030504040204" pitchFamily="34" charset="0"/>
              </a:defRPr>
            </a:lvl4pPr>
            <a:lvl5pPr marL="2063094"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(functional) title style</a:t>
            </a:r>
          </a:p>
        </p:txBody>
      </p:sp>
      <p:sp>
        <p:nvSpPr>
          <p:cNvPr id="13" name="Tijdelijke aanduiding voor tekst 16"/>
          <p:cNvSpPr>
            <a:spLocks noGrp="1"/>
          </p:cNvSpPr>
          <p:nvPr>
            <p:ph type="body" sz="quarter" idx="19" hasCustomPrompt="1"/>
          </p:nvPr>
        </p:nvSpPr>
        <p:spPr>
          <a:xfrm>
            <a:off x="523913" y="3305173"/>
            <a:ext cx="8851558" cy="291067"/>
          </a:xfrm>
          <a:prstGeom prst="rect">
            <a:avLst/>
          </a:prstGeom>
        </p:spPr>
        <p:txBody>
          <a:bodyPr lIns="0" tIns="0" rIns="0" bIns="0" anchor="t"/>
          <a:lstStyle>
            <a:lvl1pPr marL="0" indent="0">
              <a:lnSpc>
                <a:spcPts val="1800"/>
              </a:lnSpc>
              <a:spcBef>
                <a:spcPts val="0"/>
              </a:spcBef>
              <a:buNone/>
              <a:defRPr sz="1600">
                <a:solidFill>
                  <a:schemeClr val="accent1"/>
                </a:solidFill>
                <a:latin typeface="+mj-lt"/>
                <a:ea typeface="Verdana" panose="020B0604030504040204" pitchFamily="34" charset="0"/>
                <a:cs typeface="Calibri" panose="020F0502020204030204" pitchFamily="34" charset="0"/>
              </a:defRPr>
            </a:lvl1pPr>
            <a:lvl2pPr marL="515774" indent="0">
              <a:buNone/>
              <a:defRPr sz="18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1031547" indent="0">
              <a:buNone/>
              <a:defRPr sz="18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547321" indent="0">
              <a:buNone/>
              <a:defRPr sz="18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2063094" indent="0">
              <a:buNone/>
              <a:defRPr sz="1800">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sub heading (inspirational) title style</a:t>
            </a:r>
            <a:endParaRPr lang="nl-NL" dirty="0"/>
          </a:p>
        </p:txBody>
      </p:sp>
      <p:sp>
        <p:nvSpPr>
          <p:cNvPr id="7" name="Text Box 27"/>
          <p:cNvSpPr txBox="1">
            <a:spLocks noChangeArrowheads="1"/>
          </p:cNvSpPr>
          <p:nvPr userDrawn="1"/>
        </p:nvSpPr>
        <p:spPr bwMode="auto">
          <a:xfrm>
            <a:off x="8972550" y="6453859"/>
            <a:ext cx="409575" cy="270361"/>
          </a:xfrm>
          <a:prstGeom prst="rect">
            <a:avLst/>
          </a:prstGeom>
          <a:noFill/>
          <a:ln w="9525" algn="ctr">
            <a:noFill/>
            <a:miter lim="800000"/>
            <a:headEnd/>
            <a:tailEnd/>
          </a:ln>
          <a:effectLst/>
        </p:spPr>
        <p:txBody>
          <a:bodyPr wrap="square" lIns="0" tIns="51577" rIns="0" bIns="51577" anchor="b">
            <a:spAutoFit/>
          </a:bodyPr>
          <a:lstStyle/>
          <a:p>
            <a:pPr algn="r">
              <a:lnSpc>
                <a:spcPct val="90000"/>
              </a:lnSpc>
            </a:pPr>
            <a:r>
              <a:rPr lang="en-US" sz="1200" dirty="0">
                <a:solidFill>
                  <a:srgbClr val="0069B4"/>
                </a:solidFill>
              </a:rPr>
              <a:t> </a:t>
            </a:r>
            <a:fld id="{27E0A068-2F96-4452-B6AF-D7C6C78D01BA}" type="slidenum">
              <a:rPr lang="en-US" sz="1200" smtClean="0">
                <a:solidFill>
                  <a:srgbClr val="0069B4"/>
                </a:solidFill>
              </a:rPr>
              <a:pPr algn="r">
                <a:lnSpc>
                  <a:spcPct val="90000"/>
                </a:lnSpc>
              </a:pPr>
              <a:t>‹#›</a:t>
            </a:fld>
            <a:endParaRPr lang="en-US" sz="1200" dirty="0">
              <a:solidFill>
                <a:srgbClr val="0069B4"/>
              </a:solidFill>
            </a:endParaRPr>
          </a:p>
        </p:txBody>
      </p:sp>
    </p:spTree>
    <p:extLst>
      <p:ext uri="{BB962C8B-B14F-4D97-AF65-F5344CB8AC3E}">
        <p14:creationId xmlns:p14="http://schemas.microsoft.com/office/powerpoint/2010/main" val="3289698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pic>
        <p:nvPicPr>
          <p:cNvPr id="2" name="Afbeelding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449252"/>
            <a:ext cx="9906000" cy="1409699"/>
          </a:xfrm>
          <a:prstGeom prst="rect">
            <a:avLst/>
          </a:prstGeom>
        </p:spPr>
      </p:pic>
      <p:sp>
        <p:nvSpPr>
          <p:cNvPr id="18" name="Tijdelijke aanduiding voor tekst 14"/>
          <p:cNvSpPr>
            <a:spLocks noGrp="1"/>
          </p:cNvSpPr>
          <p:nvPr>
            <p:ph type="body" sz="quarter" idx="15" hasCustomPrompt="1"/>
          </p:nvPr>
        </p:nvSpPr>
        <p:spPr>
          <a:xfrm>
            <a:off x="5692777" y="6400184"/>
            <a:ext cx="3709378" cy="331470"/>
          </a:xfrm>
          <a:prstGeom prst="rect">
            <a:avLst/>
          </a:prstGeom>
        </p:spPr>
        <p:txBody>
          <a:bodyPr lIns="0" tIns="0" rIns="0" bIns="0" anchor="ctr" anchorCtr="0"/>
          <a:lstStyle>
            <a:lvl1pPr marL="0" indent="0" algn="r">
              <a:lnSpc>
                <a:spcPct val="100000"/>
              </a:lnSpc>
              <a:spcBef>
                <a:spcPts val="0"/>
              </a:spcBef>
              <a:buNone/>
              <a:defRPr sz="1355" b="0" baseline="0">
                <a:solidFill>
                  <a:schemeClr val="tx1"/>
                </a:solidFill>
                <a:latin typeface="+mj-lt"/>
                <a:ea typeface="Verdana" panose="020B0604030504040204" pitchFamily="34" charset="0"/>
                <a:cs typeface="Verdana" panose="020B0604030504040204" pitchFamily="34" charset="0"/>
              </a:defRPr>
            </a:lvl1pPr>
            <a:lvl2pPr marL="499126" indent="0">
              <a:buNone/>
              <a:defRPr>
                <a:latin typeface="Verdana" panose="020B0604030504040204" pitchFamily="34" charset="0"/>
                <a:ea typeface="Verdana" panose="020B0604030504040204" pitchFamily="34" charset="0"/>
                <a:cs typeface="Verdana" panose="020B0604030504040204" pitchFamily="34" charset="0"/>
              </a:defRPr>
            </a:lvl2pPr>
            <a:lvl3pPr marL="998252" indent="0">
              <a:buNone/>
              <a:defRPr>
                <a:latin typeface="Verdana" panose="020B0604030504040204" pitchFamily="34" charset="0"/>
                <a:ea typeface="Verdana" panose="020B0604030504040204" pitchFamily="34" charset="0"/>
                <a:cs typeface="Verdana" panose="020B0604030504040204" pitchFamily="34" charset="0"/>
              </a:defRPr>
            </a:lvl3pPr>
            <a:lvl4pPr marL="1497378" indent="0">
              <a:buNone/>
              <a:defRPr>
                <a:latin typeface="Verdana" panose="020B0604030504040204" pitchFamily="34" charset="0"/>
                <a:ea typeface="Verdana" panose="020B0604030504040204" pitchFamily="34" charset="0"/>
                <a:cs typeface="Verdana" panose="020B0604030504040204" pitchFamily="34" charset="0"/>
              </a:defRPr>
            </a:lvl4pPr>
            <a:lvl5pPr marL="1996503"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January 1 2015</a:t>
            </a:r>
          </a:p>
        </p:txBody>
      </p:sp>
      <p:sp>
        <p:nvSpPr>
          <p:cNvPr id="24" name="Tijdelijke aanduiding voor afbeelding 7"/>
          <p:cNvSpPr>
            <a:spLocks noGrp="1"/>
          </p:cNvSpPr>
          <p:nvPr>
            <p:ph type="pic" sz="quarter" idx="10" hasCustomPrompt="1"/>
          </p:nvPr>
        </p:nvSpPr>
        <p:spPr>
          <a:xfrm>
            <a:off x="0" y="2755105"/>
            <a:ext cx="9915993" cy="3290888"/>
          </a:xfrm>
          <a:custGeom>
            <a:avLst/>
            <a:gdLst>
              <a:gd name="connsiteX0" fmla="*/ 0 w 9144000"/>
              <a:gd name="connsiteY0" fmla="*/ 0 h 2690813"/>
              <a:gd name="connsiteX1" fmla="*/ 9144000 w 9144000"/>
              <a:gd name="connsiteY1" fmla="*/ 0 h 2690813"/>
              <a:gd name="connsiteX2" fmla="*/ 9144000 w 9144000"/>
              <a:gd name="connsiteY2" fmla="*/ 2690813 h 2690813"/>
              <a:gd name="connsiteX3" fmla="*/ 0 w 9144000"/>
              <a:gd name="connsiteY3" fmla="*/ 2690813 h 2690813"/>
              <a:gd name="connsiteX4" fmla="*/ 0 w 9144000"/>
              <a:gd name="connsiteY4"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0 w 9144000"/>
              <a:gd name="connsiteY4" fmla="*/ 2690813 h 2690813"/>
              <a:gd name="connsiteX5" fmla="*/ 0 w 9144000"/>
              <a:gd name="connsiteY5" fmla="*/ 0 h 2690813"/>
              <a:gd name="connsiteX0" fmla="*/ 0 w 9144000"/>
              <a:gd name="connsiteY0" fmla="*/ 0 h 2690814"/>
              <a:gd name="connsiteX1" fmla="*/ 9144000 w 9144000"/>
              <a:gd name="connsiteY1" fmla="*/ 0 h 2690814"/>
              <a:gd name="connsiteX2" fmla="*/ 9144000 w 9144000"/>
              <a:gd name="connsiteY2" fmla="*/ 2690813 h 2690814"/>
              <a:gd name="connsiteX3" fmla="*/ 1366838 w 9144000"/>
              <a:gd name="connsiteY3" fmla="*/ 2686051 h 2690814"/>
              <a:gd name="connsiteX4" fmla="*/ 690563 w 9144000"/>
              <a:gd name="connsiteY4" fmla="*/ 2690814 h 2690814"/>
              <a:gd name="connsiteX5" fmla="*/ 0 w 9144000"/>
              <a:gd name="connsiteY5" fmla="*/ 2690813 h 2690814"/>
              <a:gd name="connsiteX6" fmla="*/ 0 w 9144000"/>
              <a:gd name="connsiteY6" fmla="*/ 0 h 2690814"/>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085850 w 9144000"/>
              <a:gd name="connsiteY4" fmla="*/ 2185989 h 2690813"/>
              <a:gd name="connsiteX5" fmla="*/ 0 w 9144000"/>
              <a:gd name="connsiteY5" fmla="*/ 269081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309688 w 9144000"/>
              <a:gd name="connsiteY4" fmla="*/ 2176464 h 2690813"/>
              <a:gd name="connsiteX5" fmla="*/ 0 w 9144000"/>
              <a:gd name="connsiteY5" fmla="*/ 269081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228726 w 9144000"/>
              <a:gd name="connsiteY4" fmla="*/ 2276477 h 2690813"/>
              <a:gd name="connsiteX5" fmla="*/ 0 w 9144000"/>
              <a:gd name="connsiteY5" fmla="*/ 269081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228726 w 9144000"/>
              <a:gd name="connsiteY4" fmla="*/ 2276477 h 2690813"/>
              <a:gd name="connsiteX5" fmla="*/ 0 w 9144000"/>
              <a:gd name="connsiteY5" fmla="*/ 251936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152526 w 9144000"/>
              <a:gd name="connsiteY4" fmla="*/ 2133602 h 2690813"/>
              <a:gd name="connsiteX5" fmla="*/ 0 w 9144000"/>
              <a:gd name="connsiteY5" fmla="*/ 251936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23975 w 9144000"/>
              <a:gd name="connsiteY3" fmla="*/ 2657476 h 2690813"/>
              <a:gd name="connsiteX4" fmla="*/ 1152526 w 9144000"/>
              <a:gd name="connsiteY4" fmla="*/ 2133602 h 2690813"/>
              <a:gd name="connsiteX5" fmla="*/ 0 w 9144000"/>
              <a:gd name="connsiteY5" fmla="*/ 2519363 h 2690813"/>
              <a:gd name="connsiteX6" fmla="*/ 0 w 9144000"/>
              <a:gd name="connsiteY6" fmla="*/ 0 h 2690813"/>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33602 h 2662238"/>
              <a:gd name="connsiteX5" fmla="*/ 0 w 9144000"/>
              <a:gd name="connsiteY5" fmla="*/ 2519363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33602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09790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28840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35190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49351 w 9144000"/>
              <a:gd name="connsiteY4" fmla="*/ 2138365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90650 w 9144000"/>
              <a:gd name="connsiteY3" fmla="*/ 2590801 h 2662238"/>
              <a:gd name="connsiteX4" fmla="*/ 1149351 w 9144000"/>
              <a:gd name="connsiteY4" fmla="*/ 2138365 h 2662238"/>
              <a:gd name="connsiteX5" fmla="*/ 0 w 9144000"/>
              <a:gd name="connsiteY5" fmla="*/ 2524125 h 2662238"/>
              <a:gd name="connsiteX6" fmla="*/ 0 w 9144000"/>
              <a:gd name="connsiteY6" fmla="*/ 0 h 2662238"/>
              <a:gd name="connsiteX0" fmla="*/ 0 w 9144000"/>
              <a:gd name="connsiteY0" fmla="*/ 0 h 2667001"/>
              <a:gd name="connsiteX1" fmla="*/ 9144000 w 9144000"/>
              <a:gd name="connsiteY1" fmla="*/ 0 h 2667001"/>
              <a:gd name="connsiteX2" fmla="*/ 9144000 w 9144000"/>
              <a:gd name="connsiteY2" fmla="*/ 2662238 h 2667001"/>
              <a:gd name="connsiteX3" fmla="*/ 1323975 w 9144000"/>
              <a:gd name="connsiteY3" fmla="*/ 2667001 h 2667001"/>
              <a:gd name="connsiteX4" fmla="*/ 1149351 w 9144000"/>
              <a:gd name="connsiteY4" fmla="*/ 2138365 h 2667001"/>
              <a:gd name="connsiteX5" fmla="*/ 0 w 9144000"/>
              <a:gd name="connsiteY5" fmla="*/ 2524125 h 2667001"/>
              <a:gd name="connsiteX6" fmla="*/ 0 w 9144000"/>
              <a:gd name="connsiteY6" fmla="*/ 0 h 2667001"/>
              <a:gd name="connsiteX0" fmla="*/ 0 w 9144000"/>
              <a:gd name="connsiteY0" fmla="*/ 0 h 2662238"/>
              <a:gd name="connsiteX1" fmla="*/ 9144000 w 9144000"/>
              <a:gd name="connsiteY1" fmla="*/ 0 h 2662238"/>
              <a:gd name="connsiteX2" fmla="*/ 9144000 w 9144000"/>
              <a:gd name="connsiteY2" fmla="*/ 2662238 h 2662238"/>
              <a:gd name="connsiteX3" fmla="*/ 1336675 w 9144000"/>
              <a:gd name="connsiteY3" fmla="*/ 2616201 h 2662238"/>
              <a:gd name="connsiteX4" fmla="*/ 1149351 w 9144000"/>
              <a:gd name="connsiteY4" fmla="*/ 2138365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0800 w 9144000"/>
              <a:gd name="connsiteY3" fmla="*/ 2660651 h 2662238"/>
              <a:gd name="connsiteX4" fmla="*/ 1149351 w 9144000"/>
              <a:gd name="connsiteY4" fmla="*/ 2138365 h 2662238"/>
              <a:gd name="connsiteX5" fmla="*/ 0 w 9144000"/>
              <a:gd name="connsiteY5" fmla="*/ 2524125 h 2662238"/>
              <a:gd name="connsiteX6" fmla="*/ 0 w 9144000"/>
              <a:gd name="connsiteY6" fmla="*/ 0 h 2662238"/>
              <a:gd name="connsiteX0" fmla="*/ 0 w 9144000"/>
              <a:gd name="connsiteY0" fmla="*/ 0 h 2692401"/>
              <a:gd name="connsiteX1" fmla="*/ 9144000 w 9144000"/>
              <a:gd name="connsiteY1" fmla="*/ 0 h 2692401"/>
              <a:gd name="connsiteX2" fmla="*/ 9144000 w 9144000"/>
              <a:gd name="connsiteY2" fmla="*/ 2662238 h 2692401"/>
              <a:gd name="connsiteX3" fmla="*/ 1323975 w 9144000"/>
              <a:gd name="connsiteY3" fmla="*/ 2692401 h 2692401"/>
              <a:gd name="connsiteX4" fmla="*/ 1149351 w 9144000"/>
              <a:gd name="connsiteY4" fmla="*/ 2138365 h 2692401"/>
              <a:gd name="connsiteX5" fmla="*/ 0 w 9144000"/>
              <a:gd name="connsiteY5" fmla="*/ 2524125 h 2692401"/>
              <a:gd name="connsiteX6" fmla="*/ 0 w 9144000"/>
              <a:gd name="connsiteY6" fmla="*/ 0 h 2692401"/>
              <a:gd name="connsiteX0" fmla="*/ 0 w 9144000"/>
              <a:gd name="connsiteY0" fmla="*/ 0 h 2663826"/>
              <a:gd name="connsiteX1" fmla="*/ 9144000 w 9144000"/>
              <a:gd name="connsiteY1" fmla="*/ 0 h 2663826"/>
              <a:gd name="connsiteX2" fmla="*/ 9144000 w 9144000"/>
              <a:gd name="connsiteY2" fmla="*/ 2662238 h 2663826"/>
              <a:gd name="connsiteX3" fmla="*/ 1320800 w 9144000"/>
              <a:gd name="connsiteY3" fmla="*/ 2663826 h 2663826"/>
              <a:gd name="connsiteX4" fmla="*/ 1149351 w 9144000"/>
              <a:gd name="connsiteY4" fmla="*/ 2138365 h 2663826"/>
              <a:gd name="connsiteX5" fmla="*/ 0 w 9144000"/>
              <a:gd name="connsiteY5" fmla="*/ 2524125 h 2663826"/>
              <a:gd name="connsiteX6" fmla="*/ 0 w 9144000"/>
              <a:gd name="connsiteY6" fmla="*/ 0 h 2663826"/>
              <a:gd name="connsiteX0" fmla="*/ 0 w 9144000"/>
              <a:gd name="connsiteY0" fmla="*/ 0 h 2663826"/>
              <a:gd name="connsiteX1" fmla="*/ 9144000 w 9144000"/>
              <a:gd name="connsiteY1" fmla="*/ 0 h 2663826"/>
              <a:gd name="connsiteX2" fmla="*/ 9144000 w 9144000"/>
              <a:gd name="connsiteY2" fmla="*/ 2640013 h 2663826"/>
              <a:gd name="connsiteX3" fmla="*/ 1320800 w 9144000"/>
              <a:gd name="connsiteY3" fmla="*/ 2663826 h 2663826"/>
              <a:gd name="connsiteX4" fmla="*/ 1149351 w 9144000"/>
              <a:gd name="connsiteY4" fmla="*/ 2138365 h 2663826"/>
              <a:gd name="connsiteX5" fmla="*/ 0 w 9144000"/>
              <a:gd name="connsiteY5" fmla="*/ 2524125 h 2663826"/>
              <a:gd name="connsiteX6" fmla="*/ 0 w 9144000"/>
              <a:gd name="connsiteY6" fmla="*/ 0 h 2663826"/>
              <a:gd name="connsiteX0" fmla="*/ 0 w 9150350"/>
              <a:gd name="connsiteY0" fmla="*/ 0 h 2665413"/>
              <a:gd name="connsiteX1" fmla="*/ 9144000 w 9150350"/>
              <a:gd name="connsiteY1" fmla="*/ 0 h 2665413"/>
              <a:gd name="connsiteX2" fmla="*/ 9150350 w 9150350"/>
              <a:gd name="connsiteY2" fmla="*/ 2665413 h 2665413"/>
              <a:gd name="connsiteX3" fmla="*/ 1320800 w 9150350"/>
              <a:gd name="connsiteY3" fmla="*/ 2663826 h 2665413"/>
              <a:gd name="connsiteX4" fmla="*/ 1149351 w 9150350"/>
              <a:gd name="connsiteY4" fmla="*/ 2138365 h 2665413"/>
              <a:gd name="connsiteX5" fmla="*/ 0 w 9150350"/>
              <a:gd name="connsiteY5" fmla="*/ 2524125 h 2665413"/>
              <a:gd name="connsiteX6" fmla="*/ 0 w 9150350"/>
              <a:gd name="connsiteY6" fmla="*/ 0 h 2665413"/>
              <a:gd name="connsiteX0" fmla="*/ 0 w 9144222"/>
              <a:gd name="connsiteY0" fmla="*/ 0 h 2663826"/>
              <a:gd name="connsiteX1" fmla="*/ 9144000 w 9144222"/>
              <a:gd name="connsiteY1" fmla="*/ 0 h 2663826"/>
              <a:gd name="connsiteX2" fmla="*/ 9134475 w 9144222"/>
              <a:gd name="connsiteY2" fmla="*/ 2655888 h 2663826"/>
              <a:gd name="connsiteX3" fmla="*/ 1320800 w 9144222"/>
              <a:gd name="connsiteY3" fmla="*/ 2663826 h 2663826"/>
              <a:gd name="connsiteX4" fmla="*/ 1149351 w 9144222"/>
              <a:gd name="connsiteY4" fmla="*/ 2138365 h 2663826"/>
              <a:gd name="connsiteX5" fmla="*/ 0 w 9144222"/>
              <a:gd name="connsiteY5" fmla="*/ 2524125 h 2663826"/>
              <a:gd name="connsiteX6" fmla="*/ 0 w 9144222"/>
              <a:gd name="connsiteY6" fmla="*/ 0 h 2663826"/>
              <a:gd name="connsiteX0" fmla="*/ 0 w 9144384"/>
              <a:gd name="connsiteY0" fmla="*/ 0 h 2663826"/>
              <a:gd name="connsiteX1" fmla="*/ 9144000 w 9144384"/>
              <a:gd name="connsiteY1" fmla="*/ 0 h 2663826"/>
              <a:gd name="connsiteX2" fmla="*/ 9140825 w 9144384"/>
              <a:gd name="connsiteY2" fmla="*/ 2662238 h 2663826"/>
              <a:gd name="connsiteX3" fmla="*/ 1320800 w 9144384"/>
              <a:gd name="connsiteY3" fmla="*/ 2663826 h 2663826"/>
              <a:gd name="connsiteX4" fmla="*/ 1149351 w 9144384"/>
              <a:gd name="connsiteY4" fmla="*/ 2138365 h 2663826"/>
              <a:gd name="connsiteX5" fmla="*/ 0 w 9144384"/>
              <a:gd name="connsiteY5" fmla="*/ 2524125 h 2663826"/>
              <a:gd name="connsiteX6" fmla="*/ 0 w 9144384"/>
              <a:gd name="connsiteY6" fmla="*/ 0 h 2663826"/>
              <a:gd name="connsiteX0" fmla="*/ 0 w 9144532"/>
              <a:gd name="connsiteY0" fmla="*/ 0 h 2663826"/>
              <a:gd name="connsiteX1" fmla="*/ 9144000 w 9144532"/>
              <a:gd name="connsiteY1" fmla="*/ 0 h 2663826"/>
              <a:gd name="connsiteX2" fmla="*/ 9143206 w 9144532"/>
              <a:gd name="connsiteY2" fmla="*/ 2657475 h 2663826"/>
              <a:gd name="connsiteX3" fmla="*/ 1320800 w 9144532"/>
              <a:gd name="connsiteY3" fmla="*/ 2663826 h 2663826"/>
              <a:gd name="connsiteX4" fmla="*/ 1149351 w 9144532"/>
              <a:gd name="connsiteY4" fmla="*/ 2138365 h 2663826"/>
              <a:gd name="connsiteX5" fmla="*/ 0 w 9144532"/>
              <a:gd name="connsiteY5" fmla="*/ 2524125 h 2663826"/>
              <a:gd name="connsiteX6" fmla="*/ 0 w 9144532"/>
              <a:gd name="connsiteY6" fmla="*/ 0 h 2663826"/>
              <a:gd name="connsiteX0" fmla="*/ 0 w 9144532"/>
              <a:gd name="connsiteY0" fmla="*/ 0 h 2664618"/>
              <a:gd name="connsiteX1" fmla="*/ 9144000 w 9144532"/>
              <a:gd name="connsiteY1" fmla="*/ 0 h 2664618"/>
              <a:gd name="connsiteX2" fmla="*/ 9143206 w 9144532"/>
              <a:gd name="connsiteY2" fmla="*/ 2664618 h 2664618"/>
              <a:gd name="connsiteX3" fmla="*/ 1320800 w 9144532"/>
              <a:gd name="connsiteY3" fmla="*/ 2663826 h 2664618"/>
              <a:gd name="connsiteX4" fmla="*/ 1149351 w 9144532"/>
              <a:gd name="connsiteY4" fmla="*/ 2138365 h 2664618"/>
              <a:gd name="connsiteX5" fmla="*/ 0 w 9144532"/>
              <a:gd name="connsiteY5" fmla="*/ 2524125 h 2664618"/>
              <a:gd name="connsiteX6" fmla="*/ 0 w 9144532"/>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149351 w 9147968"/>
              <a:gd name="connsiteY4" fmla="*/ 2138365 h 2664618"/>
              <a:gd name="connsiteX5" fmla="*/ 0 w 9147968"/>
              <a:gd name="connsiteY5" fmla="*/ 2524125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149351 w 9147968"/>
              <a:gd name="connsiteY4" fmla="*/ 2138365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144588 w 9147968"/>
              <a:gd name="connsiteY4" fmla="*/ 2210159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225952 w 9147968"/>
              <a:gd name="connsiteY4" fmla="*/ 2094558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413160 w 9147968"/>
              <a:gd name="connsiteY3" fmla="*/ 2621439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7398 w 9147968"/>
              <a:gd name="connsiteY3" fmla="*/ 2659973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435151 w 9147968"/>
              <a:gd name="connsiteY3" fmla="*/ 2538591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9598 w 9147968"/>
              <a:gd name="connsiteY3" fmla="*/ 2661899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9598 w 9147968"/>
              <a:gd name="connsiteY3" fmla="*/ 2661899 h 2664618"/>
              <a:gd name="connsiteX4" fmla="*/ 1153384 w 9147968"/>
              <a:gd name="connsiteY4" fmla="*/ 2204380 h 2664618"/>
              <a:gd name="connsiteX5" fmla="*/ 0 w 9147968"/>
              <a:gd name="connsiteY5" fmla="*/ 2540536 h 2664618"/>
              <a:gd name="connsiteX6" fmla="*/ 0 w 9147968"/>
              <a:gd name="connsiteY6" fmla="*/ 0 h 2664618"/>
              <a:gd name="connsiteX0" fmla="*/ 0 w 9144174"/>
              <a:gd name="connsiteY0" fmla="*/ 0 h 2661899"/>
              <a:gd name="connsiteX1" fmla="*/ 9144000 w 9144174"/>
              <a:gd name="connsiteY1" fmla="*/ 0 h 2661899"/>
              <a:gd name="connsiteX2" fmla="*/ 9130376 w 9144174"/>
              <a:gd name="connsiteY2" fmla="*/ 2628011 h 2661899"/>
              <a:gd name="connsiteX3" fmla="*/ 1329598 w 9144174"/>
              <a:gd name="connsiteY3" fmla="*/ 2661899 h 2661899"/>
              <a:gd name="connsiteX4" fmla="*/ 1153384 w 9144174"/>
              <a:gd name="connsiteY4" fmla="*/ 2204380 h 2661899"/>
              <a:gd name="connsiteX5" fmla="*/ 0 w 9144174"/>
              <a:gd name="connsiteY5" fmla="*/ 2540536 h 2661899"/>
              <a:gd name="connsiteX6" fmla="*/ 0 w 9144174"/>
              <a:gd name="connsiteY6" fmla="*/ 0 h 2661899"/>
              <a:gd name="connsiteX0" fmla="*/ 0 w 9150166"/>
              <a:gd name="connsiteY0" fmla="*/ 0 h 2662692"/>
              <a:gd name="connsiteX1" fmla="*/ 9144000 w 9150166"/>
              <a:gd name="connsiteY1" fmla="*/ 0 h 2662692"/>
              <a:gd name="connsiteX2" fmla="*/ 9150166 w 9150166"/>
              <a:gd name="connsiteY2" fmla="*/ 2662692 h 2662692"/>
              <a:gd name="connsiteX3" fmla="*/ 1329598 w 9150166"/>
              <a:gd name="connsiteY3" fmla="*/ 2661899 h 2662692"/>
              <a:gd name="connsiteX4" fmla="*/ 1153384 w 9150166"/>
              <a:gd name="connsiteY4" fmla="*/ 2204380 h 2662692"/>
              <a:gd name="connsiteX5" fmla="*/ 0 w 9150166"/>
              <a:gd name="connsiteY5" fmla="*/ 2540536 h 2662692"/>
              <a:gd name="connsiteX6" fmla="*/ 0 w 9150166"/>
              <a:gd name="connsiteY6" fmla="*/ 0 h 2662692"/>
              <a:gd name="connsiteX0" fmla="*/ 0 w 9150166"/>
              <a:gd name="connsiteY0" fmla="*/ 0 h 2662692"/>
              <a:gd name="connsiteX1" fmla="*/ 9148398 w 9150166"/>
              <a:gd name="connsiteY1" fmla="*/ 1926 h 2662692"/>
              <a:gd name="connsiteX2" fmla="*/ 9150166 w 9150166"/>
              <a:gd name="connsiteY2" fmla="*/ 2662692 h 2662692"/>
              <a:gd name="connsiteX3" fmla="*/ 1329598 w 9150166"/>
              <a:gd name="connsiteY3" fmla="*/ 2661899 h 2662692"/>
              <a:gd name="connsiteX4" fmla="*/ 1153384 w 9150166"/>
              <a:gd name="connsiteY4" fmla="*/ 2204380 h 2662692"/>
              <a:gd name="connsiteX5" fmla="*/ 0 w 9150166"/>
              <a:gd name="connsiteY5" fmla="*/ 2540536 h 2662692"/>
              <a:gd name="connsiteX6" fmla="*/ 0 w 9150166"/>
              <a:gd name="connsiteY6" fmla="*/ 0 h 2662692"/>
              <a:gd name="connsiteX0" fmla="*/ 0 w 9194645"/>
              <a:gd name="connsiteY0" fmla="*/ 0 h 2662692"/>
              <a:gd name="connsiteX1" fmla="*/ 9194578 w 9194645"/>
              <a:gd name="connsiteY1" fmla="*/ 1926 h 2662692"/>
              <a:gd name="connsiteX2" fmla="*/ 9150166 w 9194645"/>
              <a:gd name="connsiteY2" fmla="*/ 2662692 h 2662692"/>
              <a:gd name="connsiteX3" fmla="*/ 1329598 w 9194645"/>
              <a:gd name="connsiteY3" fmla="*/ 2661899 h 2662692"/>
              <a:gd name="connsiteX4" fmla="*/ 1153384 w 9194645"/>
              <a:gd name="connsiteY4" fmla="*/ 2204380 h 2662692"/>
              <a:gd name="connsiteX5" fmla="*/ 0 w 9194645"/>
              <a:gd name="connsiteY5" fmla="*/ 2540536 h 2662692"/>
              <a:gd name="connsiteX6" fmla="*/ 0 w 9194645"/>
              <a:gd name="connsiteY6" fmla="*/ 0 h 2662692"/>
              <a:gd name="connsiteX0" fmla="*/ 0 w 9157461"/>
              <a:gd name="connsiteY0" fmla="*/ 0 h 2662692"/>
              <a:gd name="connsiteX1" fmla="*/ 9157195 w 9157461"/>
              <a:gd name="connsiteY1" fmla="*/ 1926 h 2662692"/>
              <a:gd name="connsiteX2" fmla="*/ 9150166 w 9157461"/>
              <a:gd name="connsiteY2" fmla="*/ 2662692 h 2662692"/>
              <a:gd name="connsiteX3" fmla="*/ 1329598 w 9157461"/>
              <a:gd name="connsiteY3" fmla="*/ 2661899 h 2662692"/>
              <a:gd name="connsiteX4" fmla="*/ 1153384 w 9157461"/>
              <a:gd name="connsiteY4" fmla="*/ 2204380 h 2662692"/>
              <a:gd name="connsiteX5" fmla="*/ 0 w 9157461"/>
              <a:gd name="connsiteY5" fmla="*/ 2540536 h 2662692"/>
              <a:gd name="connsiteX6" fmla="*/ 0 w 9157461"/>
              <a:gd name="connsiteY6" fmla="*/ 0 h 2662692"/>
              <a:gd name="connsiteX0" fmla="*/ 0 w 9157195"/>
              <a:gd name="connsiteY0" fmla="*/ 0 h 2662692"/>
              <a:gd name="connsiteX1" fmla="*/ 9157195 w 9157195"/>
              <a:gd name="connsiteY1" fmla="*/ 1926 h 2662692"/>
              <a:gd name="connsiteX2" fmla="*/ 9150166 w 9157195"/>
              <a:gd name="connsiteY2" fmla="*/ 2662692 h 2662692"/>
              <a:gd name="connsiteX3" fmla="*/ 1329598 w 9157195"/>
              <a:gd name="connsiteY3" fmla="*/ 2661899 h 2662692"/>
              <a:gd name="connsiteX4" fmla="*/ 1153384 w 9157195"/>
              <a:gd name="connsiteY4" fmla="*/ 2204380 h 2662692"/>
              <a:gd name="connsiteX5" fmla="*/ 0 w 9157195"/>
              <a:gd name="connsiteY5" fmla="*/ 2540536 h 2662692"/>
              <a:gd name="connsiteX6" fmla="*/ 0 w 9157195"/>
              <a:gd name="connsiteY6" fmla="*/ 0 h 266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7195" h="2662692">
                <a:moveTo>
                  <a:pt x="0" y="0"/>
                </a:moveTo>
                <a:lnTo>
                  <a:pt x="9157195" y="1926"/>
                </a:lnTo>
                <a:cubicBezTo>
                  <a:pt x="9154913" y="886543"/>
                  <a:pt x="9148049" y="1774221"/>
                  <a:pt x="9150166" y="2662692"/>
                </a:cubicBezTo>
                <a:lnTo>
                  <a:pt x="1329598" y="2661899"/>
                </a:lnTo>
                <a:lnTo>
                  <a:pt x="1153384" y="2204380"/>
                </a:lnTo>
                <a:lnTo>
                  <a:pt x="0" y="2540536"/>
                </a:lnTo>
                <a:lnTo>
                  <a:pt x="0" y="0"/>
                </a:lnTo>
                <a:close/>
              </a:path>
            </a:pathLst>
          </a:custGeom>
          <a:solidFill>
            <a:schemeClr val="bg1">
              <a:lumMod val="85000"/>
              <a:alpha val="99000"/>
            </a:schemeClr>
          </a:solidFill>
        </p:spPr>
        <p:txBody>
          <a:bodyPr/>
          <a:lstStyle>
            <a:lvl1pPr marL="0" indent="0">
              <a:buNone/>
              <a:defRPr sz="1355">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nl-NL" dirty="0"/>
              <a:t>Click on the icon </a:t>
            </a:r>
            <a:r>
              <a:rPr lang="nl-NL" dirty="0" err="1"/>
              <a:t>to</a:t>
            </a:r>
            <a:r>
              <a:rPr lang="nl-NL" dirty="0"/>
              <a:t> </a:t>
            </a:r>
            <a:r>
              <a:rPr lang="nl-NL" dirty="0" err="1"/>
              <a:t>insert</a:t>
            </a:r>
            <a:r>
              <a:rPr lang="nl-NL" dirty="0"/>
              <a:t> </a:t>
            </a:r>
            <a:r>
              <a:rPr lang="nl-NL" dirty="0" err="1"/>
              <a:t>an</a:t>
            </a:r>
            <a:r>
              <a:rPr lang="nl-NL" dirty="0"/>
              <a:t> image</a:t>
            </a:r>
            <a:endParaRPr lang="en-GB" dirty="0"/>
          </a:p>
        </p:txBody>
      </p:sp>
      <p:sp>
        <p:nvSpPr>
          <p:cNvPr id="11" name="Tijdelijke aanduiding voor tekst 10"/>
          <p:cNvSpPr>
            <a:spLocks noGrp="1"/>
          </p:cNvSpPr>
          <p:nvPr>
            <p:ph type="body" sz="quarter" idx="16" hasCustomPrompt="1"/>
          </p:nvPr>
        </p:nvSpPr>
        <p:spPr>
          <a:xfrm>
            <a:off x="5505451" y="1990725"/>
            <a:ext cx="3975100" cy="342900"/>
          </a:xfrm>
          <a:prstGeom prst="rect">
            <a:avLst/>
          </a:prstGeom>
        </p:spPr>
        <p:txBody>
          <a:bodyPr anchor="b"/>
          <a:lstStyle>
            <a:lvl1pPr marL="0" indent="0" algn="r">
              <a:lnSpc>
                <a:spcPts val="1742"/>
              </a:lnSpc>
              <a:spcBef>
                <a:spcPts val="0"/>
              </a:spcBef>
              <a:buNone/>
              <a:defRPr sz="1742" baseline="0">
                <a:solidFill>
                  <a:schemeClr val="tx1"/>
                </a:solidFill>
              </a:defRPr>
            </a:lvl1pPr>
          </a:lstStyle>
          <a:p>
            <a:pPr lvl="0"/>
            <a:r>
              <a:rPr lang="en-US" dirty="0"/>
              <a:t>Click to add name speaker</a:t>
            </a:r>
            <a:endParaRPr lang="nl-NL" dirty="0"/>
          </a:p>
        </p:txBody>
      </p:sp>
      <p:sp>
        <p:nvSpPr>
          <p:cNvPr id="31" name="Tijdelijke aanduiding voor tekst 10"/>
          <p:cNvSpPr>
            <a:spLocks noGrp="1"/>
          </p:cNvSpPr>
          <p:nvPr>
            <p:ph type="body" sz="quarter" idx="17" hasCustomPrompt="1"/>
          </p:nvPr>
        </p:nvSpPr>
        <p:spPr>
          <a:xfrm>
            <a:off x="5505145" y="2343150"/>
            <a:ext cx="3975100" cy="228601"/>
          </a:xfrm>
          <a:prstGeom prst="rect">
            <a:avLst/>
          </a:prstGeom>
        </p:spPr>
        <p:txBody>
          <a:bodyPr anchor="b"/>
          <a:lstStyle>
            <a:lvl1pPr marL="0" indent="0" algn="r">
              <a:lnSpc>
                <a:spcPts val="1548"/>
              </a:lnSpc>
              <a:spcBef>
                <a:spcPts val="0"/>
              </a:spcBef>
              <a:buNone/>
              <a:defRPr sz="1355" baseline="0">
                <a:solidFill>
                  <a:schemeClr val="tx2"/>
                </a:solidFill>
              </a:defRPr>
            </a:lvl1pPr>
          </a:lstStyle>
          <a:p>
            <a:pPr lvl="0"/>
            <a:r>
              <a:rPr lang="en-US" dirty="0"/>
              <a:t>Click to add job title</a:t>
            </a:r>
            <a:endParaRPr lang="nl-NL" dirty="0"/>
          </a:p>
        </p:txBody>
      </p:sp>
      <p:sp>
        <p:nvSpPr>
          <p:cNvPr id="12" name="Tijdelijke aanduiding voor tekst 14"/>
          <p:cNvSpPr>
            <a:spLocks noGrp="1"/>
          </p:cNvSpPr>
          <p:nvPr>
            <p:ph type="body" sz="quarter" idx="18" hasCustomPrompt="1"/>
          </p:nvPr>
        </p:nvSpPr>
        <p:spPr>
          <a:xfrm>
            <a:off x="524275" y="504826"/>
            <a:ext cx="8955970" cy="963537"/>
          </a:xfrm>
          <a:prstGeom prst="rect">
            <a:avLst/>
          </a:prstGeom>
        </p:spPr>
        <p:txBody>
          <a:bodyPr lIns="0" tIns="0" rIns="0" bIns="0" anchor="b" anchorCtr="0"/>
          <a:lstStyle>
            <a:lvl1pPr marL="0" indent="0">
              <a:lnSpc>
                <a:spcPts val="3677"/>
              </a:lnSpc>
              <a:spcBef>
                <a:spcPts val="0"/>
              </a:spcBef>
              <a:buNone/>
              <a:defRPr sz="3677" b="0" baseline="0">
                <a:solidFill>
                  <a:schemeClr val="tx1"/>
                </a:solidFill>
                <a:latin typeface="+mj-lt"/>
                <a:ea typeface="Verdana" panose="020B0604030504040204" pitchFamily="34" charset="0"/>
                <a:cs typeface="Verdana" panose="020B0604030504040204" pitchFamily="34" charset="0"/>
              </a:defRPr>
            </a:lvl1pPr>
            <a:lvl2pPr marL="499126" indent="0">
              <a:buNone/>
              <a:defRPr>
                <a:latin typeface="Verdana" panose="020B0604030504040204" pitchFamily="34" charset="0"/>
                <a:ea typeface="Verdana" panose="020B0604030504040204" pitchFamily="34" charset="0"/>
                <a:cs typeface="Verdana" panose="020B0604030504040204" pitchFamily="34" charset="0"/>
              </a:defRPr>
            </a:lvl2pPr>
            <a:lvl3pPr marL="998252" indent="0">
              <a:buNone/>
              <a:defRPr>
                <a:latin typeface="Verdana" panose="020B0604030504040204" pitchFamily="34" charset="0"/>
                <a:ea typeface="Verdana" panose="020B0604030504040204" pitchFamily="34" charset="0"/>
                <a:cs typeface="Verdana" panose="020B0604030504040204" pitchFamily="34" charset="0"/>
              </a:defRPr>
            </a:lvl3pPr>
            <a:lvl4pPr marL="1497378" indent="0">
              <a:buNone/>
              <a:defRPr>
                <a:latin typeface="Verdana" panose="020B0604030504040204" pitchFamily="34" charset="0"/>
                <a:ea typeface="Verdana" panose="020B0604030504040204" pitchFamily="34" charset="0"/>
                <a:cs typeface="Verdana" panose="020B0604030504040204" pitchFamily="34" charset="0"/>
              </a:defRPr>
            </a:lvl4pPr>
            <a:lvl5pPr marL="1996503"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(functional) title style</a:t>
            </a:r>
          </a:p>
        </p:txBody>
      </p:sp>
      <p:sp>
        <p:nvSpPr>
          <p:cNvPr id="16" name="Tijdelijke aanduiding voor tekst 16"/>
          <p:cNvSpPr>
            <a:spLocks noGrp="1"/>
          </p:cNvSpPr>
          <p:nvPr>
            <p:ph type="body" sz="quarter" idx="19" hasCustomPrompt="1"/>
          </p:nvPr>
        </p:nvSpPr>
        <p:spPr>
          <a:xfrm>
            <a:off x="523913" y="1495423"/>
            <a:ext cx="6257886" cy="514352"/>
          </a:xfrm>
          <a:prstGeom prst="rect">
            <a:avLst/>
          </a:prstGeom>
        </p:spPr>
        <p:txBody>
          <a:bodyPr lIns="0" tIns="0" rIns="0" bIns="0" anchor="t"/>
          <a:lstStyle>
            <a:lvl1pPr marL="0" indent="0">
              <a:lnSpc>
                <a:spcPts val="1742"/>
              </a:lnSpc>
              <a:spcBef>
                <a:spcPts val="0"/>
              </a:spcBef>
              <a:buNone/>
              <a:defRPr sz="1548">
                <a:solidFill>
                  <a:schemeClr val="tx2"/>
                </a:solidFill>
                <a:latin typeface="+mj-lt"/>
                <a:ea typeface="Verdana" panose="020B0604030504040204" pitchFamily="34" charset="0"/>
                <a:cs typeface="Verdana" panose="020B0604030504040204" pitchFamily="34" charset="0"/>
              </a:defRPr>
            </a:lvl1pPr>
            <a:lvl2pPr marL="499126"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998252"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497378"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996503"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sub heading (inspirational) title style</a:t>
            </a:r>
            <a:endParaRPr lang="nl-NL" dirty="0"/>
          </a:p>
        </p:txBody>
      </p:sp>
      <p:sp>
        <p:nvSpPr>
          <p:cNvPr id="9" name="TextBox 8"/>
          <p:cNvSpPr txBox="1"/>
          <p:nvPr userDrawn="1"/>
        </p:nvSpPr>
        <p:spPr>
          <a:xfrm>
            <a:off x="4605951" y="6567055"/>
            <a:ext cx="678071" cy="192360"/>
          </a:xfrm>
          <a:prstGeom prst="rect">
            <a:avLst/>
          </a:prstGeom>
        </p:spPr>
        <p:txBody>
          <a:bodyPr wrap="none" lIns="0" tIns="0" rIns="0" bIns="0" rtlCol="0" anchor="t">
            <a:spAutoFit/>
          </a:bodyPr>
          <a:lstStyle/>
          <a:p>
            <a:pPr defTabSz="499126">
              <a:lnSpc>
                <a:spcPts val="1548"/>
              </a:lnSpc>
            </a:pPr>
            <a:r>
              <a:rPr lang="en-US" sz="1065" dirty="0">
                <a:solidFill>
                  <a:srgbClr val="FF0000"/>
                </a:solidFill>
              </a:rPr>
              <a:t>Confidential</a:t>
            </a:r>
          </a:p>
        </p:txBody>
      </p:sp>
    </p:spTree>
    <p:extLst>
      <p:ext uri="{BB962C8B-B14F-4D97-AF65-F5344CB8AC3E}">
        <p14:creationId xmlns:p14="http://schemas.microsoft.com/office/powerpoint/2010/main" val="98209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Slide Prism">
    <p:spTree>
      <p:nvGrpSpPr>
        <p:cNvPr id="1" name=""/>
        <p:cNvGrpSpPr/>
        <p:nvPr/>
      </p:nvGrpSpPr>
      <p:grpSpPr>
        <a:xfrm>
          <a:off x="0" y="0"/>
          <a:ext cx="0" cy="0"/>
          <a:chOff x="0" y="0"/>
          <a:chExt cx="0" cy="0"/>
        </a:xfrm>
      </p:grpSpPr>
      <p:pic>
        <p:nvPicPr>
          <p:cNvPr id="18" name="Afbeelding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0" y="6238876"/>
            <a:ext cx="9906000" cy="619125"/>
          </a:xfrm>
          <a:prstGeom prst="rect">
            <a:avLst/>
          </a:prstGeom>
        </p:spPr>
      </p:pic>
      <p:sp>
        <p:nvSpPr>
          <p:cNvPr id="15" name="Tijdelijke aanduiding voor tekst 14"/>
          <p:cNvSpPr>
            <a:spLocks noGrp="1"/>
          </p:cNvSpPr>
          <p:nvPr>
            <p:ph type="body" sz="quarter" idx="16" hasCustomPrompt="1"/>
          </p:nvPr>
        </p:nvSpPr>
        <p:spPr>
          <a:xfrm>
            <a:off x="524275" y="428625"/>
            <a:ext cx="8862706" cy="515863"/>
          </a:xfrm>
          <a:prstGeom prst="rect">
            <a:avLst/>
          </a:prstGeom>
        </p:spPr>
        <p:txBody>
          <a:bodyPr lIns="0" tIns="0" rIns="0" bIns="0" anchor="b" anchorCtr="0"/>
          <a:lstStyle>
            <a:lvl1pPr marL="0" indent="0">
              <a:lnSpc>
                <a:spcPts val="3290"/>
              </a:lnSpc>
              <a:spcBef>
                <a:spcPts val="0"/>
              </a:spcBef>
              <a:buNone/>
              <a:defRPr sz="2903" b="0" baseline="0">
                <a:solidFill>
                  <a:schemeClr val="tx1"/>
                </a:solidFill>
                <a:latin typeface="+mj-lt"/>
                <a:ea typeface="Verdana" panose="020B0604030504040204" pitchFamily="34" charset="0"/>
                <a:cs typeface="Verdana" panose="020B0604030504040204" pitchFamily="34" charset="0"/>
              </a:defRPr>
            </a:lvl1pPr>
            <a:lvl2pPr marL="499126" indent="0">
              <a:buNone/>
              <a:defRPr>
                <a:latin typeface="Verdana" panose="020B0604030504040204" pitchFamily="34" charset="0"/>
                <a:ea typeface="Verdana" panose="020B0604030504040204" pitchFamily="34" charset="0"/>
                <a:cs typeface="Verdana" panose="020B0604030504040204" pitchFamily="34" charset="0"/>
              </a:defRPr>
            </a:lvl2pPr>
            <a:lvl3pPr marL="998252" indent="0">
              <a:buNone/>
              <a:defRPr>
                <a:latin typeface="Verdana" panose="020B0604030504040204" pitchFamily="34" charset="0"/>
                <a:ea typeface="Verdana" panose="020B0604030504040204" pitchFamily="34" charset="0"/>
                <a:cs typeface="Verdana" panose="020B0604030504040204" pitchFamily="34" charset="0"/>
              </a:defRPr>
            </a:lvl3pPr>
            <a:lvl4pPr marL="1497378" indent="0">
              <a:buNone/>
              <a:defRPr>
                <a:latin typeface="Verdana" panose="020B0604030504040204" pitchFamily="34" charset="0"/>
                <a:ea typeface="Verdana" panose="020B0604030504040204" pitchFamily="34" charset="0"/>
                <a:cs typeface="Verdana" panose="020B0604030504040204" pitchFamily="34" charset="0"/>
              </a:defRPr>
            </a:lvl4pPr>
            <a:lvl5pPr marL="1996503"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(functional) title style</a:t>
            </a:r>
          </a:p>
        </p:txBody>
      </p:sp>
      <p:sp>
        <p:nvSpPr>
          <p:cNvPr id="16" name="Tijdelijke aanduiding voor tekst 16"/>
          <p:cNvSpPr>
            <a:spLocks noGrp="1"/>
          </p:cNvSpPr>
          <p:nvPr>
            <p:ph type="body" sz="quarter" idx="17" hasCustomPrompt="1"/>
          </p:nvPr>
        </p:nvSpPr>
        <p:spPr>
          <a:xfrm>
            <a:off x="523913" y="1000124"/>
            <a:ext cx="8851558" cy="291067"/>
          </a:xfrm>
          <a:prstGeom prst="rect">
            <a:avLst/>
          </a:prstGeom>
        </p:spPr>
        <p:txBody>
          <a:bodyPr lIns="0" tIns="0" rIns="0" bIns="0" anchor="t"/>
          <a:lstStyle>
            <a:lvl1pPr marL="0" indent="0">
              <a:lnSpc>
                <a:spcPts val="1742"/>
              </a:lnSpc>
              <a:spcBef>
                <a:spcPts val="0"/>
              </a:spcBef>
              <a:buNone/>
              <a:defRPr sz="1548">
                <a:solidFill>
                  <a:schemeClr val="tx2"/>
                </a:solidFill>
                <a:latin typeface="+mj-lt"/>
                <a:ea typeface="Verdana" panose="020B0604030504040204" pitchFamily="34" charset="0"/>
                <a:cs typeface="Verdana" panose="020B0604030504040204" pitchFamily="34" charset="0"/>
              </a:defRPr>
            </a:lvl1pPr>
            <a:lvl2pPr marL="499126"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998252"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497378"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996503"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sub heading (inspirational) title style</a:t>
            </a:r>
            <a:endParaRPr lang="nl-NL" dirty="0"/>
          </a:p>
        </p:txBody>
      </p:sp>
      <p:sp>
        <p:nvSpPr>
          <p:cNvPr id="9" name="Text Box 27"/>
          <p:cNvSpPr txBox="1">
            <a:spLocks noChangeArrowheads="1"/>
          </p:cNvSpPr>
          <p:nvPr userDrawn="1"/>
        </p:nvSpPr>
        <p:spPr bwMode="auto">
          <a:xfrm>
            <a:off x="8972550" y="6435744"/>
            <a:ext cx="744722" cy="288477"/>
          </a:xfrm>
          <a:prstGeom prst="rect">
            <a:avLst/>
          </a:prstGeom>
          <a:noFill/>
          <a:ln w="9525" algn="ctr">
            <a:noFill/>
            <a:miter lim="800000"/>
            <a:headEnd/>
            <a:tailEnd/>
          </a:ln>
          <a:effectLst/>
        </p:spPr>
        <p:txBody>
          <a:bodyPr wrap="square" lIns="99822" tIns="49911" rIns="99822" bIns="49911" anchor="b">
            <a:spAutoFit/>
          </a:bodyPr>
          <a:lstStyle/>
          <a:p>
            <a:pPr defTabSz="499126">
              <a:lnSpc>
                <a:spcPct val="90000"/>
              </a:lnSpc>
            </a:pPr>
            <a:r>
              <a:rPr lang="en-US" sz="1355" dirty="0">
                <a:solidFill>
                  <a:srgbClr val="0069B4"/>
                </a:solidFill>
              </a:rPr>
              <a:t>     </a:t>
            </a:r>
            <a:fld id="{27E0A068-2F96-4452-B6AF-D7C6C78D01BA}" type="slidenum">
              <a:rPr lang="en-US" sz="1355" smtClean="0">
                <a:solidFill>
                  <a:srgbClr val="0069B4"/>
                </a:solidFill>
              </a:rPr>
              <a:pPr defTabSz="499126">
                <a:lnSpc>
                  <a:spcPct val="90000"/>
                </a:lnSpc>
              </a:pPr>
              <a:t>‹#›</a:t>
            </a:fld>
            <a:endParaRPr lang="en-US" sz="1355" dirty="0">
              <a:solidFill>
                <a:srgbClr val="0069B4"/>
              </a:solidFill>
            </a:endParaRPr>
          </a:p>
        </p:txBody>
      </p:sp>
      <p:sp>
        <p:nvSpPr>
          <p:cNvPr id="8" name="Tijdelijke aanduiding voor voettekst 7"/>
          <p:cNvSpPr>
            <a:spLocks noGrp="1"/>
          </p:cNvSpPr>
          <p:nvPr>
            <p:ph type="ftr" sz="quarter" idx="11"/>
          </p:nvPr>
        </p:nvSpPr>
        <p:spPr>
          <a:xfrm>
            <a:off x="6219825" y="6403975"/>
            <a:ext cx="2895600" cy="331200"/>
          </a:xfrm>
          <a:prstGeom prst="rect">
            <a:avLst/>
          </a:prstGeom>
        </p:spPr>
        <p:txBody>
          <a:bodyPr anchor="ctr" anchorCtr="0"/>
          <a:lstStyle>
            <a:lvl1pPr algn="r">
              <a:defRPr sz="1355"/>
            </a:lvl1pPr>
          </a:lstStyle>
          <a:p>
            <a:pPr defTabSz="499126"/>
            <a:endParaRPr lang="nl-NL" dirty="0">
              <a:solidFill>
                <a:srgbClr val="0069B4"/>
              </a:solidFill>
            </a:endParaRPr>
          </a:p>
        </p:txBody>
      </p:sp>
      <p:sp>
        <p:nvSpPr>
          <p:cNvPr id="7" name="TextBox 6"/>
          <p:cNvSpPr txBox="1"/>
          <p:nvPr userDrawn="1"/>
        </p:nvSpPr>
        <p:spPr>
          <a:xfrm>
            <a:off x="4605951" y="6567055"/>
            <a:ext cx="678071" cy="192360"/>
          </a:xfrm>
          <a:prstGeom prst="rect">
            <a:avLst/>
          </a:prstGeom>
        </p:spPr>
        <p:txBody>
          <a:bodyPr wrap="none" lIns="0" tIns="0" rIns="0" bIns="0" rtlCol="0" anchor="t">
            <a:spAutoFit/>
          </a:bodyPr>
          <a:lstStyle/>
          <a:p>
            <a:pPr defTabSz="499126">
              <a:lnSpc>
                <a:spcPts val="1548"/>
              </a:lnSpc>
            </a:pPr>
            <a:r>
              <a:rPr lang="en-US" sz="1065" dirty="0">
                <a:solidFill>
                  <a:srgbClr val="FF0000"/>
                </a:solidFill>
              </a:rPr>
              <a:t>Confidential</a:t>
            </a:r>
          </a:p>
        </p:txBody>
      </p:sp>
    </p:spTree>
    <p:extLst>
      <p:ext uri="{BB962C8B-B14F-4D97-AF65-F5344CB8AC3E}">
        <p14:creationId xmlns:p14="http://schemas.microsoft.com/office/powerpoint/2010/main" val="58110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25" name="Afbeelding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0" y="6238876"/>
            <a:ext cx="9906000" cy="619125"/>
          </a:xfrm>
          <a:prstGeom prst="rect">
            <a:avLst/>
          </a:prstGeom>
        </p:spPr>
      </p:pic>
      <p:sp>
        <p:nvSpPr>
          <p:cNvPr id="12" name="Tijdelijke aanduiding voor tekst 14"/>
          <p:cNvSpPr>
            <a:spLocks noGrp="1"/>
          </p:cNvSpPr>
          <p:nvPr>
            <p:ph type="body" sz="quarter" idx="18" hasCustomPrompt="1"/>
          </p:nvPr>
        </p:nvSpPr>
        <p:spPr>
          <a:xfrm>
            <a:off x="524275" y="2733675"/>
            <a:ext cx="8862706" cy="515863"/>
          </a:xfrm>
          <a:prstGeom prst="rect">
            <a:avLst/>
          </a:prstGeom>
        </p:spPr>
        <p:txBody>
          <a:bodyPr lIns="0" tIns="0" rIns="0" bIns="0" anchor="b" anchorCtr="0"/>
          <a:lstStyle>
            <a:lvl1pPr marL="0" indent="0">
              <a:lnSpc>
                <a:spcPts val="3290"/>
              </a:lnSpc>
              <a:spcBef>
                <a:spcPts val="0"/>
              </a:spcBef>
              <a:buNone/>
              <a:defRPr sz="2903" b="0" baseline="0">
                <a:solidFill>
                  <a:schemeClr val="tx1"/>
                </a:solidFill>
                <a:latin typeface="+mj-lt"/>
                <a:ea typeface="Verdana" panose="020B0604030504040204" pitchFamily="34" charset="0"/>
                <a:cs typeface="Verdana" panose="020B0604030504040204" pitchFamily="34" charset="0"/>
              </a:defRPr>
            </a:lvl1pPr>
            <a:lvl2pPr marL="499126" indent="0">
              <a:buNone/>
              <a:defRPr>
                <a:latin typeface="Verdana" panose="020B0604030504040204" pitchFamily="34" charset="0"/>
                <a:ea typeface="Verdana" panose="020B0604030504040204" pitchFamily="34" charset="0"/>
                <a:cs typeface="Verdana" panose="020B0604030504040204" pitchFamily="34" charset="0"/>
              </a:defRPr>
            </a:lvl2pPr>
            <a:lvl3pPr marL="998252" indent="0">
              <a:buNone/>
              <a:defRPr>
                <a:latin typeface="Verdana" panose="020B0604030504040204" pitchFamily="34" charset="0"/>
                <a:ea typeface="Verdana" panose="020B0604030504040204" pitchFamily="34" charset="0"/>
                <a:cs typeface="Verdana" panose="020B0604030504040204" pitchFamily="34" charset="0"/>
              </a:defRPr>
            </a:lvl3pPr>
            <a:lvl4pPr marL="1497378" indent="0">
              <a:buNone/>
              <a:defRPr>
                <a:latin typeface="Verdana" panose="020B0604030504040204" pitchFamily="34" charset="0"/>
                <a:ea typeface="Verdana" panose="020B0604030504040204" pitchFamily="34" charset="0"/>
                <a:cs typeface="Verdana" panose="020B0604030504040204" pitchFamily="34" charset="0"/>
              </a:defRPr>
            </a:lvl4pPr>
            <a:lvl5pPr marL="1996503"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(functional) title style</a:t>
            </a:r>
          </a:p>
        </p:txBody>
      </p:sp>
      <p:sp>
        <p:nvSpPr>
          <p:cNvPr id="13" name="Tijdelijke aanduiding voor tekst 16"/>
          <p:cNvSpPr>
            <a:spLocks noGrp="1"/>
          </p:cNvSpPr>
          <p:nvPr>
            <p:ph type="body" sz="quarter" idx="19" hasCustomPrompt="1"/>
          </p:nvPr>
        </p:nvSpPr>
        <p:spPr>
          <a:xfrm>
            <a:off x="523913" y="3305173"/>
            <a:ext cx="8851558" cy="291067"/>
          </a:xfrm>
          <a:prstGeom prst="rect">
            <a:avLst/>
          </a:prstGeom>
        </p:spPr>
        <p:txBody>
          <a:bodyPr lIns="0" tIns="0" rIns="0" bIns="0" anchor="t"/>
          <a:lstStyle>
            <a:lvl1pPr marL="0" indent="0">
              <a:lnSpc>
                <a:spcPts val="1742"/>
              </a:lnSpc>
              <a:spcBef>
                <a:spcPts val="0"/>
              </a:spcBef>
              <a:buNone/>
              <a:defRPr sz="1548">
                <a:solidFill>
                  <a:schemeClr val="tx2"/>
                </a:solidFill>
                <a:latin typeface="+mj-lt"/>
                <a:ea typeface="Verdana" panose="020B0604030504040204" pitchFamily="34" charset="0"/>
                <a:cs typeface="Verdana" panose="020B0604030504040204" pitchFamily="34" charset="0"/>
              </a:defRPr>
            </a:lvl1pPr>
            <a:lvl2pPr marL="499126"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998252"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497378"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996503"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sub heading (inspirational) title style</a:t>
            </a:r>
            <a:endParaRPr lang="nl-NL" dirty="0"/>
          </a:p>
        </p:txBody>
      </p:sp>
      <p:sp>
        <p:nvSpPr>
          <p:cNvPr id="9" name="Tijdelijke aanduiding voor voettekst 7"/>
          <p:cNvSpPr>
            <a:spLocks noGrp="1"/>
          </p:cNvSpPr>
          <p:nvPr>
            <p:ph type="ftr" sz="quarter" idx="11"/>
          </p:nvPr>
        </p:nvSpPr>
        <p:spPr>
          <a:xfrm>
            <a:off x="6219825" y="6403975"/>
            <a:ext cx="2895600" cy="331200"/>
          </a:xfrm>
          <a:prstGeom prst="rect">
            <a:avLst/>
          </a:prstGeom>
        </p:spPr>
        <p:txBody>
          <a:bodyPr anchor="ctr" anchorCtr="0"/>
          <a:lstStyle>
            <a:lvl1pPr algn="r">
              <a:defRPr sz="1355"/>
            </a:lvl1pPr>
          </a:lstStyle>
          <a:p>
            <a:pPr defTabSz="499126"/>
            <a:endParaRPr lang="nl-NL" dirty="0">
              <a:solidFill>
                <a:srgbClr val="0069B4"/>
              </a:solidFill>
            </a:endParaRPr>
          </a:p>
        </p:txBody>
      </p:sp>
      <p:sp>
        <p:nvSpPr>
          <p:cNvPr id="10" name="Text Box 27"/>
          <p:cNvSpPr txBox="1">
            <a:spLocks noChangeArrowheads="1"/>
          </p:cNvSpPr>
          <p:nvPr userDrawn="1"/>
        </p:nvSpPr>
        <p:spPr bwMode="auto">
          <a:xfrm>
            <a:off x="8972550" y="6435744"/>
            <a:ext cx="744722" cy="288477"/>
          </a:xfrm>
          <a:prstGeom prst="rect">
            <a:avLst/>
          </a:prstGeom>
          <a:noFill/>
          <a:ln w="9525" algn="ctr">
            <a:noFill/>
            <a:miter lim="800000"/>
            <a:headEnd/>
            <a:tailEnd/>
          </a:ln>
          <a:effectLst/>
        </p:spPr>
        <p:txBody>
          <a:bodyPr wrap="square" lIns="99822" tIns="49911" rIns="99822" bIns="49911" anchor="b">
            <a:spAutoFit/>
          </a:bodyPr>
          <a:lstStyle/>
          <a:p>
            <a:pPr defTabSz="499126">
              <a:lnSpc>
                <a:spcPct val="90000"/>
              </a:lnSpc>
            </a:pPr>
            <a:r>
              <a:rPr lang="en-US" sz="1355" dirty="0">
                <a:solidFill>
                  <a:srgbClr val="0069B4"/>
                </a:solidFill>
              </a:rPr>
              <a:t>     </a:t>
            </a:r>
            <a:fld id="{27E0A068-2F96-4452-B6AF-D7C6C78D01BA}" type="slidenum">
              <a:rPr lang="en-US" sz="1355" smtClean="0">
                <a:solidFill>
                  <a:srgbClr val="0069B4"/>
                </a:solidFill>
              </a:rPr>
              <a:pPr defTabSz="499126">
                <a:lnSpc>
                  <a:spcPct val="90000"/>
                </a:lnSpc>
              </a:pPr>
              <a:t>‹#›</a:t>
            </a:fld>
            <a:endParaRPr lang="en-US" sz="1355" dirty="0">
              <a:solidFill>
                <a:srgbClr val="0069B4"/>
              </a:solidFill>
            </a:endParaRPr>
          </a:p>
        </p:txBody>
      </p:sp>
      <p:sp>
        <p:nvSpPr>
          <p:cNvPr id="7" name="TextBox 6"/>
          <p:cNvSpPr txBox="1"/>
          <p:nvPr userDrawn="1"/>
        </p:nvSpPr>
        <p:spPr>
          <a:xfrm>
            <a:off x="4605951" y="6567055"/>
            <a:ext cx="678071" cy="192360"/>
          </a:xfrm>
          <a:prstGeom prst="rect">
            <a:avLst/>
          </a:prstGeom>
        </p:spPr>
        <p:txBody>
          <a:bodyPr wrap="none" lIns="0" tIns="0" rIns="0" bIns="0" rtlCol="0" anchor="t">
            <a:spAutoFit/>
          </a:bodyPr>
          <a:lstStyle/>
          <a:p>
            <a:pPr defTabSz="499126">
              <a:lnSpc>
                <a:spcPts val="1548"/>
              </a:lnSpc>
            </a:pPr>
            <a:r>
              <a:rPr lang="en-US" sz="1065" dirty="0">
                <a:solidFill>
                  <a:srgbClr val="FF0000"/>
                </a:solidFill>
              </a:rPr>
              <a:t>Confidential</a:t>
            </a:r>
          </a:p>
        </p:txBody>
      </p:sp>
    </p:spTree>
    <p:extLst>
      <p:ext uri="{BB962C8B-B14F-4D97-AF65-F5344CB8AC3E}">
        <p14:creationId xmlns:p14="http://schemas.microsoft.com/office/powerpoint/2010/main" val="57971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72FADF5-4B5C-4BE8-B49D-5457C99187EF}" type="datetimeFigureOut">
              <a:rPr lang="en-GB" smtClean="0"/>
              <a:t>07/03/2022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CC044A-043F-425C-93F5-E377B8E2EDB6}" type="slidenum">
              <a:rPr lang="en-GB" smtClean="0"/>
              <a:t>‹#›</a:t>
            </a:fld>
            <a:endParaRPr lang="en-GB"/>
          </a:p>
        </p:txBody>
      </p:sp>
      <p:sp>
        <p:nvSpPr>
          <p:cNvPr id="7" name="Tijdelijke aanduiding voor tekst 14"/>
          <p:cNvSpPr>
            <a:spLocks noGrp="1"/>
          </p:cNvSpPr>
          <p:nvPr>
            <p:ph type="body" sz="quarter" idx="18" hasCustomPrompt="1"/>
          </p:nvPr>
        </p:nvSpPr>
        <p:spPr>
          <a:xfrm>
            <a:off x="5522915" y="6424838"/>
            <a:ext cx="3516311" cy="331470"/>
          </a:xfrm>
          <a:prstGeom prst="rect">
            <a:avLst/>
          </a:prstGeom>
        </p:spPr>
        <p:txBody>
          <a:bodyPr lIns="0" tIns="0" rIns="0" bIns="0" anchor="ctr" anchorCtr="0"/>
          <a:lstStyle>
            <a:lvl1pPr marL="0" indent="0" algn="r">
              <a:lnSpc>
                <a:spcPct val="100000"/>
              </a:lnSpc>
              <a:spcBef>
                <a:spcPts val="0"/>
              </a:spcBef>
              <a:buNone/>
              <a:defRPr sz="1235" b="0" baseline="0">
                <a:solidFill>
                  <a:schemeClr val="bg1">
                    <a:lumMod val="50000"/>
                  </a:schemeClr>
                </a:solidFill>
                <a:latin typeface="+mj-lt"/>
                <a:ea typeface="Verdana" panose="020B0604030504040204" pitchFamily="34" charset="0"/>
                <a:cs typeface="Verdana" panose="020B0604030504040204" pitchFamily="34" charset="0"/>
              </a:defRPr>
            </a:lvl1pPr>
            <a:lvl2pPr marL="484029" indent="0">
              <a:buNone/>
              <a:defRPr>
                <a:latin typeface="Verdana" panose="020B0604030504040204" pitchFamily="34" charset="0"/>
                <a:ea typeface="Verdana" panose="020B0604030504040204" pitchFamily="34" charset="0"/>
                <a:cs typeface="Verdana" panose="020B0604030504040204" pitchFamily="34" charset="0"/>
              </a:defRPr>
            </a:lvl2pPr>
            <a:lvl3pPr marL="968058" indent="0">
              <a:buNone/>
              <a:defRPr>
                <a:latin typeface="Verdana" panose="020B0604030504040204" pitchFamily="34" charset="0"/>
                <a:ea typeface="Verdana" panose="020B0604030504040204" pitchFamily="34" charset="0"/>
                <a:cs typeface="Verdana" panose="020B0604030504040204" pitchFamily="34" charset="0"/>
              </a:defRPr>
            </a:lvl3pPr>
            <a:lvl4pPr marL="1452087" indent="0">
              <a:buNone/>
              <a:defRPr>
                <a:latin typeface="Verdana" panose="020B0604030504040204" pitchFamily="34" charset="0"/>
                <a:ea typeface="Verdana" panose="020B0604030504040204" pitchFamily="34" charset="0"/>
                <a:cs typeface="Verdana" panose="020B0604030504040204" pitchFamily="34" charset="0"/>
              </a:defRPr>
            </a:lvl4pPr>
            <a:lvl5pPr marL="1936114"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slide / project name </a:t>
            </a:r>
          </a:p>
        </p:txBody>
      </p:sp>
      <p:grpSp>
        <p:nvGrpSpPr>
          <p:cNvPr id="8" name="Group 7"/>
          <p:cNvGrpSpPr/>
          <p:nvPr/>
        </p:nvGrpSpPr>
        <p:grpSpPr>
          <a:xfrm>
            <a:off x="0" y="6308918"/>
            <a:ext cx="9906000" cy="546260"/>
            <a:chOff x="-914" y="7151568"/>
            <a:chExt cx="10059988" cy="619222"/>
          </a:xfrm>
        </p:grpSpPr>
        <p:pic>
          <p:nvPicPr>
            <p:cNvPr id="9" name="Afbeelding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 y="7151568"/>
              <a:ext cx="10059988" cy="619222"/>
            </a:xfrm>
            <a:prstGeom prst="rect">
              <a:avLst/>
            </a:prstGeom>
          </p:spPr>
        </p:pic>
        <p:sp>
          <p:nvSpPr>
            <p:cNvPr id="10" name="Tijdelijke aanduiding voor tekst 14"/>
            <p:cNvSpPr txBox="1">
              <a:spLocks/>
            </p:cNvSpPr>
            <p:nvPr userDrawn="1"/>
          </p:nvSpPr>
          <p:spPr>
            <a:xfrm>
              <a:off x="3280618" y="7287446"/>
              <a:ext cx="3767040" cy="375743"/>
            </a:xfrm>
            <a:prstGeom prst="rect">
              <a:avLst/>
            </a:prstGeom>
          </p:spPr>
          <p:txBody>
            <a:bodyPr lIns="0" tIns="0" rIns="0" bIns="0" anchor="ctr" anchorCtr="0"/>
            <a:lstStyle>
              <a:lvl1pPr marL="0" indent="0" algn="r" defTabSz="1097360" rtl="0" eaLnBrk="1" latinLnBrk="0" hangingPunct="1">
                <a:lnSpc>
                  <a:spcPct val="100000"/>
                </a:lnSpc>
                <a:spcBef>
                  <a:spcPts val="0"/>
                </a:spcBef>
                <a:buFont typeface="Arial" panose="020B0604020202020204" pitchFamily="34" charset="0"/>
                <a:buNone/>
                <a:defRPr sz="1500" b="0" kern="1200" baseline="0">
                  <a:solidFill>
                    <a:schemeClr val="tx1"/>
                  </a:solidFill>
                  <a:latin typeface="+mj-lt"/>
                  <a:ea typeface="Verdana" panose="020B0604030504040204" pitchFamily="34" charset="0"/>
                  <a:cs typeface="Verdana" panose="020B0604030504040204" pitchFamily="34" charset="0"/>
                </a:defRPr>
              </a:lvl1pPr>
              <a:lvl2pPr marL="548680" indent="0" algn="l" defTabSz="1097360" rtl="0" eaLnBrk="1" latinLnBrk="0" hangingPunct="1">
                <a:spcBef>
                  <a:spcPct val="20000"/>
                </a:spcBef>
                <a:buFont typeface="Arial" panose="020B0604020202020204" pitchFamily="34" charset="0"/>
                <a:buNone/>
                <a:defRPr sz="3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097360" indent="0" algn="l" defTabSz="1097360" rtl="0" eaLnBrk="1" latinLnBrk="0" hangingPunct="1">
                <a:spcBef>
                  <a:spcPct val="20000"/>
                </a:spcBef>
                <a:buFont typeface="Arial" panose="020B0604020202020204" pitchFamily="34" charset="0"/>
                <a:buNone/>
                <a:defRPr sz="29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46040" indent="0" algn="l" defTabSz="1097360" rtl="0" eaLnBrk="1" latinLnBrk="0" hangingPunct="1">
                <a:spcBef>
                  <a:spcPct val="20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194719" indent="0" algn="l" defTabSz="1097360" rtl="0" eaLnBrk="1" latinLnBrk="0" hangingPunct="1">
                <a:spcBef>
                  <a:spcPct val="20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01774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42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510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78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algn="ctr"/>
              <a:r>
                <a:rPr lang="en-US" sz="1324" dirty="0">
                  <a:solidFill>
                    <a:srgbClr val="005CAE"/>
                  </a:solidFill>
                </a:rPr>
                <a:t>For Internal Use Only</a:t>
              </a:r>
            </a:p>
          </p:txBody>
        </p:sp>
      </p:grpSp>
      <p:sp>
        <p:nvSpPr>
          <p:cNvPr id="11" name="Text Box 27"/>
          <p:cNvSpPr txBox="1">
            <a:spLocks noChangeArrowheads="1"/>
          </p:cNvSpPr>
          <p:nvPr/>
        </p:nvSpPr>
        <p:spPr bwMode="auto">
          <a:xfrm>
            <a:off x="9232293" y="6468834"/>
            <a:ext cx="847474" cy="268824"/>
          </a:xfrm>
          <a:prstGeom prst="rect">
            <a:avLst/>
          </a:prstGeom>
          <a:noFill/>
          <a:ln w="9525" algn="ctr">
            <a:noFill/>
            <a:miter lim="800000"/>
            <a:headEnd/>
            <a:tailEnd/>
          </a:ln>
          <a:effectLst/>
        </p:spPr>
        <p:txBody>
          <a:bodyPr wrap="square" lIns="96806" tIns="48403" rIns="96806" bIns="48403" anchor="b">
            <a:spAutoFit/>
          </a:bodyPr>
          <a:lstStyle/>
          <a:p>
            <a:pPr algn="l">
              <a:lnSpc>
                <a:spcPct val="90000"/>
              </a:lnSpc>
            </a:pPr>
            <a:r>
              <a:rPr lang="en-US" sz="1235" baseline="0" dirty="0">
                <a:solidFill>
                  <a:schemeClr val="bg1">
                    <a:lumMod val="50000"/>
                  </a:schemeClr>
                </a:solidFill>
              </a:rPr>
              <a:t>    </a:t>
            </a:r>
            <a:r>
              <a:rPr lang="en-US" sz="1235" dirty="0">
                <a:solidFill>
                  <a:schemeClr val="bg1">
                    <a:lumMod val="50000"/>
                  </a:schemeClr>
                </a:solidFill>
              </a:rPr>
              <a:t> </a:t>
            </a:r>
            <a:fld id="{27E0A068-2F96-4452-B6AF-D7C6C78D01BA}" type="slidenum">
              <a:rPr lang="en-US" sz="925" smtClean="0">
                <a:solidFill>
                  <a:srgbClr val="0070C0"/>
                </a:solidFill>
                <a:latin typeface="+mn-lt"/>
              </a:rPr>
              <a:pPr algn="l">
                <a:lnSpc>
                  <a:spcPct val="90000"/>
                </a:lnSpc>
              </a:pPr>
              <a:t>‹#›</a:t>
            </a:fld>
            <a:endParaRPr lang="en-US" sz="925" dirty="0">
              <a:solidFill>
                <a:srgbClr val="0070C0"/>
              </a:solidFill>
              <a:latin typeface="+mn-lt"/>
            </a:endParaRPr>
          </a:p>
        </p:txBody>
      </p:sp>
    </p:spTree>
    <p:extLst>
      <p:ext uri="{BB962C8B-B14F-4D97-AF65-F5344CB8AC3E}">
        <p14:creationId xmlns:p14="http://schemas.microsoft.com/office/powerpoint/2010/main" val="813833920"/>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ullets Option 1">
    <p:spTree>
      <p:nvGrpSpPr>
        <p:cNvPr id="1" name=""/>
        <p:cNvGrpSpPr/>
        <p:nvPr/>
      </p:nvGrpSpPr>
      <p:grpSpPr>
        <a:xfrm>
          <a:off x="0" y="0"/>
          <a:ext cx="0" cy="0"/>
          <a:chOff x="0" y="0"/>
          <a:chExt cx="0" cy="0"/>
        </a:xfrm>
      </p:grpSpPr>
      <p:sp>
        <p:nvSpPr>
          <p:cNvPr id="8" name="Tijdelijke aanduiding voor tekst 16"/>
          <p:cNvSpPr>
            <a:spLocks noGrp="1"/>
          </p:cNvSpPr>
          <p:nvPr>
            <p:ph type="body" sz="quarter" idx="13" hasCustomPrompt="1"/>
          </p:nvPr>
        </p:nvSpPr>
        <p:spPr>
          <a:xfrm>
            <a:off x="524275" y="1628775"/>
            <a:ext cx="8862706" cy="4210050"/>
          </a:xfrm>
          <a:prstGeom prst="rect">
            <a:avLst/>
          </a:prstGeom>
        </p:spPr>
        <p:txBody>
          <a:bodyPr lIns="0" tIns="0" rIns="0" bIns="0"/>
          <a:lstStyle>
            <a:lvl1pPr marL="0" marR="0" indent="0" algn="l" defTabSz="998252" rtl="0" eaLnBrk="1" fontAlgn="auto" latinLnBrk="0" hangingPunct="1">
              <a:lnSpc>
                <a:spcPts val="2182"/>
              </a:lnSpc>
              <a:spcBef>
                <a:spcPts val="437"/>
              </a:spcBef>
              <a:spcAft>
                <a:spcPts val="0"/>
              </a:spcAft>
              <a:buClr>
                <a:srgbClr val="007BBF"/>
              </a:buClr>
              <a:buSzTx/>
              <a:buFont typeface="Arial" panose="020B0604020202020204" pitchFamily="34" charset="0"/>
              <a:buNone/>
              <a:tabLst/>
              <a:defRPr sz="1742" baseline="0">
                <a:solidFill>
                  <a:schemeClr val="tx2"/>
                </a:solidFill>
                <a:latin typeface="Calibri" panose="020F0502020204030204" pitchFamily="34" charset="0"/>
                <a:ea typeface="Verdana" panose="020B0604030504040204" pitchFamily="34" charset="0"/>
                <a:cs typeface="Verdana" panose="020B0604030504040204" pitchFamily="34" charset="0"/>
              </a:defRPr>
            </a:lvl1pPr>
            <a:lvl2pPr marL="393670" marR="0" indent="-198577" algn="l" defTabSz="348380" rtl="0" eaLnBrk="1" fontAlgn="auto" latinLnBrk="0" hangingPunct="1">
              <a:lnSpc>
                <a:spcPts val="1742"/>
              </a:lnSpc>
              <a:spcBef>
                <a:spcPts val="0"/>
              </a:spcBef>
              <a:spcAft>
                <a:spcPts val="436"/>
              </a:spcAft>
              <a:buClr>
                <a:schemeClr val="accent1"/>
              </a:buClr>
              <a:buSzTx/>
              <a:buFont typeface="Arial" panose="020B0604020202020204" pitchFamily="34" charset="0"/>
              <a:buChar char="•"/>
              <a:tabLst>
                <a:tab pos="348380" algn="l"/>
              </a:tabLst>
              <a:defRPr sz="1548" baseline="0">
                <a:solidFill>
                  <a:schemeClr val="tx2"/>
                </a:solidFill>
                <a:latin typeface="Calibri" panose="020F0502020204030204" pitchFamily="34" charset="0"/>
                <a:ea typeface="Verdana" panose="020B0604030504040204" pitchFamily="34" charset="0"/>
                <a:cs typeface="Verdana" panose="020B0604030504040204" pitchFamily="34" charset="0"/>
              </a:defRPr>
            </a:lvl2pPr>
            <a:lvl3pPr marL="696760" marR="0" indent="-198577" algn="l" defTabSz="348380" rtl="0" eaLnBrk="1" fontAlgn="auto" latinLnBrk="0" hangingPunct="1">
              <a:lnSpc>
                <a:spcPts val="1742"/>
              </a:lnSpc>
              <a:spcBef>
                <a:spcPts val="0"/>
              </a:spcBef>
              <a:spcAft>
                <a:spcPts val="436"/>
              </a:spcAft>
              <a:buClr>
                <a:schemeClr val="accent1"/>
              </a:buClr>
              <a:buSzTx/>
              <a:buFont typeface="Arial" panose="020B0604020202020204" pitchFamily="34" charset="0"/>
              <a:buChar char="•"/>
              <a:tabLst/>
              <a:defRPr sz="1548" baseline="0">
                <a:solidFill>
                  <a:schemeClr val="tx2"/>
                </a:solidFill>
                <a:latin typeface="Calibri" panose="020F0502020204030204" pitchFamily="34" charset="0"/>
                <a:ea typeface="Verdana" panose="020B0604030504040204" pitchFamily="34" charset="0"/>
                <a:cs typeface="Verdana" panose="020B0604030504040204" pitchFamily="34" charset="0"/>
              </a:defRPr>
            </a:lvl3pPr>
            <a:lvl4pPr marL="1045141" marR="0" indent="-198577" algn="l" defTabSz="348380" rtl="0" eaLnBrk="1" fontAlgn="auto" latinLnBrk="0" hangingPunct="1">
              <a:lnSpc>
                <a:spcPts val="1742"/>
              </a:lnSpc>
              <a:spcBef>
                <a:spcPts val="0"/>
              </a:spcBef>
              <a:spcAft>
                <a:spcPts val="436"/>
              </a:spcAft>
              <a:buClr>
                <a:schemeClr val="accent1"/>
              </a:buClr>
              <a:buSzTx/>
              <a:buFont typeface="Arial" panose="020B0604020202020204" pitchFamily="34" charset="0"/>
              <a:buChar char="•"/>
              <a:tabLst/>
              <a:defRPr sz="1548" baseline="0">
                <a:solidFill>
                  <a:schemeClr val="tx2"/>
                </a:solidFill>
                <a:latin typeface="Calibri" panose="020F0502020204030204" pitchFamily="34" charset="0"/>
                <a:ea typeface="Verdana" panose="020B0604030504040204" pitchFamily="34" charset="0"/>
                <a:cs typeface="Verdana" panose="020B0604030504040204" pitchFamily="34" charset="0"/>
              </a:defRPr>
            </a:lvl4pPr>
            <a:lvl5pPr marL="1393521" marR="0" indent="-198577" algn="l" defTabSz="348380" rtl="0" eaLnBrk="1" fontAlgn="auto" latinLnBrk="0" hangingPunct="1">
              <a:lnSpc>
                <a:spcPts val="1742"/>
              </a:lnSpc>
              <a:spcBef>
                <a:spcPct val="20000"/>
              </a:spcBef>
              <a:spcAft>
                <a:spcPts val="436"/>
              </a:spcAft>
              <a:buClr>
                <a:schemeClr val="accent1"/>
              </a:buClr>
              <a:buSzTx/>
              <a:buFont typeface="Arial" panose="020B0604020202020204" pitchFamily="34" charset="0"/>
              <a:buChar char="•"/>
              <a:tabLst/>
              <a:defRPr sz="1548" baseline="0">
                <a:solidFill>
                  <a:schemeClr val="tx2"/>
                </a:solidFill>
                <a:latin typeface="Calibri" panose="020F0502020204030204" pitchFamily="34" charset="0"/>
                <a:ea typeface="Verdana" panose="020B0604030504040204" pitchFamily="34" charset="0"/>
                <a:cs typeface="Verdana" panose="020B0604030504040204" pitchFamily="34" charset="0"/>
              </a:defRPr>
            </a:lvl5pPr>
            <a:lvl6pPr marL="1393521" marR="0" indent="-198577" algn="l" defTabSz="348380" rtl="0" eaLnBrk="1" fontAlgn="auto" latinLnBrk="0" hangingPunct="1">
              <a:lnSpc>
                <a:spcPts val="2182"/>
              </a:lnSpc>
              <a:spcBef>
                <a:spcPts val="0"/>
              </a:spcBef>
              <a:spcAft>
                <a:spcPts val="436"/>
              </a:spcAft>
              <a:buClr>
                <a:schemeClr val="accent1"/>
              </a:buClr>
              <a:buSzTx/>
              <a:buFont typeface="Arial" panose="020B0604020202020204" pitchFamily="34" charset="0"/>
              <a:buChar char="•"/>
              <a:tabLst/>
              <a:defRPr sz="1548" baseline="0">
                <a:solidFill>
                  <a:schemeClr val="tx2"/>
                </a:solidFill>
                <a:latin typeface="Calibri" panose="020F0502020204030204" pitchFamily="34" charset="0"/>
              </a:defRPr>
            </a:lvl6pPr>
          </a:lstStyle>
          <a:p>
            <a:pPr lvl="0"/>
            <a:r>
              <a:rPr lang="en-US" dirty="0"/>
              <a:t>Bullet points option 1 Text</a:t>
            </a:r>
          </a:p>
          <a:p>
            <a:pPr lvl="1"/>
            <a:r>
              <a:rPr lang="en-US" dirty="0"/>
              <a:t>Click to edit master bullet title style</a:t>
            </a:r>
          </a:p>
          <a:p>
            <a:pPr lvl="0"/>
            <a:r>
              <a:rPr lang="en-US" dirty="0"/>
              <a:t>Text</a:t>
            </a:r>
          </a:p>
          <a:p>
            <a:pPr lvl="1"/>
            <a:r>
              <a:rPr lang="en-US" dirty="0"/>
              <a:t>Click to edit master bullet title style Level 1</a:t>
            </a:r>
          </a:p>
          <a:p>
            <a:pPr lvl="2"/>
            <a:r>
              <a:rPr lang="en-US" dirty="0"/>
              <a:t>Click to edit master bullet title style Level 2</a:t>
            </a:r>
          </a:p>
          <a:p>
            <a:pPr lvl="3"/>
            <a:r>
              <a:rPr lang="en-US" dirty="0"/>
              <a:t>Click to edit master bullet title style Level 3</a:t>
            </a:r>
          </a:p>
        </p:txBody>
      </p:sp>
      <p:pic>
        <p:nvPicPr>
          <p:cNvPr id="22" name="Afbeelding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0" y="6238876"/>
            <a:ext cx="9906000" cy="619125"/>
          </a:xfrm>
          <a:prstGeom prst="rect">
            <a:avLst/>
          </a:prstGeom>
        </p:spPr>
      </p:pic>
      <p:sp>
        <p:nvSpPr>
          <p:cNvPr id="14" name="Tijdelijke aanduiding voor tekst 14"/>
          <p:cNvSpPr>
            <a:spLocks noGrp="1"/>
          </p:cNvSpPr>
          <p:nvPr>
            <p:ph type="body" sz="quarter" idx="16" hasCustomPrompt="1"/>
          </p:nvPr>
        </p:nvSpPr>
        <p:spPr>
          <a:xfrm>
            <a:off x="524275" y="428625"/>
            <a:ext cx="8862706" cy="515863"/>
          </a:xfrm>
          <a:prstGeom prst="rect">
            <a:avLst/>
          </a:prstGeom>
        </p:spPr>
        <p:txBody>
          <a:bodyPr lIns="0" tIns="0" rIns="0" bIns="0" anchor="b" anchorCtr="0"/>
          <a:lstStyle>
            <a:lvl1pPr marL="0" indent="0">
              <a:lnSpc>
                <a:spcPts val="3290"/>
              </a:lnSpc>
              <a:spcBef>
                <a:spcPts val="0"/>
              </a:spcBef>
              <a:buNone/>
              <a:defRPr sz="2903" b="0" baseline="0">
                <a:solidFill>
                  <a:schemeClr val="tx1"/>
                </a:solidFill>
                <a:latin typeface="+mj-lt"/>
                <a:ea typeface="Verdana" panose="020B0604030504040204" pitchFamily="34" charset="0"/>
                <a:cs typeface="Verdana" panose="020B0604030504040204" pitchFamily="34" charset="0"/>
              </a:defRPr>
            </a:lvl1pPr>
            <a:lvl2pPr marL="499126" indent="0">
              <a:buNone/>
              <a:defRPr>
                <a:latin typeface="Verdana" panose="020B0604030504040204" pitchFamily="34" charset="0"/>
                <a:ea typeface="Verdana" panose="020B0604030504040204" pitchFamily="34" charset="0"/>
                <a:cs typeface="Verdana" panose="020B0604030504040204" pitchFamily="34" charset="0"/>
              </a:defRPr>
            </a:lvl2pPr>
            <a:lvl3pPr marL="998252" indent="0">
              <a:buNone/>
              <a:defRPr>
                <a:latin typeface="Verdana" panose="020B0604030504040204" pitchFamily="34" charset="0"/>
                <a:ea typeface="Verdana" panose="020B0604030504040204" pitchFamily="34" charset="0"/>
                <a:cs typeface="Verdana" panose="020B0604030504040204" pitchFamily="34" charset="0"/>
              </a:defRPr>
            </a:lvl3pPr>
            <a:lvl4pPr marL="1497378" indent="0">
              <a:buNone/>
              <a:defRPr>
                <a:latin typeface="Verdana" panose="020B0604030504040204" pitchFamily="34" charset="0"/>
                <a:ea typeface="Verdana" panose="020B0604030504040204" pitchFamily="34" charset="0"/>
                <a:cs typeface="Verdana" panose="020B0604030504040204" pitchFamily="34" charset="0"/>
              </a:defRPr>
            </a:lvl4pPr>
            <a:lvl5pPr marL="1996503"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(functional) title style</a:t>
            </a:r>
          </a:p>
        </p:txBody>
      </p:sp>
      <p:sp>
        <p:nvSpPr>
          <p:cNvPr id="15" name="Tijdelijke aanduiding voor tekst 16"/>
          <p:cNvSpPr>
            <a:spLocks noGrp="1"/>
          </p:cNvSpPr>
          <p:nvPr>
            <p:ph type="body" sz="quarter" idx="17" hasCustomPrompt="1"/>
          </p:nvPr>
        </p:nvSpPr>
        <p:spPr>
          <a:xfrm>
            <a:off x="523913" y="1000124"/>
            <a:ext cx="8851558" cy="291067"/>
          </a:xfrm>
          <a:prstGeom prst="rect">
            <a:avLst/>
          </a:prstGeom>
        </p:spPr>
        <p:txBody>
          <a:bodyPr lIns="0" tIns="0" rIns="0" bIns="0" anchor="t"/>
          <a:lstStyle>
            <a:lvl1pPr marL="0" indent="0">
              <a:lnSpc>
                <a:spcPts val="1742"/>
              </a:lnSpc>
              <a:spcBef>
                <a:spcPts val="0"/>
              </a:spcBef>
              <a:buNone/>
              <a:defRPr sz="1548">
                <a:solidFill>
                  <a:schemeClr val="tx2"/>
                </a:solidFill>
                <a:latin typeface="+mj-lt"/>
                <a:ea typeface="Verdana" panose="020B0604030504040204" pitchFamily="34" charset="0"/>
                <a:cs typeface="Verdana" panose="020B0604030504040204" pitchFamily="34" charset="0"/>
              </a:defRPr>
            </a:lvl1pPr>
            <a:lvl2pPr marL="499126"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998252"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497378"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996503"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sub heading (inspirational) title style</a:t>
            </a:r>
            <a:endParaRPr lang="nl-NL" dirty="0"/>
          </a:p>
        </p:txBody>
      </p:sp>
      <p:sp>
        <p:nvSpPr>
          <p:cNvPr id="9" name="Tijdelijke aanduiding voor voettekst 7"/>
          <p:cNvSpPr>
            <a:spLocks noGrp="1"/>
          </p:cNvSpPr>
          <p:nvPr>
            <p:ph type="ftr" sz="quarter" idx="11"/>
          </p:nvPr>
        </p:nvSpPr>
        <p:spPr>
          <a:xfrm>
            <a:off x="6219825" y="6403975"/>
            <a:ext cx="2895600" cy="331200"/>
          </a:xfrm>
          <a:prstGeom prst="rect">
            <a:avLst/>
          </a:prstGeom>
        </p:spPr>
        <p:txBody>
          <a:bodyPr anchor="ctr" anchorCtr="0"/>
          <a:lstStyle>
            <a:lvl1pPr algn="r">
              <a:defRPr sz="1355"/>
            </a:lvl1pPr>
          </a:lstStyle>
          <a:p>
            <a:pPr defTabSz="499126"/>
            <a:r>
              <a:rPr lang="en-GB" dirty="0"/>
              <a:t>US PMA Workshop Summary</a:t>
            </a:r>
          </a:p>
        </p:txBody>
      </p:sp>
      <p:sp>
        <p:nvSpPr>
          <p:cNvPr id="10" name="Text Box 27"/>
          <p:cNvSpPr txBox="1">
            <a:spLocks noChangeArrowheads="1"/>
          </p:cNvSpPr>
          <p:nvPr userDrawn="1"/>
        </p:nvSpPr>
        <p:spPr bwMode="auto">
          <a:xfrm>
            <a:off x="8972550" y="6435744"/>
            <a:ext cx="744722" cy="288477"/>
          </a:xfrm>
          <a:prstGeom prst="rect">
            <a:avLst/>
          </a:prstGeom>
          <a:noFill/>
          <a:ln w="9525" algn="ctr">
            <a:noFill/>
            <a:miter lim="800000"/>
            <a:headEnd/>
            <a:tailEnd/>
          </a:ln>
          <a:effectLst/>
        </p:spPr>
        <p:txBody>
          <a:bodyPr wrap="square" lIns="99822" tIns="49911" rIns="99822" bIns="49911" anchor="b">
            <a:spAutoFit/>
          </a:bodyPr>
          <a:lstStyle/>
          <a:p>
            <a:pPr defTabSz="499126">
              <a:lnSpc>
                <a:spcPct val="90000"/>
              </a:lnSpc>
            </a:pPr>
            <a:r>
              <a:rPr lang="en-US" sz="1355" dirty="0">
                <a:solidFill>
                  <a:srgbClr val="0069B4"/>
                </a:solidFill>
              </a:rPr>
              <a:t>     </a:t>
            </a:r>
            <a:fld id="{27E0A068-2F96-4452-B6AF-D7C6C78D01BA}" type="slidenum">
              <a:rPr lang="en-US" sz="1355" smtClean="0">
                <a:solidFill>
                  <a:srgbClr val="0069B4"/>
                </a:solidFill>
              </a:rPr>
              <a:pPr defTabSz="499126">
                <a:lnSpc>
                  <a:spcPct val="90000"/>
                </a:lnSpc>
              </a:pPr>
              <a:t>‹#›</a:t>
            </a:fld>
            <a:endParaRPr lang="en-US" sz="1355" dirty="0">
              <a:solidFill>
                <a:srgbClr val="0069B4"/>
              </a:solidFill>
            </a:endParaRPr>
          </a:p>
        </p:txBody>
      </p:sp>
      <p:sp>
        <p:nvSpPr>
          <p:cNvPr id="11" name="TextBox 10"/>
          <p:cNvSpPr txBox="1"/>
          <p:nvPr userDrawn="1"/>
        </p:nvSpPr>
        <p:spPr>
          <a:xfrm>
            <a:off x="4392751" y="6567055"/>
            <a:ext cx="1096454" cy="192360"/>
          </a:xfrm>
          <a:prstGeom prst="rect">
            <a:avLst/>
          </a:prstGeom>
        </p:spPr>
        <p:txBody>
          <a:bodyPr wrap="none" lIns="0" tIns="0" rIns="0" bIns="0" rtlCol="0" anchor="t">
            <a:spAutoFit/>
          </a:bodyPr>
          <a:lstStyle/>
          <a:p>
            <a:pPr defTabSz="499126">
              <a:lnSpc>
                <a:spcPts val="1548"/>
              </a:lnSpc>
            </a:pPr>
            <a:r>
              <a:rPr lang="en-US" sz="1065" dirty="0">
                <a:solidFill>
                  <a:srgbClr val="FF0000"/>
                </a:solidFill>
              </a:rPr>
              <a:t>Strictly Confidential</a:t>
            </a:r>
          </a:p>
        </p:txBody>
      </p:sp>
    </p:spTree>
    <p:extLst>
      <p:ext uri="{BB962C8B-B14F-4D97-AF65-F5344CB8AC3E}">
        <p14:creationId xmlns:p14="http://schemas.microsoft.com/office/powerpoint/2010/main" val="4012584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ullets Option 2">
    <p:spTree>
      <p:nvGrpSpPr>
        <p:cNvPr id="1" name=""/>
        <p:cNvGrpSpPr/>
        <p:nvPr/>
      </p:nvGrpSpPr>
      <p:grpSpPr>
        <a:xfrm>
          <a:off x="0" y="0"/>
          <a:ext cx="0" cy="0"/>
          <a:chOff x="0" y="0"/>
          <a:chExt cx="0" cy="0"/>
        </a:xfrm>
      </p:grpSpPr>
      <p:sp>
        <p:nvSpPr>
          <p:cNvPr id="8" name="Tijdelijke aanduiding voor tekst 16"/>
          <p:cNvSpPr>
            <a:spLocks noGrp="1"/>
          </p:cNvSpPr>
          <p:nvPr>
            <p:ph type="body" sz="quarter" idx="13" hasCustomPrompt="1"/>
          </p:nvPr>
        </p:nvSpPr>
        <p:spPr>
          <a:xfrm>
            <a:off x="524275" y="1634811"/>
            <a:ext cx="8862706" cy="4204013"/>
          </a:xfrm>
          <a:prstGeom prst="rect">
            <a:avLst/>
          </a:prstGeom>
        </p:spPr>
        <p:txBody>
          <a:bodyPr lIns="0" tIns="0" rIns="0" bIns="0"/>
          <a:lstStyle>
            <a:lvl1pPr marL="0" marR="0" indent="0" algn="l" defTabSz="998252" rtl="0" eaLnBrk="1" fontAlgn="auto" latinLnBrk="0" hangingPunct="1">
              <a:lnSpc>
                <a:spcPts val="2402"/>
              </a:lnSpc>
              <a:spcBef>
                <a:spcPct val="20000"/>
              </a:spcBef>
              <a:spcAft>
                <a:spcPts val="0"/>
              </a:spcAft>
              <a:buClr>
                <a:srgbClr val="007BBF"/>
              </a:buClr>
              <a:buSzTx/>
              <a:buFont typeface="Arial" panose="020B0604020202020204" pitchFamily="34" charset="0"/>
              <a:buNone/>
              <a:tabLst/>
              <a:defRPr sz="1936" baseline="0">
                <a:solidFill>
                  <a:schemeClr val="tx2"/>
                </a:solidFill>
                <a:latin typeface="+mn-lt"/>
                <a:ea typeface="Verdana" panose="020B0604030504040204" pitchFamily="34" charset="0"/>
                <a:cs typeface="Verdana" panose="020B0604030504040204" pitchFamily="34" charset="0"/>
              </a:defRPr>
            </a:lvl1pPr>
            <a:lvl2pPr marL="0" marR="0" indent="-197571" algn="l" defTabSz="998252" rtl="0" eaLnBrk="1" fontAlgn="auto" latinLnBrk="0" hangingPunct="1">
              <a:lnSpc>
                <a:spcPts val="2182"/>
              </a:lnSpc>
              <a:spcBef>
                <a:spcPts val="437"/>
              </a:spcBef>
              <a:spcAft>
                <a:spcPts val="0"/>
              </a:spcAft>
              <a:buClr>
                <a:srgbClr val="007BBF"/>
              </a:buClr>
              <a:buSzTx/>
              <a:buFont typeface="Arial" panose="020B0604020202020204" pitchFamily="34" charset="0"/>
              <a:buChar char="•"/>
              <a:tabLst/>
              <a:defRPr sz="1742">
                <a:solidFill>
                  <a:schemeClr val="tx2"/>
                </a:solidFill>
                <a:latin typeface="+mn-lt"/>
                <a:ea typeface="Verdana" panose="020B0604030504040204" pitchFamily="34" charset="0"/>
                <a:cs typeface="Verdana" panose="020B0604030504040204" pitchFamily="34" charset="0"/>
              </a:defRPr>
            </a:lvl2pPr>
            <a:lvl3pPr marL="197571" indent="0" defTabSz="348380">
              <a:lnSpc>
                <a:spcPts val="2182"/>
              </a:lnSpc>
              <a:spcBef>
                <a:spcPts val="0"/>
              </a:spcBef>
              <a:spcAft>
                <a:spcPts val="23"/>
              </a:spcAft>
              <a:buNone/>
              <a:defRPr sz="1548" baseline="0">
                <a:solidFill>
                  <a:schemeClr val="tx2"/>
                </a:solidFill>
                <a:latin typeface="+mn-lt"/>
                <a:ea typeface="Verdana" panose="020B0604030504040204" pitchFamily="34" charset="0"/>
                <a:cs typeface="Verdana" panose="020B0604030504040204" pitchFamily="34" charset="0"/>
              </a:defRPr>
            </a:lvl3pPr>
            <a:lvl4pPr marL="595730" marR="0" indent="-198577" algn="l" defTabSz="348380" rtl="0" eaLnBrk="1" fontAlgn="auto" latinLnBrk="0" hangingPunct="1">
              <a:lnSpc>
                <a:spcPts val="2182"/>
              </a:lnSpc>
              <a:spcBef>
                <a:spcPts val="0"/>
              </a:spcBef>
              <a:spcAft>
                <a:spcPts val="436"/>
              </a:spcAft>
              <a:buClrTx/>
              <a:buSzTx/>
              <a:buFont typeface="Arial" panose="020B0604020202020204" pitchFamily="34" charset="0"/>
              <a:buNone/>
              <a:tabLst/>
              <a:defRPr sz="1548" b="0">
                <a:solidFill>
                  <a:schemeClr val="tx2"/>
                </a:solidFill>
                <a:latin typeface="+mj-lt"/>
                <a:ea typeface="Verdana" panose="020B0604030504040204" pitchFamily="34" charset="0"/>
                <a:cs typeface="Verdana" panose="020B0604030504040204" pitchFamily="34" charset="0"/>
              </a:defRPr>
            </a:lvl4pPr>
            <a:lvl5pPr marL="794307" indent="0" defTabSz="348380">
              <a:lnSpc>
                <a:spcPts val="2172"/>
              </a:lnSpc>
              <a:spcBef>
                <a:spcPts val="0"/>
              </a:spcBef>
              <a:spcAft>
                <a:spcPts val="0"/>
              </a:spcAft>
              <a:buNone/>
              <a:defRPr sz="1548" b="0" baseline="0">
                <a:solidFill>
                  <a:schemeClr val="tx2"/>
                </a:solidFill>
                <a:latin typeface="+mj-lt"/>
                <a:ea typeface="Verdana" panose="020B0604030504040204" pitchFamily="34" charset="0"/>
                <a:cs typeface="Verdana" panose="020B0604030504040204" pitchFamily="34" charset="0"/>
              </a:defRPr>
            </a:lvl5pPr>
          </a:lstStyle>
          <a:p>
            <a:pPr lvl="1"/>
            <a:r>
              <a:rPr lang="en-US" dirty="0"/>
              <a:t>Bullet points option 2</a:t>
            </a:r>
          </a:p>
          <a:p>
            <a:pPr lvl="2"/>
            <a:r>
              <a:rPr lang="en-US" dirty="0"/>
              <a:t>Click to edit master bullet title style</a:t>
            </a:r>
          </a:p>
          <a:p>
            <a:pPr lvl="3"/>
            <a:r>
              <a:rPr lang="en-US" dirty="0"/>
              <a:t>Click to edit master bullet title style</a:t>
            </a:r>
          </a:p>
          <a:p>
            <a:pPr lvl="1"/>
            <a:r>
              <a:rPr lang="en-US" dirty="0"/>
              <a:t>List style level 1</a:t>
            </a:r>
          </a:p>
          <a:p>
            <a:pPr lvl="2"/>
            <a:r>
              <a:rPr lang="en-US" dirty="0"/>
              <a:t>Click to edit master bullet title style level 2</a:t>
            </a:r>
          </a:p>
          <a:p>
            <a:pPr lvl="3"/>
            <a:r>
              <a:rPr lang="en-US" dirty="0"/>
              <a:t>Click to edit master bullet title style level 3</a:t>
            </a:r>
          </a:p>
        </p:txBody>
      </p:sp>
      <p:pic>
        <p:nvPicPr>
          <p:cNvPr id="25" name="Afbeelding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0" y="6238876"/>
            <a:ext cx="9906000" cy="619125"/>
          </a:xfrm>
          <a:prstGeom prst="rect">
            <a:avLst/>
          </a:prstGeom>
        </p:spPr>
      </p:pic>
      <p:sp>
        <p:nvSpPr>
          <p:cNvPr id="13" name="Tijdelijke aanduiding voor tekst 14"/>
          <p:cNvSpPr>
            <a:spLocks noGrp="1"/>
          </p:cNvSpPr>
          <p:nvPr>
            <p:ph type="body" sz="quarter" idx="16" hasCustomPrompt="1"/>
          </p:nvPr>
        </p:nvSpPr>
        <p:spPr>
          <a:xfrm>
            <a:off x="524275" y="428625"/>
            <a:ext cx="8862706" cy="515863"/>
          </a:xfrm>
          <a:prstGeom prst="rect">
            <a:avLst/>
          </a:prstGeom>
        </p:spPr>
        <p:txBody>
          <a:bodyPr lIns="0" tIns="0" rIns="0" bIns="0" anchor="b" anchorCtr="0"/>
          <a:lstStyle>
            <a:lvl1pPr marL="0" indent="0">
              <a:lnSpc>
                <a:spcPts val="3290"/>
              </a:lnSpc>
              <a:spcBef>
                <a:spcPts val="0"/>
              </a:spcBef>
              <a:buNone/>
              <a:defRPr sz="2903" b="0" baseline="0">
                <a:solidFill>
                  <a:schemeClr val="tx1"/>
                </a:solidFill>
                <a:latin typeface="+mj-lt"/>
                <a:ea typeface="Verdana" panose="020B0604030504040204" pitchFamily="34" charset="0"/>
                <a:cs typeface="Verdana" panose="020B0604030504040204" pitchFamily="34" charset="0"/>
              </a:defRPr>
            </a:lvl1pPr>
            <a:lvl2pPr marL="499126" indent="0">
              <a:buNone/>
              <a:defRPr>
                <a:latin typeface="Verdana" panose="020B0604030504040204" pitchFamily="34" charset="0"/>
                <a:ea typeface="Verdana" panose="020B0604030504040204" pitchFamily="34" charset="0"/>
                <a:cs typeface="Verdana" panose="020B0604030504040204" pitchFamily="34" charset="0"/>
              </a:defRPr>
            </a:lvl2pPr>
            <a:lvl3pPr marL="998252" indent="0">
              <a:buNone/>
              <a:defRPr>
                <a:latin typeface="Verdana" panose="020B0604030504040204" pitchFamily="34" charset="0"/>
                <a:ea typeface="Verdana" panose="020B0604030504040204" pitchFamily="34" charset="0"/>
                <a:cs typeface="Verdana" panose="020B0604030504040204" pitchFamily="34" charset="0"/>
              </a:defRPr>
            </a:lvl3pPr>
            <a:lvl4pPr marL="1497378" indent="0">
              <a:buNone/>
              <a:defRPr>
                <a:latin typeface="Verdana" panose="020B0604030504040204" pitchFamily="34" charset="0"/>
                <a:ea typeface="Verdana" panose="020B0604030504040204" pitchFamily="34" charset="0"/>
                <a:cs typeface="Verdana" panose="020B0604030504040204" pitchFamily="34" charset="0"/>
              </a:defRPr>
            </a:lvl4pPr>
            <a:lvl5pPr marL="1996503"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(functional) title style</a:t>
            </a:r>
          </a:p>
        </p:txBody>
      </p:sp>
      <p:sp>
        <p:nvSpPr>
          <p:cNvPr id="14" name="Tijdelijke aanduiding voor tekst 16"/>
          <p:cNvSpPr>
            <a:spLocks noGrp="1"/>
          </p:cNvSpPr>
          <p:nvPr>
            <p:ph type="body" sz="quarter" idx="17" hasCustomPrompt="1"/>
          </p:nvPr>
        </p:nvSpPr>
        <p:spPr>
          <a:xfrm>
            <a:off x="523913" y="1000124"/>
            <a:ext cx="8851558" cy="291067"/>
          </a:xfrm>
          <a:prstGeom prst="rect">
            <a:avLst/>
          </a:prstGeom>
        </p:spPr>
        <p:txBody>
          <a:bodyPr lIns="0" tIns="0" rIns="0" bIns="0" anchor="t"/>
          <a:lstStyle>
            <a:lvl1pPr marL="0" indent="0">
              <a:lnSpc>
                <a:spcPts val="1742"/>
              </a:lnSpc>
              <a:spcBef>
                <a:spcPts val="0"/>
              </a:spcBef>
              <a:buNone/>
              <a:defRPr sz="1548">
                <a:solidFill>
                  <a:schemeClr val="tx2"/>
                </a:solidFill>
                <a:latin typeface="+mj-lt"/>
                <a:ea typeface="Verdana" panose="020B0604030504040204" pitchFamily="34" charset="0"/>
                <a:cs typeface="Verdana" panose="020B0604030504040204" pitchFamily="34" charset="0"/>
              </a:defRPr>
            </a:lvl1pPr>
            <a:lvl2pPr marL="499126"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998252"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497378"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996503"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sub heading (inspirational) title style</a:t>
            </a:r>
            <a:endParaRPr lang="nl-NL" dirty="0"/>
          </a:p>
        </p:txBody>
      </p:sp>
      <p:sp>
        <p:nvSpPr>
          <p:cNvPr id="9" name="Tijdelijke aanduiding voor voettekst 7"/>
          <p:cNvSpPr>
            <a:spLocks noGrp="1"/>
          </p:cNvSpPr>
          <p:nvPr>
            <p:ph type="ftr" sz="quarter" idx="11"/>
          </p:nvPr>
        </p:nvSpPr>
        <p:spPr>
          <a:xfrm>
            <a:off x="6219825" y="6403975"/>
            <a:ext cx="2895600" cy="331200"/>
          </a:xfrm>
          <a:prstGeom prst="rect">
            <a:avLst/>
          </a:prstGeom>
        </p:spPr>
        <p:txBody>
          <a:bodyPr anchor="ctr" anchorCtr="0"/>
          <a:lstStyle>
            <a:lvl1pPr algn="r">
              <a:defRPr sz="1355"/>
            </a:lvl1pPr>
          </a:lstStyle>
          <a:p>
            <a:pPr defTabSz="499126"/>
            <a:r>
              <a:rPr lang="en-GB" dirty="0"/>
              <a:t>US PMA Workshop Summary</a:t>
            </a:r>
          </a:p>
        </p:txBody>
      </p:sp>
      <p:sp>
        <p:nvSpPr>
          <p:cNvPr id="10" name="Text Box 27"/>
          <p:cNvSpPr txBox="1">
            <a:spLocks noChangeArrowheads="1"/>
          </p:cNvSpPr>
          <p:nvPr userDrawn="1"/>
        </p:nvSpPr>
        <p:spPr bwMode="auto">
          <a:xfrm>
            <a:off x="8972550" y="6435744"/>
            <a:ext cx="744722" cy="288477"/>
          </a:xfrm>
          <a:prstGeom prst="rect">
            <a:avLst/>
          </a:prstGeom>
          <a:noFill/>
          <a:ln w="9525" algn="ctr">
            <a:noFill/>
            <a:miter lim="800000"/>
            <a:headEnd/>
            <a:tailEnd/>
          </a:ln>
          <a:effectLst/>
        </p:spPr>
        <p:txBody>
          <a:bodyPr wrap="square" lIns="99822" tIns="49911" rIns="99822" bIns="49911" anchor="b">
            <a:spAutoFit/>
          </a:bodyPr>
          <a:lstStyle/>
          <a:p>
            <a:pPr defTabSz="499126">
              <a:lnSpc>
                <a:spcPct val="90000"/>
              </a:lnSpc>
            </a:pPr>
            <a:r>
              <a:rPr lang="en-US" sz="1355" dirty="0">
                <a:solidFill>
                  <a:srgbClr val="0069B4"/>
                </a:solidFill>
              </a:rPr>
              <a:t>     </a:t>
            </a:r>
            <a:fld id="{27E0A068-2F96-4452-B6AF-D7C6C78D01BA}" type="slidenum">
              <a:rPr lang="en-US" sz="1355" smtClean="0">
                <a:solidFill>
                  <a:srgbClr val="0069B4"/>
                </a:solidFill>
              </a:rPr>
              <a:pPr defTabSz="499126">
                <a:lnSpc>
                  <a:spcPct val="90000"/>
                </a:lnSpc>
              </a:pPr>
              <a:t>‹#›</a:t>
            </a:fld>
            <a:endParaRPr lang="en-US" sz="1355" dirty="0">
              <a:solidFill>
                <a:srgbClr val="0069B4"/>
              </a:solidFill>
            </a:endParaRPr>
          </a:p>
        </p:txBody>
      </p:sp>
      <p:sp>
        <p:nvSpPr>
          <p:cNvPr id="11" name="TextBox 10"/>
          <p:cNvSpPr txBox="1"/>
          <p:nvPr userDrawn="1"/>
        </p:nvSpPr>
        <p:spPr>
          <a:xfrm>
            <a:off x="4605951" y="6567055"/>
            <a:ext cx="678071" cy="192360"/>
          </a:xfrm>
          <a:prstGeom prst="rect">
            <a:avLst/>
          </a:prstGeom>
        </p:spPr>
        <p:txBody>
          <a:bodyPr wrap="none" lIns="0" tIns="0" rIns="0" bIns="0" rtlCol="0" anchor="t">
            <a:spAutoFit/>
          </a:bodyPr>
          <a:lstStyle/>
          <a:p>
            <a:pPr defTabSz="499126">
              <a:lnSpc>
                <a:spcPts val="1548"/>
              </a:lnSpc>
            </a:pPr>
            <a:r>
              <a:rPr lang="en-US" sz="1065" dirty="0">
                <a:solidFill>
                  <a:srgbClr val="FF0000"/>
                </a:solidFill>
              </a:rPr>
              <a:t>Confidential</a:t>
            </a:r>
          </a:p>
        </p:txBody>
      </p:sp>
    </p:spTree>
    <p:extLst>
      <p:ext uri="{BB962C8B-B14F-4D97-AF65-F5344CB8AC3E}">
        <p14:creationId xmlns:p14="http://schemas.microsoft.com/office/powerpoint/2010/main" val="370364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ullets Option 3">
    <p:spTree>
      <p:nvGrpSpPr>
        <p:cNvPr id="1" name=""/>
        <p:cNvGrpSpPr/>
        <p:nvPr/>
      </p:nvGrpSpPr>
      <p:grpSpPr>
        <a:xfrm>
          <a:off x="0" y="0"/>
          <a:ext cx="0" cy="0"/>
          <a:chOff x="0" y="0"/>
          <a:chExt cx="0" cy="0"/>
        </a:xfrm>
      </p:grpSpPr>
      <p:sp>
        <p:nvSpPr>
          <p:cNvPr id="8" name="Tijdelijke aanduiding voor tekst 16"/>
          <p:cNvSpPr>
            <a:spLocks noGrp="1"/>
          </p:cNvSpPr>
          <p:nvPr>
            <p:ph type="body" sz="quarter" idx="13" hasCustomPrompt="1"/>
          </p:nvPr>
        </p:nvSpPr>
        <p:spPr>
          <a:xfrm>
            <a:off x="524275" y="1628774"/>
            <a:ext cx="8862706" cy="4210049"/>
          </a:xfrm>
          <a:prstGeom prst="rect">
            <a:avLst/>
          </a:prstGeom>
        </p:spPr>
        <p:txBody>
          <a:bodyPr lIns="0" tIns="0" rIns="0" bIns="0"/>
          <a:lstStyle>
            <a:lvl1pPr marL="0" marR="0" indent="0" algn="l" defTabSz="998252" rtl="0" eaLnBrk="1" fontAlgn="auto" latinLnBrk="0" hangingPunct="1">
              <a:lnSpc>
                <a:spcPts val="2182"/>
              </a:lnSpc>
              <a:spcBef>
                <a:spcPts val="0"/>
              </a:spcBef>
              <a:spcAft>
                <a:spcPts val="437"/>
              </a:spcAft>
              <a:buClr>
                <a:srgbClr val="007BBF"/>
              </a:buClr>
              <a:buSzTx/>
              <a:buFont typeface="Arial" panose="020B0604020202020204" pitchFamily="34" charset="0"/>
              <a:buNone/>
              <a:tabLst/>
              <a:defRPr sz="1936" baseline="0">
                <a:solidFill>
                  <a:schemeClr val="tx2"/>
                </a:solidFill>
                <a:latin typeface="+mn-lt"/>
                <a:ea typeface="Verdana" panose="020B0604030504040204" pitchFamily="34" charset="0"/>
                <a:cs typeface="Verdana" panose="020B0604030504040204" pitchFamily="34" charset="0"/>
              </a:defRPr>
            </a:lvl1pPr>
            <a:lvl2pPr marL="395140" marR="0" indent="-197571" algn="l" defTabSz="998252" rtl="0" eaLnBrk="1" fontAlgn="auto" latinLnBrk="0" hangingPunct="1">
              <a:lnSpc>
                <a:spcPts val="2182"/>
              </a:lnSpc>
              <a:spcBef>
                <a:spcPts val="437"/>
              </a:spcBef>
              <a:spcAft>
                <a:spcPts val="0"/>
              </a:spcAft>
              <a:buClr>
                <a:srgbClr val="007BBF"/>
              </a:buClr>
              <a:buSzTx/>
              <a:buFont typeface="Arial" panose="020B0604020202020204" pitchFamily="34" charset="0"/>
              <a:buChar char="•"/>
              <a:tabLst/>
              <a:defRPr sz="1742" baseline="0">
                <a:solidFill>
                  <a:schemeClr val="tx2"/>
                </a:solidFill>
                <a:latin typeface="+mn-lt"/>
                <a:ea typeface="Verdana" panose="020B0604030504040204" pitchFamily="34" charset="0"/>
                <a:cs typeface="Verdana" panose="020B0604030504040204" pitchFamily="34" charset="0"/>
              </a:defRPr>
            </a:lvl2pPr>
            <a:lvl3pPr marL="197571" indent="198577" defTabSz="348380">
              <a:lnSpc>
                <a:spcPts val="2182"/>
              </a:lnSpc>
              <a:spcBef>
                <a:spcPts val="0"/>
              </a:spcBef>
              <a:spcAft>
                <a:spcPts val="0"/>
              </a:spcAft>
              <a:buNone/>
              <a:defRPr sz="1548" baseline="0">
                <a:solidFill>
                  <a:schemeClr val="tx2"/>
                </a:solidFill>
                <a:latin typeface="Calibri" panose="020F0502020204030204" pitchFamily="34" charset="0"/>
                <a:ea typeface="Verdana" panose="020B0604030504040204" pitchFamily="34" charset="0"/>
                <a:cs typeface="Verdana" panose="020B0604030504040204" pitchFamily="34" charset="0"/>
              </a:defRPr>
            </a:lvl3pPr>
            <a:lvl4pPr marL="595730" indent="0" defTabSz="348380">
              <a:lnSpc>
                <a:spcPts val="2182"/>
              </a:lnSpc>
              <a:spcBef>
                <a:spcPts val="0"/>
              </a:spcBef>
              <a:buNone/>
              <a:defRPr sz="1548" baseline="0">
                <a:solidFill>
                  <a:schemeClr val="tx2"/>
                </a:solidFill>
                <a:latin typeface="Calibri" panose="020F0502020204030204" pitchFamily="34" charset="0"/>
                <a:ea typeface="Verdana" panose="020B0604030504040204" pitchFamily="34" charset="0"/>
                <a:cs typeface="Verdana" panose="020B0604030504040204" pitchFamily="34" charset="0"/>
              </a:defRPr>
            </a:lvl4pPr>
            <a:lvl5pPr marL="794307" indent="0" defTabSz="348380">
              <a:lnSpc>
                <a:spcPts val="2182"/>
              </a:lnSpc>
              <a:buNone/>
              <a:defRPr sz="1548" baseline="0">
                <a:solidFill>
                  <a:schemeClr val="tx2"/>
                </a:solidFill>
                <a:latin typeface="Calibri" panose="020F0502020204030204" pitchFamily="34" charset="0"/>
                <a:ea typeface="Verdana" panose="020B0604030504040204" pitchFamily="34" charset="0"/>
                <a:cs typeface="Verdana" panose="020B0604030504040204" pitchFamily="34" charset="0"/>
              </a:defRPr>
            </a:lvl5pPr>
          </a:lstStyle>
          <a:p>
            <a:pPr lvl="0"/>
            <a:r>
              <a:rPr lang="en-US" dirty="0"/>
              <a:t>Bullet points option 3 Introduction</a:t>
            </a:r>
          </a:p>
          <a:p>
            <a:pPr lvl="1"/>
            <a:r>
              <a:rPr lang="en-US" dirty="0"/>
              <a:t>Text</a:t>
            </a:r>
          </a:p>
          <a:p>
            <a:pPr lvl="2"/>
            <a:r>
              <a:rPr lang="en-US" dirty="0"/>
              <a:t>Click to edit master bullet title style</a:t>
            </a:r>
          </a:p>
          <a:p>
            <a:pPr lvl="1"/>
            <a:r>
              <a:rPr lang="en-US" dirty="0"/>
              <a:t>Click to edit bullet level 1</a:t>
            </a:r>
          </a:p>
          <a:p>
            <a:pPr lvl="2"/>
            <a:r>
              <a:rPr lang="en-US" dirty="0"/>
              <a:t>Click to edit master bullet title style level 2</a:t>
            </a:r>
          </a:p>
          <a:p>
            <a:pPr lvl="3"/>
            <a:r>
              <a:rPr lang="en-US" dirty="0"/>
              <a:t>Click to edit master bullet title style level 3</a:t>
            </a:r>
          </a:p>
          <a:p>
            <a:pPr lvl="3"/>
            <a:endParaRPr lang="en-US" dirty="0"/>
          </a:p>
        </p:txBody>
      </p:sp>
      <p:pic>
        <p:nvPicPr>
          <p:cNvPr id="16" name="Afbeelding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0" y="6238876"/>
            <a:ext cx="9906000" cy="619125"/>
          </a:xfrm>
          <a:prstGeom prst="rect">
            <a:avLst/>
          </a:prstGeom>
        </p:spPr>
      </p:pic>
      <p:sp>
        <p:nvSpPr>
          <p:cNvPr id="15" name="Tijdelijke aanduiding voor tekst 14"/>
          <p:cNvSpPr>
            <a:spLocks noGrp="1"/>
          </p:cNvSpPr>
          <p:nvPr>
            <p:ph type="body" sz="quarter" idx="16" hasCustomPrompt="1"/>
          </p:nvPr>
        </p:nvSpPr>
        <p:spPr>
          <a:xfrm>
            <a:off x="524275" y="428625"/>
            <a:ext cx="8862706" cy="515863"/>
          </a:xfrm>
          <a:prstGeom prst="rect">
            <a:avLst/>
          </a:prstGeom>
        </p:spPr>
        <p:txBody>
          <a:bodyPr lIns="0" tIns="0" rIns="0" bIns="0" anchor="b" anchorCtr="0"/>
          <a:lstStyle>
            <a:lvl1pPr marL="0" indent="0">
              <a:lnSpc>
                <a:spcPts val="3290"/>
              </a:lnSpc>
              <a:spcBef>
                <a:spcPts val="0"/>
              </a:spcBef>
              <a:buNone/>
              <a:defRPr sz="2903" b="0" baseline="0">
                <a:solidFill>
                  <a:schemeClr val="tx1"/>
                </a:solidFill>
                <a:latin typeface="+mj-lt"/>
                <a:ea typeface="Verdana" panose="020B0604030504040204" pitchFamily="34" charset="0"/>
                <a:cs typeface="Verdana" panose="020B0604030504040204" pitchFamily="34" charset="0"/>
              </a:defRPr>
            </a:lvl1pPr>
            <a:lvl2pPr marL="499126" indent="0">
              <a:buNone/>
              <a:defRPr>
                <a:latin typeface="Verdana" panose="020B0604030504040204" pitchFamily="34" charset="0"/>
                <a:ea typeface="Verdana" panose="020B0604030504040204" pitchFamily="34" charset="0"/>
                <a:cs typeface="Verdana" panose="020B0604030504040204" pitchFamily="34" charset="0"/>
              </a:defRPr>
            </a:lvl2pPr>
            <a:lvl3pPr marL="998252" indent="0">
              <a:buNone/>
              <a:defRPr>
                <a:latin typeface="Verdana" panose="020B0604030504040204" pitchFamily="34" charset="0"/>
                <a:ea typeface="Verdana" panose="020B0604030504040204" pitchFamily="34" charset="0"/>
                <a:cs typeface="Verdana" panose="020B0604030504040204" pitchFamily="34" charset="0"/>
              </a:defRPr>
            </a:lvl3pPr>
            <a:lvl4pPr marL="1497378" indent="0">
              <a:buNone/>
              <a:defRPr>
                <a:latin typeface="Verdana" panose="020B0604030504040204" pitchFamily="34" charset="0"/>
                <a:ea typeface="Verdana" panose="020B0604030504040204" pitchFamily="34" charset="0"/>
                <a:cs typeface="Verdana" panose="020B0604030504040204" pitchFamily="34" charset="0"/>
              </a:defRPr>
            </a:lvl4pPr>
            <a:lvl5pPr marL="1996503"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(functional) title style</a:t>
            </a:r>
          </a:p>
        </p:txBody>
      </p:sp>
      <p:sp>
        <p:nvSpPr>
          <p:cNvPr id="17" name="Tijdelijke aanduiding voor tekst 16"/>
          <p:cNvSpPr>
            <a:spLocks noGrp="1"/>
          </p:cNvSpPr>
          <p:nvPr>
            <p:ph type="body" sz="quarter" idx="17" hasCustomPrompt="1"/>
          </p:nvPr>
        </p:nvSpPr>
        <p:spPr>
          <a:xfrm>
            <a:off x="523913" y="1000124"/>
            <a:ext cx="8851558" cy="291067"/>
          </a:xfrm>
          <a:prstGeom prst="rect">
            <a:avLst/>
          </a:prstGeom>
        </p:spPr>
        <p:txBody>
          <a:bodyPr lIns="0" tIns="0" rIns="0" bIns="0" anchor="t"/>
          <a:lstStyle>
            <a:lvl1pPr marL="0" indent="0">
              <a:lnSpc>
                <a:spcPts val="1742"/>
              </a:lnSpc>
              <a:spcBef>
                <a:spcPts val="0"/>
              </a:spcBef>
              <a:buNone/>
              <a:defRPr sz="1548">
                <a:solidFill>
                  <a:schemeClr val="tx2"/>
                </a:solidFill>
                <a:latin typeface="+mj-lt"/>
                <a:ea typeface="Verdana" panose="020B0604030504040204" pitchFamily="34" charset="0"/>
                <a:cs typeface="Verdana" panose="020B0604030504040204" pitchFamily="34" charset="0"/>
              </a:defRPr>
            </a:lvl1pPr>
            <a:lvl2pPr marL="499126"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998252"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497378"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996503"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sub heading (inspirational) title style</a:t>
            </a:r>
            <a:endParaRPr lang="nl-NL" dirty="0"/>
          </a:p>
        </p:txBody>
      </p:sp>
      <p:sp>
        <p:nvSpPr>
          <p:cNvPr id="11" name="Tijdelijke aanduiding voor voettekst 7"/>
          <p:cNvSpPr>
            <a:spLocks noGrp="1"/>
          </p:cNvSpPr>
          <p:nvPr>
            <p:ph type="ftr" sz="quarter" idx="11"/>
          </p:nvPr>
        </p:nvSpPr>
        <p:spPr>
          <a:xfrm>
            <a:off x="6219825" y="6403975"/>
            <a:ext cx="2895600" cy="331200"/>
          </a:xfrm>
          <a:prstGeom prst="rect">
            <a:avLst/>
          </a:prstGeom>
        </p:spPr>
        <p:txBody>
          <a:bodyPr anchor="ctr" anchorCtr="0"/>
          <a:lstStyle>
            <a:lvl1pPr algn="r">
              <a:defRPr sz="1355"/>
            </a:lvl1pPr>
          </a:lstStyle>
          <a:p>
            <a:pPr defTabSz="499126"/>
            <a:r>
              <a:rPr lang="en-GB" dirty="0"/>
              <a:t>US PMA Workshop Summary</a:t>
            </a:r>
          </a:p>
        </p:txBody>
      </p:sp>
      <p:sp>
        <p:nvSpPr>
          <p:cNvPr id="12" name="Text Box 27"/>
          <p:cNvSpPr txBox="1">
            <a:spLocks noChangeArrowheads="1"/>
          </p:cNvSpPr>
          <p:nvPr userDrawn="1"/>
        </p:nvSpPr>
        <p:spPr bwMode="auto">
          <a:xfrm>
            <a:off x="8972550" y="6435744"/>
            <a:ext cx="744722" cy="288477"/>
          </a:xfrm>
          <a:prstGeom prst="rect">
            <a:avLst/>
          </a:prstGeom>
          <a:noFill/>
          <a:ln w="9525" algn="ctr">
            <a:noFill/>
            <a:miter lim="800000"/>
            <a:headEnd/>
            <a:tailEnd/>
          </a:ln>
          <a:effectLst/>
        </p:spPr>
        <p:txBody>
          <a:bodyPr wrap="square" lIns="99822" tIns="49911" rIns="99822" bIns="49911" anchor="b">
            <a:spAutoFit/>
          </a:bodyPr>
          <a:lstStyle/>
          <a:p>
            <a:pPr defTabSz="499126">
              <a:lnSpc>
                <a:spcPct val="90000"/>
              </a:lnSpc>
            </a:pPr>
            <a:r>
              <a:rPr lang="en-US" sz="1355" dirty="0">
                <a:solidFill>
                  <a:srgbClr val="0069B4"/>
                </a:solidFill>
              </a:rPr>
              <a:t>     </a:t>
            </a:r>
            <a:fld id="{27E0A068-2F96-4452-B6AF-D7C6C78D01BA}" type="slidenum">
              <a:rPr lang="en-US" sz="1355" smtClean="0">
                <a:solidFill>
                  <a:srgbClr val="0069B4"/>
                </a:solidFill>
              </a:rPr>
              <a:pPr defTabSz="499126">
                <a:lnSpc>
                  <a:spcPct val="90000"/>
                </a:lnSpc>
              </a:pPr>
              <a:t>‹#›</a:t>
            </a:fld>
            <a:endParaRPr lang="en-US" sz="1355" dirty="0">
              <a:solidFill>
                <a:srgbClr val="0069B4"/>
              </a:solidFill>
            </a:endParaRPr>
          </a:p>
        </p:txBody>
      </p:sp>
      <p:sp>
        <p:nvSpPr>
          <p:cNvPr id="9" name="TextBox 8"/>
          <p:cNvSpPr txBox="1"/>
          <p:nvPr userDrawn="1"/>
        </p:nvSpPr>
        <p:spPr>
          <a:xfrm>
            <a:off x="4605951" y="6567055"/>
            <a:ext cx="678071" cy="192360"/>
          </a:xfrm>
          <a:prstGeom prst="rect">
            <a:avLst/>
          </a:prstGeom>
        </p:spPr>
        <p:txBody>
          <a:bodyPr wrap="none" lIns="0" tIns="0" rIns="0" bIns="0" rtlCol="0" anchor="t">
            <a:spAutoFit/>
          </a:bodyPr>
          <a:lstStyle/>
          <a:p>
            <a:pPr defTabSz="499126">
              <a:lnSpc>
                <a:spcPts val="1548"/>
              </a:lnSpc>
            </a:pPr>
            <a:r>
              <a:rPr lang="en-US" sz="1065" dirty="0">
                <a:solidFill>
                  <a:srgbClr val="FF0000"/>
                </a:solidFill>
              </a:rPr>
              <a:t>Confidential</a:t>
            </a:r>
          </a:p>
        </p:txBody>
      </p:sp>
    </p:spTree>
    <p:extLst>
      <p:ext uri="{BB962C8B-B14F-4D97-AF65-F5344CB8AC3E}">
        <p14:creationId xmlns:p14="http://schemas.microsoft.com/office/powerpoint/2010/main" val="2268378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graphs">
    <p:spTree>
      <p:nvGrpSpPr>
        <p:cNvPr id="1" name=""/>
        <p:cNvGrpSpPr/>
        <p:nvPr/>
      </p:nvGrpSpPr>
      <p:grpSpPr>
        <a:xfrm>
          <a:off x="0" y="0"/>
          <a:ext cx="0" cy="0"/>
          <a:chOff x="0" y="0"/>
          <a:chExt cx="0" cy="0"/>
        </a:xfrm>
      </p:grpSpPr>
      <p:sp>
        <p:nvSpPr>
          <p:cNvPr id="3" name="Tijdelijke aanduiding voor grafiek 2"/>
          <p:cNvSpPr>
            <a:spLocks noGrp="1"/>
          </p:cNvSpPr>
          <p:nvPr>
            <p:ph type="chart" sz="quarter" idx="14"/>
          </p:nvPr>
        </p:nvSpPr>
        <p:spPr>
          <a:xfrm>
            <a:off x="527449" y="1625288"/>
            <a:ext cx="3920726" cy="4213537"/>
          </a:xfrm>
          <a:prstGeom prst="rect">
            <a:avLst/>
          </a:prstGeom>
        </p:spPr>
        <p:txBody>
          <a:bodyPr lIns="103155" tIns="51577" rIns="103155" bIns="51577"/>
          <a:lstStyle>
            <a:lvl1pPr marL="0" indent="0">
              <a:buNone/>
              <a:defRPr sz="1742">
                <a:solidFill>
                  <a:schemeClr val="tx1"/>
                </a:solidFill>
              </a:defRPr>
            </a:lvl1pPr>
          </a:lstStyle>
          <a:p>
            <a:r>
              <a:rPr lang="en-US"/>
              <a:t>Click icon to add chart</a:t>
            </a:r>
            <a:endParaRPr lang="nl-NL" dirty="0"/>
          </a:p>
        </p:txBody>
      </p:sp>
      <p:sp>
        <p:nvSpPr>
          <p:cNvPr id="4" name="Tijdelijke aanduiding voor grafiek 2"/>
          <p:cNvSpPr>
            <a:spLocks noGrp="1"/>
          </p:cNvSpPr>
          <p:nvPr>
            <p:ph type="chart" sz="quarter" idx="15"/>
          </p:nvPr>
        </p:nvSpPr>
        <p:spPr>
          <a:xfrm>
            <a:off x="5438775" y="1625287"/>
            <a:ext cx="3948206" cy="4213538"/>
          </a:xfrm>
          <a:prstGeom prst="rect">
            <a:avLst/>
          </a:prstGeom>
        </p:spPr>
        <p:txBody>
          <a:bodyPr lIns="103155" tIns="51577" rIns="103155" bIns="51577"/>
          <a:lstStyle>
            <a:lvl1pPr marL="0" indent="0">
              <a:buNone/>
              <a:defRPr sz="1742">
                <a:solidFill>
                  <a:schemeClr val="tx1"/>
                </a:solidFill>
              </a:defRPr>
            </a:lvl1pPr>
          </a:lstStyle>
          <a:p>
            <a:r>
              <a:rPr lang="en-US"/>
              <a:t>Click icon to add chart</a:t>
            </a:r>
            <a:endParaRPr lang="nl-NL" dirty="0"/>
          </a:p>
        </p:txBody>
      </p:sp>
      <p:pic>
        <p:nvPicPr>
          <p:cNvPr id="6" name="Afbeelding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0" y="6238876"/>
            <a:ext cx="9906000" cy="619125"/>
          </a:xfrm>
          <a:prstGeom prst="rect">
            <a:avLst/>
          </a:prstGeom>
        </p:spPr>
      </p:pic>
      <p:sp>
        <p:nvSpPr>
          <p:cNvPr id="7" name="Tijdelijke aanduiding voor tekst 14"/>
          <p:cNvSpPr>
            <a:spLocks noGrp="1"/>
          </p:cNvSpPr>
          <p:nvPr>
            <p:ph type="body" sz="quarter" idx="25" hasCustomPrompt="1"/>
          </p:nvPr>
        </p:nvSpPr>
        <p:spPr>
          <a:xfrm>
            <a:off x="524275" y="428625"/>
            <a:ext cx="8862706" cy="515863"/>
          </a:xfrm>
          <a:prstGeom prst="rect">
            <a:avLst/>
          </a:prstGeom>
        </p:spPr>
        <p:txBody>
          <a:bodyPr lIns="0" tIns="0" rIns="0" bIns="0" anchor="b" anchorCtr="0"/>
          <a:lstStyle>
            <a:lvl1pPr marL="0" indent="0">
              <a:lnSpc>
                <a:spcPts val="3290"/>
              </a:lnSpc>
              <a:spcBef>
                <a:spcPts val="0"/>
              </a:spcBef>
              <a:buNone/>
              <a:defRPr sz="2903" b="0" baseline="0">
                <a:solidFill>
                  <a:schemeClr val="tx1"/>
                </a:solidFill>
                <a:latin typeface="+mj-lt"/>
                <a:ea typeface="Verdana" panose="020B0604030504040204" pitchFamily="34" charset="0"/>
                <a:cs typeface="Verdana" panose="020B0604030504040204" pitchFamily="34" charset="0"/>
              </a:defRPr>
            </a:lvl1pPr>
            <a:lvl2pPr marL="499126" indent="0">
              <a:buNone/>
              <a:defRPr>
                <a:latin typeface="Verdana" panose="020B0604030504040204" pitchFamily="34" charset="0"/>
                <a:ea typeface="Verdana" panose="020B0604030504040204" pitchFamily="34" charset="0"/>
                <a:cs typeface="Verdana" panose="020B0604030504040204" pitchFamily="34" charset="0"/>
              </a:defRPr>
            </a:lvl2pPr>
            <a:lvl3pPr marL="998252" indent="0">
              <a:buNone/>
              <a:defRPr>
                <a:latin typeface="Verdana" panose="020B0604030504040204" pitchFamily="34" charset="0"/>
                <a:ea typeface="Verdana" panose="020B0604030504040204" pitchFamily="34" charset="0"/>
                <a:cs typeface="Verdana" panose="020B0604030504040204" pitchFamily="34" charset="0"/>
              </a:defRPr>
            </a:lvl3pPr>
            <a:lvl4pPr marL="1497378" indent="0">
              <a:buNone/>
              <a:defRPr>
                <a:latin typeface="Verdana" panose="020B0604030504040204" pitchFamily="34" charset="0"/>
                <a:ea typeface="Verdana" panose="020B0604030504040204" pitchFamily="34" charset="0"/>
                <a:cs typeface="Verdana" panose="020B0604030504040204" pitchFamily="34" charset="0"/>
              </a:defRPr>
            </a:lvl4pPr>
            <a:lvl5pPr marL="1996503"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(functional) title style</a:t>
            </a:r>
          </a:p>
        </p:txBody>
      </p:sp>
      <p:sp>
        <p:nvSpPr>
          <p:cNvPr id="8" name="Tijdelijke aanduiding voor tekst 16"/>
          <p:cNvSpPr>
            <a:spLocks noGrp="1"/>
          </p:cNvSpPr>
          <p:nvPr>
            <p:ph type="body" sz="quarter" idx="17" hasCustomPrompt="1"/>
          </p:nvPr>
        </p:nvSpPr>
        <p:spPr>
          <a:xfrm>
            <a:off x="523913" y="1000124"/>
            <a:ext cx="8851558" cy="291067"/>
          </a:xfrm>
          <a:prstGeom prst="rect">
            <a:avLst/>
          </a:prstGeom>
        </p:spPr>
        <p:txBody>
          <a:bodyPr lIns="0" tIns="0" rIns="0" bIns="0" anchor="t"/>
          <a:lstStyle>
            <a:lvl1pPr marL="0" indent="0">
              <a:lnSpc>
                <a:spcPts val="1742"/>
              </a:lnSpc>
              <a:spcBef>
                <a:spcPts val="0"/>
              </a:spcBef>
              <a:buNone/>
              <a:defRPr sz="1548">
                <a:solidFill>
                  <a:schemeClr val="tx2"/>
                </a:solidFill>
                <a:latin typeface="+mj-lt"/>
                <a:ea typeface="Verdana" panose="020B0604030504040204" pitchFamily="34" charset="0"/>
                <a:cs typeface="Verdana" panose="020B0604030504040204" pitchFamily="34" charset="0"/>
              </a:defRPr>
            </a:lvl1pPr>
            <a:lvl2pPr marL="499126"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998252"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497378"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996503"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sub heading (inspirational) title style</a:t>
            </a:r>
            <a:endParaRPr lang="nl-NL" dirty="0"/>
          </a:p>
        </p:txBody>
      </p:sp>
      <p:cxnSp>
        <p:nvCxnSpPr>
          <p:cNvPr id="12" name="Rechte verbindingslijn 11"/>
          <p:cNvCxnSpPr/>
          <p:nvPr userDrawn="1"/>
        </p:nvCxnSpPr>
        <p:spPr>
          <a:xfrm>
            <a:off x="4962419" y="1625288"/>
            <a:ext cx="0" cy="4213537"/>
          </a:xfrm>
          <a:prstGeom prst="line">
            <a:avLst/>
          </a:prstGeom>
          <a:ln w="19050">
            <a:solidFill>
              <a:srgbClr val="CCCCCC"/>
            </a:solidFill>
          </a:ln>
        </p:spPr>
        <p:style>
          <a:lnRef idx="1">
            <a:schemeClr val="accent1"/>
          </a:lnRef>
          <a:fillRef idx="0">
            <a:schemeClr val="accent1"/>
          </a:fillRef>
          <a:effectRef idx="0">
            <a:schemeClr val="accent1"/>
          </a:effectRef>
          <a:fontRef idx="minor">
            <a:schemeClr val="tx1"/>
          </a:fontRef>
        </p:style>
      </p:cxnSp>
      <p:sp>
        <p:nvSpPr>
          <p:cNvPr id="13" name="Tijdelijke aanduiding voor voettekst 7"/>
          <p:cNvSpPr>
            <a:spLocks noGrp="1"/>
          </p:cNvSpPr>
          <p:nvPr>
            <p:ph type="ftr" sz="quarter" idx="11"/>
          </p:nvPr>
        </p:nvSpPr>
        <p:spPr>
          <a:xfrm>
            <a:off x="6219825" y="6403975"/>
            <a:ext cx="2895600" cy="331200"/>
          </a:xfrm>
          <a:prstGeom prst="rect">
            <a:avLst/>
          </a:prstGeom>
        </p:spPr>
        <p:txBody>
          <a:bodyPr anchor="ctr" anchorCtr="0"/>
          <a:lstStyle>
            <a:lvl1pPr algn="r">
              <a:defRPr sz="1355"/>
            </a:lvl1pPr>
          </a:lstStyle>
          <a:p>
            <a:pPr defTabSz="499126"/>
            <a:r>
              <a:rPr lang="en-GB" dirty="0"/>
              <a:t>US PMA Workshop Summary</a:t>
            </a:r>
          </a:p>
        </p:txBody>
      </p:sp>
      <p:sp>
        <p:nvSpPr>
          <p:cNvPr id="14" name="Text Box 27"/>
          <p:cNvSpPr txBox="1">
            <a:spLocks noChangeArrowheads="1"/>
          </p:cNvSpPr>
          <p:nvPr userDrawn="1"/>
        </p:nvSpPr>
        <p:spPr bwMode="auto">
          <a:xfrm>
            <a:off x="8972550" y="6435744"/>
            <a:ext cx="744722" cy="288477"/>
          </a:xfrm>
          <a:prstGeom prst="rect">
            <a:avLst/>
          </a:prstGeom>
          <a:noFill/>
          <a:ln w="9525" algn="ctr">
            <a:noFill/>
            <a:miter lim="800000"/>
            <a:headEnd/>
            <a:tailEnd/>
          </a:ln>
          <a:effectLst/>
        </p:spPr>
        <p:txBody>
          <a:bodyPr wrap="square" lIns="99822" tIns="49911" rIns="99822" bIns="49911" anchor="b">
            <a:spAutoFit/>
          </a:bodyPr>
          <a:lstStyle/>
          <a:p>
            <a:pPr defTabSz="499126">
              <a:lnSpc>
                <a:spcPct val="90000"/>
              </a:lnSpc>
            </a:pPr>
            <a:r>
              <a:rPr lang="en-US" sz="1355" dirty="0">
                <a:solidFill>
                  <a:srgbClr val="0069B4"/>
                </a:solidFill>
              </a:rPr>
              <a:t>     </a:t>
            </a:r>
            <a:fld id="{27E0A068-2F96-4452-B6AF-D7C6C78D01BA}" type="slidenum">
              <a:rPr lang="en-US" sz="1355" smtClean="0">
                <a:solidFill>
                  <a:srgbClr val="0069B4"/>
                </a:solidFill>
              </a:rPr>
              <a:pPr defTabSz="499126">
                <a:lnSpc>
                  <a:spcPct val="90000"/>
                </a:lnSpc>
              </a:pPr>
              <a:t>‹#›</a:t>
            </a:fld>
            <a:endParaRPr lang="en-US" sz="1355" dirty="0">
              <a:solidFill>
                <a:srgbClr val="0069B4"/>
              </a:solidFill>
            </a:endParaRPr>
          </a:p>
        </p:txBody>
      </p:sp>
      <p:sp>
        <p:nvSpPr>
          <p:cNvPr id="10" name="TextBox 9"/>
          <p:cNvSpPr txBox="1"/>
          <p:nvPr userDrawn="1"/>
        </p:nvSpPr>
        <p:spPr>
          <a:xfrm>
            <a:off x="4605951" y="6567055"/>
            <a:ext cx="678071" cy="192360"/>
          </a:xfrm>
          <a:prstGeom prst="rect">
            <a:avLst/>
          </a:prstGeom>
        </p:spPr>
        <p:txBody>
          <a:bodyPr wrap="none" lIns="0" tIns="0" rIns="0" bIns="0" rtlCol="0" anchor="t">
            <a:spAutoFit/>
          </a:bodyPr>
          <a:lstStyle/>
          <a:p>
            <a:pPr defTabSz="499126">
              <a:lnSpc>
                <a:spcPts val="1548"/>
              </a:lnSpc>
            </a:pPr>
            <a:r>
              <a:rPr lang="en-US" sz="1065" dirty="0">
                <a:solidFill>
                  <a:srgbClr val="FF0000"/>
                </a:solidFill>
              </a:rPr>
              <a:t>Confidential</a:t>
            </a:r>
          </a:p>
        </p:txBody>
      </p:sp>
    </p:spTree>
    <p:extLst>
      <p:ext uri="{BB962C8B-B14F-4D97-AF65-F5344CB8AC3E}">
        <p14:creationId xmlns:p14="http://schemas.microsoft.com/office/powerpoint/2010/main" val="229454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Graphs">
    <p:spTree>
      <p:nvGrpSpPr>
        <p:cNvPr id="1" name=""/>
        <p:cNvGrpSpPr/>
        <p:nvPr/>
      </p:nvGrpSpPr>
      <p:grpSpPr>
        <a:xfrm>
          <a:off x="0" y="0"/>
          <a:ext cx="0" cy="0"/>
          <a:chOff x="0" y="0"/>
          <a:chExt cx="0" cy="0"/>
        </a:xfrm>
      </p:grpSpPr>
      <p:sp>
        <p:nvSpPr>
          <p:cNvPr id="3" name="Tijdelijke aanduiding voor grafiek 2"/>
          <p:cNvSpPr>
            <a:spLocks noGrp="1"/>
          </p:cNvSpPr>
          <p:nvPr>
            <p:ph type="chart" sz="quarter" idx="14"/>
          </p:nvPr>
        </p:nvSpPr>
        <p:spPr>
          <a:xfrm>
            <a:off x="527449" y="1625288"/>
            <a:ext cx="2822178" cy="4213537"/>
          </a:xfrm>
          <a:prstGeom prst="rect">
            <a:avLst/>
          </a:prstGeom>
        </p:spPr>
        <p:txBody>
          <a:bodyPr lIns="103155" tIns="51577" rIns="103155" bIns="51577"/>
          <a:lstStyle>
            <a:lvl1pPr marL="0" indent="0">
              <a:buNone/>
              <a:defRPr sz="1742">
                <a:solidFill>
                  <a:schemeClr val="tx1"/>
                </a:solidFill>
              </a:defRPr>
            </a:lvl1pPr>
          </a:lstStyle>
          <a:p>
            <a:r>
              <a:rPr lang="en-US"/>
              <a:t>Click icon to add chart</a:t>
            </a:r>
            <a:endParaRPr lang="nl-NL" dirty="0"/>
          </a:p>
        </p:txBody>
      </p:sp>
      <p:sp>
        <p:nvSpPr>
          <p:cNvPr id="9" name="Tijdelijke aanduiding voor grafiek 2"/>
          <p:cNvSpPr>
            <a:spLocks noGrp="1"/>
          </p:cNvSpPr>
          <p:nvPr>
            <p:ph type="chart" sz="quarter" idx="15"/>
          </p:nvPr>
        </p:nvSpPr>
        <p:spPr>
          <a:xfrm>
            <a:off x="3551636" y="1625287"/>
            <a:ext cx="2822178" cy="4213538"/>
          </a:xfrm>
          <a:prstGeom prst="rect">
            <a:avLst/>
          </a:prstGeom>
        </p:spPr>
        <p:txBody>
          <a:bodyPr lIns="103155" tIns="51577" rIns="103155" bIns="51577"/>
          <a:lstStyle>
            <a:lvl1pPr marL="0" indent="0">
              <a:buNone/>
              <a:defRPr sz="1742">
                <a:solidFill>
                  <a:schemeClr val="tx1"/>
                </a:solidFill>
              </a:defRPr>
            </a:lvl1pPr>
          </a:lstStyle>
          <a:p>
            <a:r>
              <a:rPr lang="en-US"/>
              <a:t>Click icon to add chart</a:t>
            </a:r>
            <a:endParaRPr lang="nl-NL" dirty="0"/>
          </a:p>
        </p:txBody>
      </p:sp>
      <p:sp>
        <p:nvSpPr>
          <p:cNvPr id="10" name="Tijdelijke aanduiding voor grafiek 2"/>
          <p:cNvSpPr>
            <a:spLocks noGrp="1"/>
          </p:cNvSpPr>
          <p:nvPr>
            <p:ph type="chart" sz="quarter" idx="16"/>
          </p:nvPr>
        </p:nvSpPr>
        <p:spPr>
          <a:xfrm>
            <a:off x="6574105" y="1625287"/>
            <a:ext cx="2822178" cy="4213538"/>
          </a:xfrm>
          <a:prstGeom prst="rect">
            <a:avLst/>
          </a:prstGeom>
        </p:spPr>
        <p:txBody>
          <a:bodyPr lIns="103155" tIns="51577" rIns="103155" bIns="51577"/>
          <a:lstStyle>
            <a:lvl1pPr marL="0" indent="0">
              <a:buNone/>
              <a:defRPr sz="1742">
                <a:solidFill>
                  <a:schemeClr val="tx1"/>
                </a:solidFill>
              </a:defRPr>
            </a:lvl1pPr>
          </a:lstStyle>
          <a:p>
            <a:r>
              <a:rPr lang="en-US"/>
              <a:t>Click icon to add chart</a:t>
            </a:r>
            <a:endParaRPr lang="nl-NL" dirty="0"/>
          </a:p>
        </p:txBody>
      </p:sp>
      <p:pic>
        <p:nvPicPr>
          <p:cNvPr id="20" name="Afbeelding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0" y="6238876"/>
            <a:ext cx="9906000" cy="619125"/>
          </a:xfrm>
          <a:prstGeom prst="rect">
            <a:avLst/>
          </a:prstGeom>
        </p:spPr>
      </p:pic>
      <p:sp>
        <p:nvSpPr>
          <p:cNvPr id="15" name="Tijdelijke aanduiding voor tekst 14"/>
          <p:cNvSpPr>
            <a:spLocks noGrp="1"/>
          </p:cNvSpPr>
          <p:nvPr>
            <p:ph type="body" sz="quarter" idx="25" hasCustomPrompt="1"/>
          </p:nvPr>
        </p:nvSpPr>
        <p:spPr>
          <a:xfrm>
            <a:off x="524275" y="428625"/>
            <a:ext cx="8862706" cy="515863"/>
          </a:xfrm>
          <a:prstGeom prst="rect">
            <a:avLst/>
          </a:prstGeom>
        </p:spPr>
        <p:txBody>
          <a:bodyPr lIns="0" tIns="0" rIns="0" bIns="0" anchor="b" anchorCtr="0"/>
          <a:lstStyle>
            <a:lvl1pPr marL="0" indent="0">
              <a:lnSpc>
                <a:spcPts val="3290"/>
              </a:lnSpc>
              <a:spcBef>
                <a:spcPts val="0"/>
              </a:spcBef>
              <a:buNone/>
              <a:defRPr sz="2903" b="0" baseline="0">
                <a:solidFill>
                  <a:schemeClr val="tx1"/>
                </a:solidFill>
                <a:latin typeface="+mj-lt"/>
                <a:ea typeface="Verdana" panose="020B0604030504040204" pitchFamily="34" charset="0"/>
                <a:cs typeface="Verdana" panose="020B0604030504040204" pitchFamily="34" charset="0"/>
              </a:defRPr>
            </a:lvl1pPr>
            <a:lvl2pPr marL="499126" indent="0">
              <a:buNone/>
              <a:defRPr>
                <a:latin typeface="Verdana" panose="020B0604030504040204" pitchFamily="34" charset="0"/>
                <a:ea typeface="Verdana" panose="020B0604030504040204" pitchFamily="34" charset="0"/>
                <a:cs typeface="Verdana" panose="020B0604030504040204" pitchFamily="34" charset="0"/>
              </a:defRPr>
            </a:lvl2pPr>
            <a:lvl3pPr marL="998252" indent="0">
              <a:buNone/>
              <a:defRPr>
                <a:latin typeface="Verdana" panose="020B0604030504040204" pitchFamily="34" charset="0"/>
                <a:ea typeface="Verdana" panose="020B0604030504040204" pitchFamily="34" charset="0"/>
                <a:cs typeface="Verdana" panose="020B0604030504040204" pitchFamily="34" charset="0"/>
              </a:defRPr>
            </a:lvl3pPr>
            <a:lvl4pPr marL="1497378" indent="0">
              <a:buNone/>
              <a:defRPr>
                <a:latin typeface="Verdana" panose="020B0604030504040204" pitchFamily="34" charset="0"/>
                <a:ea typeface="Verdana" panose="020B0604030504040204" pitchFamily="34" charset="0"/>
                <a:cs typeface="Verdana" panose="020B0604030504040204" pitchFamily="34" charset="0"/>
              </a:defRPr>
            </a:lvl4pPr>
            <a:lvl5pPr marL="1996503"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(functional) title style</a:t>
            </a:r>
          </a:p>
        </p:txBody>
      </p:sp>
      <p:sp>
        <p:nvSpPr>
          <p:cNvPr id="16" name="Tijdelijke aanduiding voor tekst 16"/>
          <p:cNvSpPr>
            <a:spLocks noGrp="1"/>
          </p:cNvSpPr>
          <p:nvPr>
            <p:ph type="body" sz="quarter" idx="17" hasCustomPrompt="1"/>
          </p:nvPr>
        </p:nvSpPr>
        <p:spPr>
          <a:xfrm>
            <a:off x="523913" y="1000124"/>
            <a:ext cx="8851558" cy="291067"/>
          </a:xfrm>
          <a:prstGeom prst="rect">
            <a:avLst/>
          </a:prstGeom>
        </p:spPr>
        <p:txBody>
          <a:bodyPr lIns="0" tIns="0" rIns="0" bIns="0" anchor="t"/>
          <a:lstStyle>
            <a:lvl1pPr marL="0" indent="0">
              <a:lnSpc>
                <a:spcPts val="1742"/>
              </a:lnSpc>
              <a:spcBef>
                <a:spcPts val="0"/>
              </a:spcBef>
              <a:buNone/>
              <a:defRPr sz="1548">
                <a:solidFill>
                  <a:schemeClr val="tx2"/>
                </a:solidFill>
                <a:latin typeface="+mj-lt"/>
                <a:ea typeface="Verdana" panose="020B0604030504040204" pitchFamily="34" charset="0"/>
                <a:cs typeface="Verdana" panose="020B0604030504040204" pitchFamily="34" charset="0"/>
              </a:defRPr>
            </a:lvl1pPr>
            <a:lvl2pPr marL="499126"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998252"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497378"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996503"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sub heading (inspirational) title style</a:t>
            </a:r>
            <a:endParaRPr lang="nl-NL" dirty="0"/>
          </a:p>
        </p:txBody>
      </p:sp>
      <p:sp>
        <p:nvSpPr>
          <p:cNvPr id="11" name="Tijdelijke aanduiding voor voettekst 7"/>
          <p:cNvSpPr>
            <a:spLocks noGrp="1"/>
          </p:cNvSpPr>
          <p:nvPr>
            <p:ph type="ftr" sz="quarter" idx="11"/>
          </p:nvPr>
        </p:nvSpPr>
        <p:spPr>
          <a:xfrm>
            <a:off x="6219825" y="6403975"/>
            <a:ext cx="2895600" cy="331200"/>
          </a:xfrm>
          <a:prstGeom prst="rect">
            <a:avLst/>
          </a:prstGeom>
        </p:spPr>
        <p:txBody>
          <a:bodyPr anchor="ctr" anchorCtr="0"/>
          <a:lstStyle>
            <a:lvl1pPr algn="r">
              <a:defRPr sz="1355"/>
            </a:lvl1pPr>
          </a:lstStyle>
          <a:p>
            <a:pPr defTabSz="499126"/>
            <a:r>
              <a:rPr lang="en-GB" dirty="0"/>
              <a:t>US PMA Workshop Summary</a:t>
            </a:r>
          </a:p>
        </p:txBody>
      </p:sp>
      <p:sp>
        <p:nvSpPr>
          <p:cNvPr id="14" name="Text Box 27"/>
          <p:cNvSpPr txBox="1">
            <a:spLocks noChangeArrowheads="1"/>
          </p:cNvSpPr>
          <p:nvPr userDrawn="1"/>
        </p:nvSpPr>
        <p:spPr bwMode="auto">
          <a:xfrm>
            <a:off x="8972550" y="6435744"/>
            <a:ext cx="744722" cy="288477"/>
          </a:xfrm>
          <a:prstGeom prst="rect">
            <a:avLst/>
          </a:prstGeom>
          <a:noFill/>
          <a:ln w="9525" algn="ctr">
            <a:noFill/>
            <a:miter lim="800000"/>
            <a:headEnd/>
            <a:tailEnd/>
          </a:ln>
          <a:effectLst/>
        </p:spPr>
        <p:txBody>
          <a:bodyPr wrap="square" lIns="99822" tIns="49911" rIns="99822" bIns="49911" anchor="b">
            <a:spAutoFit/>
          </a:bodyPr>
          <a:lstStyle/>
          <a:p>
            <a:pPr defTabSz="499126">
              <a:lnSpc>
                <a:spcPct val="90000"/>
              </a:lnSpc>
            </a:pPr>
            <a:r>
              <a:rPr lang="en-US" sz="1355" dirty="0">
                <a:solidFill>
                  <a:srgbClr val="0069B4"/>
                </a:solidFill>
              </a:rPr>
              <a:t>     </a:t>
            </a:r>
            <a:fld id="{27E0A068-2F96-4452-B6AF-D7C6C78D01BA}" type="slidenum">
              <a:rPr lang="en-US" sz="1355" smtClean="0">
                <a:solidFill>
                  <a:srgbClr val="0069B4"/>
                </a:solidFill>
              </a:rPr>
              <a:pPr defTabSz="499126">
                <a:lnSpc>
                  <a:spcPct val="90000"/>
                </a:lnSpc>
              </a:pPr>
              <a:t>‹#›</a:t>
            </a:fld>
            <a:endParaRPr lang="en-US" sz="1355" dirty="0">
              <a:solidFill>
                <a:srgbClr val="0069B4"/>
              </a:solidFill>
            </a:endParaRPr>
          </a:p>
        </p:txBody>
      </p:sp>
      <p:sp>
        <p:nvSpPr>
          <p:cNvPr id="12" name="TextBox 11"/>
          <p:cNvSpPr txBox="1"/>
          <p:nvPr userDrawn="1"/>
        </p:nvSpPr>
        <p:spPr>
          <a:xfrm>
            <a:off x="4605951" y="6567055"/>
            <a:ext cx="678071" cy="192360"/>
          </a:xfrm>
          <a:prstGeom prst="rect">
            <a:avLst/>
          </a:prstGeom>
        </p:spPr>
        <p:txBody>
          <a:bodyPr wrap="none" lIns="0" tIns="0" rIns="0" bIns="0" rtlCol="0" anchor="t">
            <a:spAutoFit/>
          </a:bodyPr>
          <a:lstStyle/>
          <a:p>
            <a:pPr defTabSz="499126">
              <a:lnSpc>
                <a:spcPts val="1548"/>
              </a:lnSpc>
            </a:pPr>
            <a:r>
              <a:rPr lang="en-US" sz="1065" dirty="0">
                <a:solidFill>
                  <a:srgbClr val="FF0000"/>
                </a:solidFill>
              </a:rPr>
              <a:t>Confidential</a:t>
            </a:r>
          </a:p>
        </p:txBody>
      </p:sp>
    </p:spTree>
    <p:extLst>
      <p:ext uri="{BB962C8B-B14F-4D97-AF65-F5344CB8AC3E}">
        <p14:creationId xmlns:p14="http://schemas.microsoft.com/office/powerpoint/2010/main" val="95291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3" name="Tijdelijke aanduiding voor grafiek 2"/>
          <p:cNvSpPr>
            <a:spLocks noGrp="1"/>
          </p:cNvSpPr>
          <p:nvPr>
            <p:ph type="chart" sz="quarter" idx="14"/>
          </p:nvPr>
        </p:nvSpPr>
        <p:spPr>
          <a:xfrm>
            <a:off x="527449" y="1625287"/>
            <a:ext cx="3911201" cy="2106767"/>
          </a:xfrm>
          <a:prstGeom prst="rect">
            <a:avLst/>
          </a:prstGeom>
        </p:spPr>
        <p:txBody>
          <a:bodyPr lIns="103155" tIns="51577" rIns="103155" bIns="51577"/>
          <a:lstStyle>
            <a:lvl1pPr marL="0" indent="0">
              <a:buNone/>
              <a:defRPr sz="1355">
                <a:solidFill>
                  <a:schemeClr val="tx1"/>
                </a:solidFill>
              </a:defRPr>
            </a:lvl1pPr>
          </a:lstStyle>
          <a:p>
            <a:r>
              <a:rPr lang="en-US"/>
              <a:t>Click icon to add chart</a:t>
            </a:r>
            <a:endParaRPr lang="nl-NL" dirty="0"/>
          </a:p>
        </p:txBody>
      </p:sp>
      <p:pic>
        <p:nvPicPr>
          <p:cNvPr id="6" name="Afbeelding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0" y="6238876"/>
            <a:ext cx="9906000" cy="619125"/>
          </a:xfrm>
          <a:prstGeom prst="rect">
            <a:avLst/>
          </a:prstGeom>
        </p:spPr>
      </p:pic>
      <p:sp>
        <p:nvSpPr>
          <p:cNvPr id="7" name="Tijdelijke aanduiding voor tekst 14"/>
          <p:cNvSpPr>
            <a:spLocks noGrp="1"/>
          </p:cNvSpPr>
          <p:nvPr>
            <p:ph type="body" sz="quarter" idx="25" hasCustomPrompt="1"/>
          </p:nvPr>
        </p:nvSpPr>
        <p:spPr>
          <a:xfrm>
            <a:off x="524275" y="428625"/>
            <a:ext cx="8862706" cy="515863"/>
          </a:xfrm>
          <a:prstGeom prst="rect">
            <a:avLst/>
          </a:prstGeom>
        </p:spPr>
        <p:txBody>
          <a:bodyPr lIns="0" tIns="0" rIns="0" bIns="0" anchor="b" anchorCtr="0"/>
          <a:lstStyle>
            <a:lvl1pPr marL="0" indent="0">
              <a:lnSpc>
                <a:spcPts val="3290"/>
              </a:lnSpc>
              <a:spcBef>
                <a:spcPts val="0"/>
              </a:spcBef>
              <a:buNone/>
              <a:defRPr sz="2903" b="0" baseline="0">
                <a:solidFill>
                  <a:schemeClr val="tx1"/>
                </a:solidFill>
                <a:latin typeface="+mj-lt"/>
                <a:ea typeface="Verdana" panose="020B0604030504040204" pitchFamily="34" charset="0"/>
                <a:cs typeface="Verdana" panose="020B0604030504040204" pitchFamily="34" charset="0"/>
              </a:defRPr>
            </a:lvl1pPr>
            <a:lvl2pPr marL="499126" indent="0">
              <a:buNone/>
              <a:defRPr>
                <a:latin typeface="Verdana" panose="020B0604030504040204" pitchFamily="34" charset="0"/>
                <a:ea typeface="Verdana" panose="020B0604030504040204" pitchFamily="34" charset="0"/>
                <a:cs typeface="Verdana" panose="020B0604030504040204" pitchFamily="34" charset="0"/>
              </a:defRPr>
            </a:lvl2pPr>
            <a:lvl3pPr marL="998252" indent="0">
              <a:buNone/>
              <a:defRPr>
                <a:latin typeface="Verdana" panose="020B0604030504040204" pitchFamily="34" charset="0"/>
                <a:ea typeface="Verdana" panose="020B0604030504040204" pitchFamily="34" charset="0"/>
                <a:cs typeface="Verdana" panose="020B0604030504040204" pitchFamily="34" charset="0"/>
              </a:defRPr>
            </a:lvl3pPr>
            <a:lvl4pPr marL="1497378" indent="0">
              <a:buNone/>
              <a:defRPr>
                <a:latin typeface="Verdana" panose="020B0604030504040204" pitchFamily="34" charset="0"/>
                <a:ea typeface="Verdana" panose="020B0604030504040204" pitchFamily="34" charset="0"/>
                <a:cs typeface="Verdana" panose="020B0604030504040204" pitchFamily="34" charset="0"/>
              </a:defRPr>
            </a:lvl4pPr>
            <a:lvl5pPr marL="1996503"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(functional) title style</a:t>
            </a:r>
          </a:p>
        </p:txBody>
      </p:sp>
      <p:sp>
        <p:nvSpPr>
          <p:cNvPr id="8" name="Tijdelijke aanduiding voor tekst 16"/>
          <p:cNvSpPr>
            <a:spLocks noGrp="1"/>
          </p:cNvSpPr>
          <p:nvPr>
            <p:ph type="body" sz="quarter" idx="17" hasCustomPrompt="1"/>
          </p:nvPr>
        </p:nvSpPr>
        <p:spPr>
          <a:xfrm>
            <a:off x="523913" y="1000124"/>
            <a:ext cx="8851558" cy="291067"/>
          </a:xfrm>
          <a:prstGeom prst="rect">
            <a:avLst/>
          </a:prstGeom>
        </p:spPr>
        <p:txBody>
          <a:bodyPr lIns="0" tIns="0" rIns="0" bIns="0" anchor="t"/>
          <a:lstStyle>
            <a:lvl1pPr marL="0" indent="0">
              <a:lnSpc>
                <a:spcPts val="1742"/>
              </a:lnSpc>
              <a:spcBef>
                <a:spcPts val="0"/>
              </a:spcBef>
              <a:buNone/>
              <a:defRPr sz="1548">
                <a:solidFill>
                  <a:schemeClr val="tx2"/>
                </a:solidFill>
                <a:latin typeface="+mj-lt"/>
                <a:ea typeface="Verdana" panose="020B0604030504040204" pitchFamily="34" charset="0"/>
                <a:cs typeface="Verdana" panose="020B0604030504040204" pitchFamily="34" charset="0"/>
              </a:defRPr>
            </a:lvl1pPr>
            <a:lvl2pPr marL="499126"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998252"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497378"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996503" indent="0">
              <a:buNone/>
              <a:defRPr sz="1742">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sub heading (inspirational) title style</a:t>
            </a:r>
            <a:endParaRPr lang="nl-NL" dirty="0"/>
          </a:p>
        </p:txBody>
      </p:sp>
      <p:cxnSp>
        <p:nvCxnSpPr>
          <p:cNvPr id="12" name="Rechte verbindingslijn 11"/>
          <p:cNvCxnSpPr/>
          <p:nvPr userDrawn="1"/>
        </p:nvCxnSpPr>
        <p:spPr>
          <a:xfrm>
            <a:off x="4962419" y="1625288"/>
            <a:ext cx="0" cy="4213537"/>
          </a:xfrm>
          <a:prstGeom prst="line">
            <a:avLst/>
          </a:prstGeom>
          <a:ln w="19050">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13" name="Rechte verbindingslijn 12"/>
          <p:cNvCxnSpPr/>
          <p:nvPr userDrawn="1"/>
        </p:nvCxnSpPr>
        <p:spPr>
          <a:xfrm flipH="1" flipV="1">
            <a:off x="523914" y="3732055"/>
            <a:ext cx="8863068" cy="1"/>
          </a:xfrm>
          <a:prstGeom prst="line">
            <a:avLst/>
          </a:prstGeom>
          <a:ln w="19050">
            <a:solidFill>
              <a:srgbClr val="CCCCCC"/>
            </a:solidFill>
          </a:ln>
        </p:spPr>
        <p:style>
          <a:lnRef idx="1">
            <a:schemeClr val="accent1"/>
          </a:lnRef>
          <a:fillRef idx="0">
            <a:schemeClr val="accent1"/>
          </a:fillRef>
          <a:effectRef idx="0">
            <a:schemeClr val="accent1"/>
          </a:effectRef>
          <a:fontRef idx="minor">
            <a:schemeClr val="tx1"/>
          </a:fontRef>
        </p:style>
      </p:cxnSp>
      <p:sp>
        <p:nvSpPr>
          <p:cNvPr id="16" name="Tijdelijke aanduiding voor grafiek 2"/>
          <p:cNvSpPr>
            <a:spLocks noGrp="1"/>
          </p:cNvSpPr>
          <p:nvPr>
            <p:ph type="chart" sz="quarter" idx="26"/>
          </p:nvPr>
        </p:nvSpPr>
        <p:spPr>
          <a:xfrm>
            <a:off x="5445220" y="1625287"/>
            <a:ext cx="3941761" cy="2106767"/>
          </a:xfrm>
          <a:prstGeom prst="rect">
            <a:avLst/>
          </a:prstGeom>
        </p:spPr>
        <p:txBody>
          <a:bodyPr lIns="103155" tIns="51577" rIns="103155" bIns="51577"/>
          <a:lstStyle>
            <a:lvl1pPr marL="0" indent="0">
              <a:buNone/>
              <a:defRPr sz="1355">
                <a:solidFill>
                  <a:schemeClr val="tx1"/>
                </a:solidFill>
              </a:defRPr>
            </a:lvl1pPr>
          </a:lstStyle>
          <a:p>
            <a:r>
              <a:rPr lang="en-US"/>
              <a:t>Click icon to add chart</a:t>
            </a:r>
            <a:endParaRPr lang="nl-NL" dirty="0"/>
          </a:p>
        </p:txBody>
      </p:sp>
      <p:sp>
        <p:nvSpPr>
          <p:cNvPr id="17" name="Tijdelijke aanduiding voor grafiek 2"/>
          <p:cNvSpPr>
            <a:spLocks noGrp="1"/>
          </p:cNvSpPr>
          <p:nvPr>
            <p:ph type="chart" sz="quarter" idx="27"/>
          </p:nvPr>
        </p:nvSpPr>
        <p:spPr>
          <a:xfrm>
            <a:off x="527449" y="3827307"/>
            <a:ext cx="3911201" cy="2106767"/>
          </a:xfrm>
          <a:prstGeom prst="rect">
            <a:avLst/>
          </a:prstGeom>
        </p:spPr>
        <p:txBody>
          <a:bodyPr lIns="103155" tIns="51577" rIns="103155" bIns="51577"/>
          <a:lstStyle>
            <a:lvl1pPr marL="0" indent="0">
              <a:buNone/>
              <a:defRPr sz="1355">
                <a:solidFill>
                  <a:schemeClr val="tx1"/>
                </a:solidFill>
              </a:defRPr>
            </a:lvl1pPr>
          </a:lstStyle>
          <a:p>
            <a:r>
              <a:rPr lang="en-US"/>
              <a:t>Click icon to add chart</a:t>
            </a:r>
            <a:endParaRPr lang="nl-NL" dirty="0"/>
          </a:p>
        </p:txBody>
      </p:sp>
      <p:sp>
        <p:nvSpPr>
          <p:cNvPr id="18" name="Tijdelijke aanduiding voor grafiek 2"/>
          <p:cNvSpPr>
            <a:spLocks noGrp="1"/>
          </p:cNvSpPr>
          <p:nvPr>
            <p:ph type="chart" sz="quarter" idx="28"/>
          </p:nvPr>
        </p:nvSpPr>
        <p:spPr>
          <a:xfrm>
            <a:off x="5452761" y="3827307"/>
            <a:ext cx="3934221" cy="2106767"/>
          </a:xfrm>
          <a:prstGeom prst="rect">
            <a:avLst/>
          </a:prstGeom>
        </p:spPr>
        <p:txBody>
          <a:bodyPr lIns="103155" tIns="51577" rIns="103155" bIns="51577"/>
          <a:lstStyle>
            <a:lvl1pPr marL="0" indent="0">
              <a:buNone/>
              <a:defRPr sz="1355">
                <a:solidFill>
                  <a:schemeClr val="tx1"/>
                </a:solidFill>
              </a:defRPr>
            </a:lvl1pPr>
          </a:lstStyle>
          <a:p>
            <a:r>
              <a:rPr lang="en-US"/>
              <a:t>Click icon to add chart</a:t>
            </a:r>
            <a:endParaRPr lang="nl-NL" dirty="0"/>
          </a:p>
        </p:txBody>
      </p:sp>
      <p:sp>
        <p:nvSpPr>
          <p:cNvPr id="14" name="Tijdelijke aanduiding voor voettekst 7"/>
          <p:cNvSpPr>
            <a:spLocks noGrp="1"/>
          </p:cNvSpPr>
          <p:nvPr>
            <p:ph type="ftr" sz="quarter" idx="11"/>
          </p:nvPr>
        </p:nvSpPr>
        <p:spPr>
          <a:xfrm>
            <a:off x="6219825" y="6403975"/>
            <a:ext cx="2895600" cy="331200"/>
          </a:xfrm>
          <a:prstGeom prst="rect">
            <a:avLst/>
          </a:prstGeom>
        </p:spPr>
        <p:txBody>
          <a:bodyPr anchor="ctr" anchorCtr="0"/>
          <a:lstStyle>
            <a:lvl1pPr algn="r">
              <a:defRPr sz="1355"/>
            </a:lvl1pPr>
          </a:lstStyle>
          <a:p>
            <a:pPr defTabSz="499126"/>
            <a:r>
              <a:rPr lang="en-GB" dirty="0"/>
              <a:t>US PMA Workshop Summary</a:t>
            </a:r>
          </a:p>
        </p:txBody>
      </p:sp>
      <p:sp>
        <p:nvSpPr>
          <p:cNvPr id="15" name="Text Box 27"/>
          <p:cNvSpPr txBox="1">
            <a:spLocks noChangeArrowheads="1"/>
          </p:cNvSpPr>
          <p:nvPr userDrawn="1"/>
        </p:nvSpPr>
        <p:spPr bwMode="auto">
          <a:xfrm>
            <a:off x="8972550" y="6435744"/>
            <a:ext cx="744722" cy="288477"/>
          </a:xfrm>
          <a:prstGeom prst="rect">
            <a:avLst/>
          </a:prstGeom>
          <a:noFill/>
          <a:ln w="9525" algn="ctr">
            <a:noFill/>
            <a:miter lim="800000"/>
            <a:headEnd/>
            <a:tailEnd/>
          </a:ln>
          <a:effectLst/>
        </p:spPr>
        <p:txBody>
          <a:bodyPr wrap="square" lIns="99822" tIns="49911" rIns="99822" bIns="49911" anchor="b">
            <a:spAutoFit/>
          </a:bodyPr>
          <a:lstStyle/>
          <a:p>
            <a:pPr defTabSz="499126">
              <a:lnSpc>
                <a:spcPct val="90000"/>
              </a:lnSpc>
            </a:pPr>
            <a:r>
              <a:rPr lang="en-US" sz="1355" dirty="0">
                <a:solidFill>
                  <a:srgbClr val="0069B4"/>
                </a:solidFill>
              </a:rPr>
              <a:t>     </a:t>
            </a:r>
            <a:fld id="{27E0A068-2F96-4452-B6AF-D7C6C78D01BA}" type="slidenum">
              <a:rPr lang="en-US" sz="1355" smtClean="0">
                <a:solidFill>
                  <a:srgbClr val="0069B4"/>
                </a:solidFill>
              </a:rPr>
              <a:pPr defTabSz="499126">
                <a:lnSpc>
                  <a:spcPct val="90000"/>
                </a:lnSpc>
              </a:pPr>
              <a:t>‹#›</a:t>
            </a:fld>
            <a:endParaRPr lang="en-US" sz="1355" dirty="0">
              <a:solidFill>
                <a:srgbClr val="0069B4"/>
              </a:solidFill>
            </a:endParaRPr>
          </a:p>
        </p:txBody>
      </p:sp>
      <p:sp>
        <p:nvSpPr>
          <p:cNvPr id="19" name="TextBox 18"/>
          <p:cNvSpPr txBox="1"/>
          <p:nvPr userDrawn="1"/>
        </p:nvSpPr>
        <p:spPr>
          <a:xfrm>
            <a:off x="4605951" y="6567055"/>
            <a:ext cx="678071" cy="192360"/>
          </a:xfrm>
          <a:prstGeom prst="rect">
            <a:avLst/>
          </a:prstGeom>
        </p:spPr>
        <p:txBody>
          <a:bodyPr wrap="none" lIns="0" tIns="0" rIns="0" bIns="0" rtlCol="0" anchor="t">
            <a:spAutoFit/>
          </a:bodyPr>
          <a:lstStyle/>
          <a:p>
            <a:pPr defTabSz="499126">
              <a:lnSpc>
                <a:spcPts val="1548"/>
              </a:lnSpc>
            </a:pPr>
            <a:r>
              <a:rPr lang="en-US" sz="1065" dirty="0">
                <a:solidFill>
                  <a:srgbClr val="FF0000"/>
                </a:solidFill>
              </a:rPr>
              <a:t>Confidential</a:t>
            </a:r>
          </a:p>
        </p:txBody>
      </p:sp>
    </p:spTree>
    <p:extLst>
      <p:ext uri="{BB962C8B-B14F-4D97-AF65-F5344CB8AC3E}">
        <p14:creationId xmlns:p14="http://schemas.microsoft.com/office/powerpoint/2010/main" val="2307282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2 Column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363478" y="1767840"/>
            <a:ext cx="8898891" cy="4074160"/>
          </a:xfrm>
          <a:prstGeom prst="rect">
            <a:avLst/>
          </a:prstGeom>
        </p:spPr>
        <p:txBody>
          <a:bodyPr numCol="2" spcCol="432000"/>
          <a:lstStyle>
            <a:lvl1pPr marL="0" indent="0" algn="just">
              <a:lnSpc>
                <a:spcPct val="100000"/>
              </a:lnSpc>
              <a:spcBef>
                <a:spcPts val="0"/>
              </a:spcBef>
              <a:spcAft>
                <a:spcPts val="488"/>
              </a:spcAft>
              <a:buNone/>
              <a:defRPr sz="1625">
                <a:solidFill>
                  <a:schemeClr val="tx1">
                    <a:lumMod val="50000"/>
                    <a:lumOff val="50000"/>
                  </a:schemeClr>
                </a:solidFill>
              </a:defRPr>
            </a:lvl1pPr>
            <a:lvl2pPr marL="371475" indent="0">
              <a:buNone/>
              <a:defRPr/>
            </a:lvl2pPr>
            <a:lvl3pPr marL="742950" indent="0">
              <a:buNone/>
              <a:defRPr/>
            </a:lvl3pPr>
            <a:lvl4pPr marL="1114425" indent="0">
              <a:buNone/>
              <a:defRPr/>
            </a:lvl4pPr>
            <a:lvl5pPr marL="14859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6662044" y="106363"/>
            <a:ext cx="2580977" cy="290512"/>
          </a:xfrm>
          <a:prstGeom prst="rect">
            <a:avLst/>
          </a:prstGeom>
        </p:spPr>
        <p:txBody>
          <a:bodyPr anchor="ctr" anchorCtr="0"/>
          <a:lstStyle>
            <a:lvl1pPr marL="0" indent="0">
              <a:buNone/>
              <a:defRPr sz="975" b="1">
                <a:solidFill>
                  <a:schemeClr val="bg1"/>
                </a:solidFill>
              </a:defRPr>
            </a:lvl1pPr>
            <a:lvl2pPr marL="371475" indent="0">
              <a:buNone/>
              <a:defRPr sz="813">
                <a:solidFill>
                  <a:schemeClr val="bg1"/>
                </a:solidFill>
              </a:defRPr>
            </a:lvl2pPr>
            <a:lvl3pPr marL="742950" indent="0">
              <a:buNone/>
              <a:defRPr sz="813">
                <a:solidFill>
                  <a:schemeClr val="bg1"/>
                </a:solidFill>
              </a:defRPr>
            </a:lvl3pPr>
            <a:lvl4pPr marL="1114425" indent="0">
              <a:buNone/>
              <a:defRPr sz="813">
                <a:solidFill>
                  <a:schemeClr val="bg1"/>
                </a:solidFill>
              </a:defRPr>
            </a:lvl4pPr>
            <a:lvl5pPr marL="1485900" indent="0">
              <a:buNone/>
              <a:defRPr sz="813">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363736" y="6320490"/>
            <a:ext cx="7229575" cy="160338"/>
          </a:xfrm>
          <a:prstGeom prst="rect">
            <a:avLst/>
          </a:prstGeom>
        </p:spPr>
        <p:txBody>
          <a:bodyPr/>
          <a:lstStyle>
            <a:lvl1pPr marL="0" indent="0">
              <a:buNone/>
              <a:defRPr sz="813"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357287" y="914560"/>
            <a:ext cx="8898891" cy="335597"/>
          </a:xfrm>
          <a:prstGeom prst="rect">
            <a:avLst/>
          </a:prstGeom>
        </p:spPr>
        <p:txBody>
          <a:bodyPr/>
          <a:lstStyle>
            <a:lvl1pPr marL="0" indent="0">
              <a:buNone/>
              <a:defRPr sz="1950" b="1">
                <a:solidFill>
                  <a:schemeClr val="tx2"/>
                </a:solidFill>
              </a:defRPr>
            </a:lvl1pPr>
            <a:lvl2pPr marL="371475" indent="0">
              <a:buNone/>
              <a:defRPr sz="1625" b="1">
                <a:solidFill>
                  <a:schemeClr val="accent1"/>
                </a:solidFill>
              </a:defRPr>
            </a:lvl2pPr>
            <a:lvl3pPr marL="742950" indent="0">
              <a:buNone/>
              <a:defRPr sz="1463" b="1">
                <a:solidFill>
                  <a:schemeClr val="accent1"/>
                </a:solidFill>
              </a:defRPr>
            </a:lvl3pPr>
            <a:lvl4pPr marL="1114425" indent="0">
              <a:buNone/>
              <a:defRPr sz="1300" b="1">
                <a:solidFill>
                  <a:schemeClr val="accent1"/>
                </a:solidFill>
              </a:defRPr>
            </a:lvl4pPr>
            <a:lvl5pPr marL="1485900" indent="0">
              <a:buNone/>
              <a:defRPr sz="13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348000" y="-3809"/>
            <a:ext cx="6261160" cy="921265"/>
          </a:xfrm>
          <a:prstGeom prst="rect">
            <a:avLst/>
          </a:prstGeom>
        </p:spPr>
        <p:txBody>
          <a:bodyPr anchor="b" anchorCtr="0"/>
          <a:lstStyle>
            <a:lvl1pPr>
              <a:lnSpc>
                <a:spcPct val="100000"/>
              </a:lnSpc>
              <a:defRPr sz="26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621658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2B7E-FDF2-4DAD-95AF-510105EFD91A}"/>
              </a:ext>
            </a:extLst>
          </p:cNvPr>
          <p:cNvSpPr>
            <a:spLocks noGrp="1"/>
          </p:cNvSpPr>
          <p:nvPr>
            <p:ph type="title" hasCustomPrompt="1"/>
          </p:nvPr>
        </p:nvSpPr>
        <p:spPr>
          <a:xfrm>
            <a:off x="470794" y="1"/>
            <a:ext cx="8543925" cy="1180619"/>
          </a:xfrm>
          <a:prstGeom prst="rect">
            <a:avLst/>
          </a:prstGeom>
        </p:spPr>
        <p:txBody>
          <a:bodyPr lIns="0" tIns="0" rIns="0" bIns="72000" anchor="b" anchorCtr="0"/>
          <a:lstStyle>
            <a:lvl1pPr>
              <a:defRPr sz="2925">
                <a:solidFill>
                  <a:schemeClr val="accent1"/>
                </a:solidFill>
              </a:defRPr>
            </a:lvl1pPr>
          </a:lstStyle>
          <a:p>
            <a:r>
              <a:rPr lang="en-US"/>
              <a:t>Click to edit </a:t>
            </a:r>
            <a:br>
              <a:rPr lang="en-US"/>
            </a:br>
            <a:r>
              <a:rPr lang="en-US"/>
              <a:t>Master title style</a:t>
            </a:r>
            <a:endParaRPr lang="nl-NL"/>
          </a:p>
        </p:txBody>
      </p:sp>
      <p:sp>
        <p:nvSpPr>
          <p:cNvPr id="4" name="Text Placeholder 3">
            <a:extLst>
              <a:ext uri="{FF2B5EF4-FFF2-40B4-BE49-F238E27FC236}">
                <a16:creationId xmlns:a16="http://schemas.microsoft.com/office/drawing/2014/main" id="{0EC16BB5-BF5C-4F7D-9AB4-6C27C4B3BEDC}"/>
              </a:ext>
            </a:extLst>
          </p:cNvPr>
          <p:cNvSpPr>
            <a:spLocks noGrp="1"/>
          </p:cNvSpPr>
          <p:nvPr>
            <p:ph type="body" sz="quarter" idx="10" hasCustomPrompt="1"/>
          </p:nvPr>
        </p:nvSpPr>
        <p:spPr>
          <a:xfrm>
            <a:off x="478415" y="6318000"/>
            <a:ext cx="6921302" cy="304800"/>
          </a:xfrm>
          <a:prstGeom prst="rect">
            <a:avLst/>
          </a:prstGeom>
        </p:spPr>
        <p:txBody>
          <a:bodyPr lIns="0"/>
          <a:lstStyle>
            <a:lvl1pPr marL="0" indent="0">
              <a:buNone/>
              <a:defRPr sz="650" i="1"/>
            </a:lvl1pPr>
            <a:lvl2pPr marL="371464" indent="0">
              <a:buNone/>
              <a:defRPr sz="650" i="1"/>
            </a:lvl2pPr>
            <a:lvl3pPr marL="742927" indent="0">
              <a:buNone/>
              <a:defRPr sz="650" i="1"/>
            </a:lvl3pPr>
            <a:lvl4pPr marL="1114391" indent="0">
              <a:buNone/>
              <a:defRPr sz="650" i="1"/>
            </a:lvl4pPr>
            <a:lvl5pPr marL="1485854" indent="0">
              <a:buNone/>
              <a:defRPr sz="650" i="1"/>
            </a:lvl5pPr>
          </a:lstStyle>
          <a:p>
            <a:pPr lvl="0"/>
            <a:r>
              <a:rPr lang="en-US"/>
              <a:t>Place footnotes in this area</a:t>
            </a:r>
          </a:p>
          <a:p>
            <a:pPr lvl="1"/>
            <a:endParaRPr lang="nl-NL"/>
          </a:p>
        </p:txBody>
      </p:sp>
      <p:sp>
        <p:nvSpPr>
          <p:cNvPr id="7" name="Tijdelijke aanduiding voor tekst 11">
            <a:extLst>
              <a:ext uri="{FF2B5EF4-FFF2-40B4-BE49-F238E27FC236}">
                <a16:creationId xmlns:a16="http://schemas.microsoft.com/office/drawing/2014/main" id="{0CB1BB79-5D26-4BD8-A329-06E3FEBDD2E0}"/>
              </a:ext>
            </a:extLst>
          </p:cNvPr>
          <p:cNvSpPr>
            <a:spLocks noGrp="1"/>
          </p:cNvSpPr>
          <p:nvPr>
            <p:ph type="body" sz="quarter" idx="13" hasCustomPrompt="1"/>
          </p:nvPr>
        </p:nvSpPr>
        <p:spPr>
          <a:xfrm>
            <a:off x="470794" y="1435262"/>
            <a:ext cx="8556823" cy="4629873"/>
          </a:xfrm>
          <a:prstGeom prst="rect">
            <a:avLst/>
          </a:prstGeom>
        </p:spPr>
        <p:txBody>
          <a:bodyPr lIns="0" tIns="0" rIns="0" bIns="0"/>
          <a:lstStyle>
            <a:lvl1pPr marL="216687" indent="-216687">
              <a:buClr>
                <a:schemeClr val="accent1"/>
              </a:buClr>
              <a:defRPr sz="1625">
                <a:solidFill>
                  <a:schemeClr val="tx1"/>
                </a:solidFill>
              </a:defRPr>
            </a:lvl1pPr>
            <a:lvl2pPr marL="508183" indent="-216687">
              <a:buClr>
                <a:schemeClr val="accent1"/>
              </a:buClr>
              <a:buFont typeface="Calibri" panose="020F0502020204030204" pitchFamily="34" charset="0"/>
              <a:buChar char="-"/>
              <a:defRPr sz="1462">
                <a:solidFill>
                  <a:schemeClr val="tx1">
                    <a:lumMod val="50000"/>
                    <a:lumOff val="50000"/>
                  </a:schemeClr>
                </a:solidFill>
              </a:defRPr>
            </a:lvl2pPr>
            <a:lvl3pPr marL="723580" indent="-215398">
              <a:buClr>
                <a:schemeClr val="accent1"/>
              </a:buClr>
              <a:buFont typeface="Wingdings" panose="05000000000000000000" pitchFamily="2" charset="2"/>
              <a:buChar char="§"/>
              <a:defRPr sz="1300">
                <a:solidFill>
                  <a:schemeClr val="tx1"/>
                </a:solidFill>
              </a:defRPr>
            </a:lvl3pPr>
          </a:lstStyle>
          <a:p>
            <a:pPr lvl="0"/>
            <a:r>
              <a:rPr lang="en-US" noProof="0"/>
              <a:t>Edit text</a:t>
            </a:r>
          </a:p>
          <a:p>
            <a:pPr lvl="1"/>
            <a:r>
              <a:rPr lang="en-US" noProof="0"/>
              <a:t>Second level</a:t>
            </a:r>
          </a:p>
          <a:p>
            <a:pPr lvl="2"/>
            <a:r>
              <a:rPr lang="en-US" noProof="0"/>
              <a:t>Third level</a:t>
            </a:r>
          </a:p>
        </p:txBody>
      </p:sp>
    </p:spTree>
    <p:extLst>
      <p:ext uri="{BB962C8B-B14F-4D97-AF65-F5344CB8AC3E}">
        <p14:creationId xmlns:p14="http://schemas.microsoft.com/office/powerpoint/2010/main" val="1672316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99">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pic>
        <p:nvPicPr>
          <p:cNvPr id="2" name="Afbeelding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898" y="5479189"/>
            <a:ext cx="9894104" cy="1379763"/>
          </a:xfrm>
          <a:prstGeom prst="rect">
            <a:avLst/>
          </a:prstGeom>
        </p:spPr>
      </p:pic>
      <p:sp>
        <p:nvSpPr>
          <p:cNvPr id="18" name="Tijdelijke aanduiding voor tekst 14"/>
          <p:cNvSpPr>
            <a:spLocks noGrp="1"/>
          </p:cNvSpPr>
          <p:nvPr>
            <p:ph type="body" sz="quarter" idx="15" hasCustomPrompt="1"/>
          </p:nvPr>
        </p:nvSpPr>
        <p:spPr>
          <a:xfrm>
            <a:off x="5692777" y="6400185"/>
            <a:ext cx="3709378" cy="331471"/>
          </a:xfrm>
          <a:prstGeom prst="rect">
            <a:avLst/>
          </a:prstGeom>
        </p:spPr>
        <p:txBody>
          <a:bodyPr lIns="0" tIns="0" rIns="0" bIns="0" anchor="ctr" anchorCtr="0"/>
          <a:lstStyle>
            <a:lvl1pPr marL="0" indent="0" algn="r">
              <a:lnSpc>
                <a:spcPct val="100000"/>
              </a:lnSpc>
              <a:spcBef>
                <a:spcPts val="0"/>
              </a:spcBef>
              <a:buNone/>
              <a:defRPr sz="1164" b="0" baseline="0">
                <a:solidFill>
                  <a:schemeClr val="tx1"/>
                </a:solidFill>
                <a:latin typeface="+mj-lt"/>
                <a:ea typeface="Verdana" panose="020B0604030504040204" pitchFamily="34" charset="0"/>
                <a:cs typeface="Verdana" panose="020B0604030504040204" pitchFamily="34" charset="0"/>
              </a:defRPr>
            </a:lvl1pPr>
            <a:lvl2pPr marL="426604" indent="0">
              <a:buNone/>
              <a:defRPr>
                <a:latin typeface="Verdana" panose="020B0604030504040204" pitchFamily="34" charset="0"/>
                <a:ea typeface="Verdana" panose="020B0604030504040204" pitchFamily="34" charset="0"/>
                <a:cs typeface="Verdana" panose="020B0604030504040204" pitchFamily="34" charset="0"/>
              </a:defRPr>
            </a:lvl2pPr>
            <a:lvl3pPr marL="853206" indent="0">
              <a:buNone/>
              <a:defRPr>
                <a:latin typeface="Verdana" panose="020B0604030504040204" pitchFamily="34" charset="0"/>
                <a:ea typeface="Verdana" panose="020B0604030504040204" pitchFamily="34" charset="0"/>
                <a:cs typeface="Verdana" panose="020B0604030504040204" pitchFamily="34" charset="0"/>
              </a:defRPr>
            </a:lvl3pPr>
            <a:lvl4pPr marL="1279810" indent="0">
              <a:buNone/>
              <a:defRPr>
                <a:latin typeface="Verdana" panose="020B0604030504040204" pitchFamily="34" charset="0"/>
                <a:ea typeface="Verdana" panose="020B0604030504040204" pitchFamily="34" charset="0"/>
                <a:cs typeface="Verdana" panose="020B0604030504040204" pitchFamily="34" charset="0"/>
              </a:defRPr>
            </a:lvl4pPr>
            <a:lvl5pPr marL="1706415"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January 1 2016</a:t>
            </a:r>
          </a:p>
        </p:txBody>
      </p:sp>
      <p:sp>
        <p:nvSpPr>
          <p:cNvPr id="24" name="Tijdelijke aanduiding voor afbeelding 7"/>
          <p:cNvSpPr>
            <a:spLocks noGrp="1"/>
          </p:cNvSpPr>
          <p:nvPr>
            <p:ph type="pic" sz="quarter" idx="10" hasCustomPrompt="1"/>
          </p:nvPr>
        </p:nvSpPr>
        <p:spPr>
          <a:xfrm>
            <a:off x="2" y="2565624"/>
            <a:ext cx="9915992" cy="3495586"/>
          </a:xfrm>
          <a:custGeom>
            <a:avLst/>
            <a:gdLst>
              <a:gd name="connsiteX0" fmla="*/ 0 w 9144000"/>
              <a:gd name="connsiteY0" fmla="*/ 0 h 2690813"/>
              <a:gd name="connsiteX1" fmla="*/ 9144000 w 9144000"/>
              <a:gd name="connsiteY1" fmla="*/ 0 h 2690813"/>
              <a:gd name="connsiteX2" fmla="*/ 9144000 w 9144000"/>
              <a:gd name="connsiteY2" fmla="*/ 2690813 h 2690813"/>
              <a:gd name="connsiteX3" fmla="*/ 0 w 9144000"/>
              <a:gd name="connsiteY3" fmla="*/ 2690813 h 2690813"/>
              <a:gd name="connsiteX4" fmla="*/ 0 w 9144000"/>
              <a:gd name="connsiteY4"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0 w 9144000"/>
              <a:gd name="connsiteY4" fmla="*/ 2690813 h 2690813"/>
              <a:gd name="connsiteX5" fmla="*/ 0 w 9144000"/>
              <a:gd name="connsiteY5" fmla="*/ 0 h 2690813"/>
              <a:gd name="connsiteX0" fmla="*/ 0 w 9144000"/>
              <a:gd name="connsiteY0" fmla="*/ 0 h 2690814"/>
              <a:gd name="connsiteX1" fmla="*/ 9144000 w 9144000"/>
              <a:gd name="connsiteY1" fmla="*/ 0 h 2690814"/>
              <a:gd name="connsiteX2" fmla="*/ 9144000 w 9144000"/>
              <a:gd name="connsiteY2" fmla="*/ 2690813 h 2690814"/>
              <a:gd name="connsiteX3" fmla="*/ 1366838 w 9144000"/>
              <a:gd name="connsiteY3" fmla="*/ 2686051 h 2690814"/>
              <a:gd name="connsiteX4" fmla="*/ 690563 w 9144000"/>
              <a:gd name="connsiteY4" fmla="*/ 2690814 h 2690814"/>
              <a:gd name="connsiteX5" fmla="*/ 0 w 9144000"/>
              <a:gd name="connsiteY5" fmla="*/ 2690813 h 2690814"/>
              <a:gd name="connsiteX6" fmla="*/ 0 w 9144000"/>
              <a:gd name="connsiteY6" fmla="*/ 0 h 2690814"/>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085850 w 9144000"/>
              <a:gd name="connsiteY4" fmla="*/ 2185989 h 2690813"/>
              <a:gd name="connsiteX5" fmla="*/ 0 w 9144000"/>
              <a:gd name="connsiteY5" fmla="*/ 269081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309688 w 9144000"/>
              <a:gd name="connsiteY4" fmla="*/ 2176464 h 2690813"/>
              <a:gd name="connsiteX5" fmla="*/ 0 w 9144000"/>
              <a:gd name="connsiteY5" fmla="*/ 269081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228726 w 9144000"/>
              <a:gd name="connsiteY4" fmla="*/ 2276477 h 2690813"/>
              <a:gd name="connsiteX5" fmla="*/ 0 w 9144000"/>
              <a:gd name="connsiteY5" fmla="*/ 269081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228726 w 9144000"/>
              <a:gd name="connsiteY4" fmla="*/ 2276477 h 2690813"/>
              <a:gd name="connsiteX5" fmla="*/ 0 w 9144000"/>
              <a:gd name="connsiteY5" fmla="*/ 251936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152526 w 9144000"/>
              <a:gd name="connsiteY4" fmla="*/ 2133602 h 2690813"/>
              <a:gd name="connsiteX5" fmla="*/ 0 w 9144000"/>
              <a:gd name="connsiteY5" fmla="*/ 251936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23975 w 9144000"/>
              <a:gd name="connsiteY3" fmla="*/ 2657476 h 2690813"/>
              <a:gd name="connsiteX4" fmla="*/ 1152526 w 9144000"/>
              <a:gd name="connsiteY4" fmla="*/ 2133602 h 2690813"/>
              <a:gd name="connsiteX5" fmla="*/ 0 w 9144000"/>
              <a:gd name="connsiteY5" fmla="*/ 2519363 h 2690813"/>
              <a:gd name="connsiteX6" fmla="*/ 0 w 9144000"/>
              <a:gd name="connsiteY6" fmla="*/ 0 h 2690813"/>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33602 h 2662238"/>
              <a:gd name="connsiteX5" fmla="*/ 0 w 9144000"/>
              <a:gd name="connsiteY5" fmla="*/ 2519363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33602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09790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28840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35190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49351 w 9144000"/>
              <a:gd name="connsiteY4" fmla="*/ 2138365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90650 w 9144000"/>
              <a:gd name="connsiteY3" fmla="*/ 2590801 h 2662238"/>
              <a:gd name="connsiteX4" fmla="*/ 1149351 w 9144000"/>
              <a:gd name="connsiteY4" fmla="*/ 2138365 h 2662238"/>
              <a:gd name="connsiteX5" fmla="*/ 0 w 9144000"/>
              <a:gd name="connsiteY5" fmla="*/ 2524125 h 2662238"/>
              <a:gd name="connsiteX6" fmla="*/ 0 w 9144000"/>
              <a:gd name="connsiteY6" fmla="*/ 0 h 2662238"/>
              <a:gd name="connsiteX0" fmla="*/ 0 w 9144000"/>
              <a:gd name="connsiteY0" fmla="*/ 0 h 2667001"/>
              <a:gd name="connsiteX1" fmla="*/ 9144000 w 9144000"/>
              <a:gd name="connsiteY1" fmla="*/ 0 h 2667001"/>
              <a:gd name="connsiteX2" fmla="*/ 9144000 w 9144000"/>
              <a:gd name="connsiteY2" fmla="*/ 2662238 h 2667001"/>
              <a:gd name="connsiteX3" fmla="*/ 1323975 w 9144000"/>
              <a:gd name="connsiteY3" fmla="*/ 2667001 h 2667001"/>
              <a:gd name="connsiteX4" fmla="*/ 1149351 w 9144000"/>
              <a:gd name="connsiteY4" fmla="*/ 2138365 h 2667001"/>
              <a:gd name="connsiteX5" fmla="*/ 0 w 9144000"/>
              <a:gd name="connsiteY5" fmla="*/ 2524125 h 2667001"/>
              <a:gd name="connsiteX6" fmla="*/ 0 w 9144000"/>
              <a:gd name="connsiteY6" fmla="*/ 0 h 2667001"/>
              <a:gd name="connsiteX0" fmla="*/ 0 w 9144000"/>
              <a:gd name="connsiteY0" fmla="*/ 0 h 2662238"/>
              <a:gd name="connsiteX1" fmla="*/ 9144000 w 9144000"/>
              <a:gd name="connsiteY1" fmla="*/ 0 h 2662238"/>
              <a:gd name="connsiteX2" fmla="*/ 9144000 w 9144000"/>
              <a:gd name="connsiteY2" fmla="*/ 2662238 h 2662238"/>
              <a:gd name="connsiteX3" fmla="*/ 1336675 w 9144000"/>
              <a:gd name="connsiteY3" fmla="*/ 2616201 h 2662238"/>
              <a:gd name="connsiteX4" fmla="*/ 1149351 w 9144000"/>
              <a:gd name="connsiteY4" fmla="*/ 2138365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0800 w 9144000"/>
              <a:gd name="connsiteY3" fmla="*/ 2660651 h 2662238"/>
              <a:gd name="connsiteX4" fmla="*/ 1149351 w 9144000"/>
              <a:gd name="connsiteY4" fmla="*/ 2138365 h 2662238"/>
              <a:gd name="connsiteX5" fmla="*/ 0 w 9144000"/>
              <a:gd name="connsiteY5" fmla="*/ 2524125 h 2662238"/>
              <a:gd name="connsiteX6" fmla="*/ 0 w 9144000"/>
              <a:gd name="connsiteY6" fmla="*/ 0 h 2662238"/>
              <a:gd name="connsiteX0" fmla="*/ 0 w 9144000"/>
              <a:gd name="connsiteY0" fmla="*/ 0 h 2692401"/>
              <a:gd name="connsiteX1" fmla="*/ 9144000 w 9144000"/>
              <a:gd name="connsiteY1" fmla="*/ 0 h 2692401"/>
              <a:gd name="connsiteX2" fmla="*/ 9144000 w 9144000"/>
              <a:gd name="connsiteY2" fmla="*/ 2662238 h 2692401"/>
              <a:gd name="connsiteX3" fmla="*/ 1323975 w 9144000"/>
              <a:gd name="connsiteY3" fmla="*/ 2692401 h 2692401"/>
              <a:gd name="connsiteX4" fmla="*/ 1149351 w 9144000"/>
              <a:gd name="connsiteY4" fmla="*/ 2138365 h 2692401"/>
              <a:gd name="connsiteX5" fmla="*/ 0 w 9144000"/>
              <a:gd name="connsiteY5" fmla="*/ 2524125 h 2692401"/>
              <a:gd name="connsiteX6" fmla="*/ 0 w 9144000"/>
              <a:gd name="connsiteY6" fmla="*/ 0 h 2692401"/>
              <a:gd name="connsiteX0" fmla="*/ 0 w 9144000"/>
              <a:gd name="connsiteY0" fmla="*/ 0 h 2663826"/>
              <a:gd name="connsiteX1" fmla="*/ 9144000 w 9144000"/>
              <a:gd name="connsiteY1" fmla="*/ 0 h 2663826"/>
              <a:gd name="connsiteX2" fmla="*/ 9144000 w 9144000"/>
              <a:gd name="connsiteY2" fmla="*/ 2662238 h 2663826"/>
              <a:gd name="connsiteX3" fmla="*/ 1320800 w 9144000"/>
              <a:gd name="connsiteY3" fmla="*/ 2663826 h 2663826"/>
              <a:gd name="connsiteX4" fmla="*/ 1149351 w 9144000"/>
              <a:gd name="connsiteY4" fmla="*/ 2138365 h 2663826"/>
              <a:gd name="connsiteX5" fmla="*/ 0 w 9144000"/>
              <a:gd name="connsiteY5" fmla="*/ 2524125 h 2663826"/>
              <a:gd name="connsiteX6" fmla="*/ 0 w 9144000"/>
              <a:gd name="connsiteY6" fmla="*/ 0 h 2663826"/>
              <a:gd name="connsiteX0" fmla="*/ 0 w 9144000"/>
              <a:gd name="connsiteY0" fmla="*/ 0 h 2663826"/>
              <a:gd name="connsiteX1" fmla="*/ 9144000 w 9144000"/>
              <a:gd name="connsiteY1" fmla="*/ 0 h 2663826"/>
              <a:gd name="connsiteX2" fmla="*/ 9144000 w 9144000"/>
              <a:gd name="connsiteY2" fmla="*/ 2640013 h 2663826"/>
              <a:gd name="connsiteX3" fmla="*/ 1320800 w 9144000"/>
              <a:gd name="connsiteY3" fmla="*/ 2663826 h 2663826"/>
              <a:gd name="connsiteX4" fmla="*/ 1149351 w 9144000"/>
              <a:gd name="connsiteY4" fmla="*/ 2138365 h 2663826"/>
              <a:gd name="connsiteX5" fmla="*/ 0 w 9144000"/>
              <a:gd name="connsiteY5" fmla="*/ 2524125 h 2663826"/>
              <a:gd name="connsiteX6" fmla="*/ 0 w 9144000"/>
              <a:gd name="connsiteY6" fmla="*/ 0 h 2663826"/>
              <a:gd name="connsiteX0" fmla="*/ 0 w 9150350"/>
              <a:gd name="connsiteY0" fmla="*/ 0 h 2665413"/>
              <a:gd name="connsiteX1" fmla="*/ 9144000 w 9150350"/>
              <a:gd name="connsiteY1" fmla="*/ 0 h 2665413"/>
              <a:gd name="connsiteX2" fmla="*/ 9150350 w 9150350"/>
              <a:gd name="connsiteY2" fmla="*/ 2665413 h 2665413"/>
              <a:gd name="connsiteX3" fmla="*/ 1320800 w 9150350"/>
              <a:gd name="connsiteY3" fmla="*/ 2663826 h 2665413"/>
              <a:gd name="connsiteX4" fmla="*/ 1149351 w 9150350"/>
              <a:gd name="connsiteY4" fmla="*/ 2138365 h 2665413"/>
              <a:gd name="connsiteX5" fmla="*/ 0 w 9150350"/>
              <a:gd name="connsiteY5" fmla="*/ 2524125 h 2665413"/>
              <a:gd name="connsiteX6" fmla="*/ 0 w 9150350"/>
              <a:gd name="connsiteY6" fmla="*/ 0 h 2665413"/>
              <a:gd name="connsiteX0" fmla="*/ 0 w 9144222"/>
              <a:gd name="connsiteY0" fmla="*/ 0 h 2663826"/>
              <a:gd name="connsiteX1" fmla="*/ 9144000 w 9144222"/>
              <a:gd name="connsiteY1" fmla="*/ 0 h 2663826"/>
              <a:gd name="connsiteX2" fmla="*/ 9134475 w 9144222"/>
              <a:gd name="connsiteY2" fmla="*/ 2655888 h 2663826"/>
              <a:gd name="connsiteX3" fmla="*/ 1320800 w 9144222"/>
              <a:gd name="connsiteY3" fmla="*/ 2663826 h 2663826"/>
              <a:gd name="connsiteX4" fmla="*/ 1149351 w 9144222"/>
              <a:gd name="connsiteY4" fmla="*/ 2138365 h 2663826"/>
              <a:gd name="connsiteX5" fmla="*/ 0 w 9144222"/>
              <a:gd name="connsiteY5" fmla="*/ 2524125 h 2663826"/>
              <a:gd name="connsiteX6" fmla="*/ 0 w 9144222"/>
              <a:gd name="connsiteY6" fmla="*/ 0 h 2663826"/>
              <a:gd name="connsiteX0" fmla="*/ 0 w 9144384"/>
              <a:gd name="connsiteY0" fmla="*/ 0 h 2663826"/>
              <a:gd name="connsiteX1" fmla="*/ 9144000 w 9144384"/>
              <a:gd name="connsiteY1" fmla="*/ 0 h 2663826"/>
              <a:gd name="connsiteX2" fmla="*/ 9140825 w 9144384"/>
              <a:gd name="connsiteY2" fmla="*/ 2662238 h 2663826"/>
              <a:gd name="connsiteX3" fmla="*/ 1320800 w 9144384"/>
              <a:gd name="connsiteY3" fmla="*/ 2663826 h 2663826"/>
              <a:gd name="connsiteX4" fmla="*/ 1149351 w 9144384"/>
              <a:gd name="connsiteY4" fmla="*/ 2138365 h 2663826"/>
              <a:gd name="connsiteX5" fmla="*/ 0 w 9144384"/>
              <a:gd name="connsiteY5" fmla="*/ 2524125 h 2663826"/>
              <a:gd name="connsiteX6" fmla="*/ 0 w 9144384"/>
              <a:gd name="connsiteY6" fmla="*/ 0 h 2663826"/>
              <a:gd name="connsiteX0" fmla="*/ 0 w 9144532"/>
              <a:gd name="connsiteY0" fmla="*/ 0 h 2663826"/>
              <a:gd name="connsiteX1" fmla="*/ 9144000 w 9144532"/>
              <a:gd name="connsiteY1" fmla="*/ 0 h 2663826"/>
              <a:gd name="connsiteX2" fmla="*/ 9143206 w 9144532"/>
              <a:gd name="connsiteY2" fmla="*/ 2657475 h 2663826"/>
              <a:gd name="connsiteX3" fmla="*/ 1320800 w 9144532"/>
              <a:gd name="connsiteY3" fmla="*/ 2663826 h 2663826"/>
              <a:gd name="connsiteX4" fmla="*/ 1149351 w 9144532"/>
              <a:gd name="connsiteY4" fmla="*/ 2138365 h 2663826"/>
              <a:gd name="connsiteX5" fmla="*/ 0 w 9144532"/>
              <a:gd name="connsiteY5" fmla="*/ 2524125 h 2663826"/>
              <a:gd name="connsiteX6" fmla="*/ 0 w 9144532"/>
              <a:gd name="connsiteY6" fmla="*/ 0 h 2663826"/>
              <a:gd name="connsiteX0" fmla="*/ 0 w 9144532"/>
              <a:gd name="connsiteY0" fmla="*/ 0 h 2664618"/>
              <a:gd name="connsiteX1" fmla="*/ 9144000 w 9144532"/>
              <a:gd name="connsiteY1" fmla="*/ 0 h 2664618"/>
              <a:gd name="connsiteX2" fmla="*/ 9143206 w 9144532"/>
              <a:gd name="connsiteY2" fmla="*/ 2664618 h 2664618"/>
              <a:gd name="connsiteX3" fmla="*/ 1320800 w 9144532"/>
              <a:gd name="connsiteY3" fmla="*/ 2663826 h 2664618"/>
              <a:gd name="connsiteX4" fmla="*/ 1149351 w 9144532"/>
              <a:gd name="connsiteY4" fmla="*/ 2138365 h 2664618"/>
              <a:gd name="connsiteX5" fmla="*/ 0 w 9144532"/>
              <a:gd name="connsiteY5" fmla="*/ 2524125 h 2664618"/>
              <a:gd name="connsiteX6" fmla="*/ 0 w 9144532"/>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149351 w 9147968"/>
              <a:gd name="connsiteY4" fmla="*/ 2138365 h 2664618"/>
              <a:gd name="connsiteX5" fmla="*/ 0 w 9147968"/>
              <a:gd name="connsiteY5" fmla="*/ 2524125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149351 w 9147968"/>
              <a:gd name="connsiteY4" fmla="*/ 2138365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144588 w 9147968"/>
              <a:gd name="connsiteY4" fmla="*/ 2210159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225952 w 9147968"/>
              <a:gd name="connsiteY4" fmla="*/ 2094558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413160 w 9147968"/>
              <a:gd name="connsiteY3" fmla="*/ 2621439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7398 w 9147968"/>
              <a:gd name="connsiteY3" fmla="*/ 2659973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435151 w 9147968"/>
              <a:gd name="connsiteY3" fmla="*/ 2538591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9598 w 9147968"/>
              <a:gd name="connsiteY3" fmla="*/ 2661899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9598 w 9147968"/>
              <a:gd name="connsiteY3" fmla="*/ 2661899 h 2664618"/>
              <a:gd name="connsiteX4" fmla="*/ 1153384 w 9147968"/>
              <a:gd name="connsiteY4" fmla="*/ 2204380 h 2664618"/>
              <a:gd name="connsiteX5" fmla="*/ 0 w 9147968"/>
              <a:gd name="connsiteY5" fmla="*/ 2540536 h 2664618"/>
              <a:gd name="connsiteX6" fmla="*/ 0 w 9147968"/>
              <a:gd name="connsiteY6" fmla="*/ 0 h 2664618"/>
              <a:gd name="connsiteX0" fmla="*/ 0 w 9144174"/>
              <a:gd name="connsiteY0" fmla="*/ 0 h 2661899"/>
              <a:gd name="connsiteX1" fmla="*/ 9144000 w 9144174"/>
              <a:gd name="connsiteY1" fmla="*/ 0 h 2661899"/>
              <a:gd name="connsiteX2" fmla="*/ 9130376 w 9144174"/>
              <a:gd name="connsiteY2" fmla="*/ 2628011 h 2661899"/>
              <a:gd name="connsiteX3" fmla="*/ 1329598 w 9144174"/>
              <a:gd name="connsiteY3" fmla="*/ 2661899 h 2661899"/>
              <a:gd name="connsiteX4" fmla="*/ 1153384 w 9144174"/>
              <a:gd name="connsiteY4" fmla="*/ 2204380 h 2661899"/>
              <a:gd name="connsiteX5" fmla="*/ 0 w 9144174"/>
              <a:gd name="connsiteY5" fmla="*/ 2540536 h 2661899"/>
              <a:gd name="connsiteX6" fmla="*/ 0 w 9144174"/>
              <a:gd name="connsiteY6" fmla="*/ 0 h 2661899"/>
              <a:gd name="connsiteX0" fmla="*/ 0 w 9150166"/>
              <a:gd name="connsiteY0" fmla="*/ 0 h 2662692"/>
              <a:gd name="connsiteX1" fmla="*/ 9144000 w 9150166"/>
              <a:gd name="connsiteY1" fmla="*/ 0 h 2662692"/>
              <a:gd name="connsiteX2" fmla="*/ 9150166 w 9150166"/>
              <a:gd name="connsiteY2" fmla="*/ 2662692 h 2662692"/>
              <a:gd name="connsiteX3" fmla="*/ 1329598 w 9150166"/>
              <a:gd name="connsiteY3" fmla="*/ 2661899 h 2662692"/>
              <a:gd name="connsiteX4" fmla="*/ 1153384 w 9150166"/>
              <a:gd name="connsiteY4" fmla="*/ 2204380 h 2662692"/>
              <a:gd name="connsiteX5" fmla="*/ 0 w 9150166"/>
              <a:gd name="connsiteY5" fmla="*/ 2540536 h 2662692"/>
              <a:gd name="connsiteX6" fmla="*/ 0 w 9150166"/>
              <a:gd name="connsiteY6" fmla="*/ 0 h 2662692"/>
              <a:gd name="connsiteX0" fmla="*/ 0 w 9150166"/>
              <a:gd name="connsiteY0" fmla="*/ 0 h 2662692"/>
              <a:gd name="connsiteX1" fmla="*/ 9148398 w 9150166"/>
              <a:gd name="connsiteY1" fmla="*/ 1926 h 2662692"/>
              <a:gd name="connsiteX2" fmla="*/ 9150166 w 9150166"/>
              <a:gd name="connsiteY2" fmla="*/ 2662692 h 2662692"/>
              <a:gd name="connsiteX3" fmla="*/ 1329598 w 9150166"/>
              <a:gd name="connsiteY3" fmla="*/ 2661899 h 2662692"/>
              <a:gd name="connsiteX4" fmla="*/ 1153384 w 9150166"/>
              <a:gd name="connsiteY4" fmla="*/ 2204380 h 2662692"/>
              <a:gd name="connsiteX5" fmla="*/ 0 w 9150166"/>
              <a:gd name="connsiteY5" fmla="*/ 2540536 h 2662692"/>
              <a:gd name="connsiteX6" fmla="*/ 0 w 9150166"/>
              <a:gd name="connsiteY6" fmla="*/ 0 h 2662692"/>
              <a:gd name="connsiteX0" fmla="*/ 0 w 9194645"/>
              <a:gd name="connsiteY0" fmla="*/ 0 h 2662692"/>
              <a:gd name="connsiteX1" fmla="*/ 9194578 w 9194645"/>
              <a:gd name="connsiteY1" fmla="*/ 1926 h 2662692"/>
              <a:gd name="connsiteX2" fmla="*/ 9150166 w 9194645"/>
              <a:gd name="connsiteY2" fmla="*/ 2662692 h 2662692"/>
              <a:gd name="connsiteX3" fmla="*/ 1329598 w 9194645"/>
              <a:gd name="connsiteY3" fmla="*/ 2661899 h 2662692"/>
              <a:gd name="connsiteX4" fmla="*/ 1153384 w 9194645"/>
              <a:gd name="connsiteY4" fmla="*/ 2204380 h 2662692"/>
              <a:gd name="connsiteX5" fmla="*/ 0 w 9194645"/>
              <a:gd name="connsiteY5" fmla="*/ 2540536 h 2662692"/>
              <a:gd name="connsiteX6" fmla="*/ 0 w 9194645"/>
              <a:gd name="connsiteY6" fmla="*/ 0 h 2662692"/>
              <a:gd name="connsiteX0" fmla="*/ 0 w 9157461"/>
              <a:gd name="connsiteY0" fmla="*/ 0 h 2662692"/>
              <a:gd name="connsiteX1" fmla="*/ 9157195 w 9157461"/>
              <a:gd name="connsiteY1" fmla="*/ 1926 h 2662692"/>
              <a:gd name="connsiteX2" fmla="*/ 9150166 w 9157461"/>
              <a:gd name="connsiteY2" fmla="*/ 2662692 h 2662692"/>
              <a:gd name="connsiteX3" fmla="*/ 1329598 w 9157461"/>
              <a:gd name="connsiteY3" fmla="*/ 2661899 h 2662692"/>
              <a:gd name="connsiteX4" fmla="*/ 1153384 w 9157461"/>
              <a:gd name="connsiteY4" fmla="*/ 2204380 h 2662692"/>
              <a:gd name="connsiteX5" fmla="*/ 0 w 9157461"/>
              <a:gd name="connsiteY5" fmla="*/ 2540536 h 2662692"/>
              <a:gd name="connsiteX6" fmla="*/ 0 w 9157461"/>
              <a:gd name="connsiteY6" fmla="*/ 0 h 2662692"/>
              <a:gd name="connsiteX0" fmla="*/ 0 w 9157195"/>
              <a:gd name="connsiteY0" fmla="*/ 0 h 2662692"/>
              <a:gd name="connsiteX1" fmla="*/ 9157195 w 9157195"/>
              <a:gd name="connsiteY1" fmla="*/ 1926 h 2662692"/>
              <a:gd name="connsiteX2" fmla="*/ 9150166 w 9157195"/>
              <a:gd name="connsiteY2" fmla="*/ 2662692 h 2662692"/>
              <a:gd name="connsiteX3" fmla="*/ 1329598 w 9157195"/>
              <a:gd name="connsiteY3" fmla="*/ 2661899 h 2662692"/>
              <a:gd name="connsiteX4" fmla="*/ 1153384 w 9157195"/>
              <a:gd name="connsiteY4" fmla="*/ 2204380 h 2662692"/>
              <a:gd name="connsiteX5" fmla="*/ 0 w 9157195"/>
              <a:gd name="connsiteY5" fmla="*/ 2540536 h 2662692"/>
              <a:gd name="connsiteX6" fmla="*/ 0 w 9157195"/>
              <a:gd name="connsiteY6" fmla="*/ 0 h 2662692"/>
              <a:gd name="connsiteX0" fmla="*/ 0 w 9157195"/>
              <a:gd name="connsiteY0" fmla="*/ 0 h 2669373"/>
              <a:gd name="connsiteX1" fmla="*/ 9157195 w 9157195"/>
              <a:gd name="connsiteY1" fmla="*/ 1926 h 2669373"/>
              <a:gd name="connsiteX2" fmla="*/ 9150166 w 9157195"/>
              <a:gd name="connsiteY2" fmla="*/ 2662692 h 2669373"/>
              <a:gd name="connsiteX3" fmla="*/ 1063057 w 9157195"/>
              <a:gd name="connsiteY3" fmla="*/ 2669373 h 2669373"/>
              <a:gd name="connsiteX4" fmla="*/ 1153384 w 9157195"/>
              <a:gd name="connsiteY4" fmla="*/ 2204380 h 2669373"/>
              <a:gd name="connsiteX5" fmla="*/ 0 w 9157195"/>
              <a:gd name="connsiteY5" fmla="*/ 2540536 h 2669373"/>
              <a:gd name="connsiteX6" fmla="*/ 0 w 9157195"/>
              <a:gd name="connsiteY6" fmla="*/ 0 h 2669373"/>
              <a:gd name="connsiteX0" fmla="*/ 0 w 9157195"/>
              <a:gd name="connsiteY0" fmla="*/ 0 h 2669373"/>
              <a:gd name="connsiteX1" fmla="*/ 9157195 w 9157195"/>
              <a:gd name="connsiteY1" fmla="*/ 1926 h 2669373"/>
              <a:gd name="connsiteX2" fmla="*/ 9150166 w 9157195"/>
              <a:gd name="connsiteY2" fmla="*/ 2662692 h 2669373"/>
              <a:gd name="connsiteX3" fmla="*/ 1063057 w 9157195"/>
              <a:gd name="connsiteY3" fmla="*/ 2669373 h 2669373"/>
              <a:gd name="connsiteX4" fmla="*/ 1005305 w 9157195"/>
              <a:gd name="connsiteY4" fmla="*/ 2159539 h 2669373"/>
              <a:gd name="connsiteX5" fmla="*/ 0 w 9157195"/>
              <a:gd name="connsiteY5" fmla="*/ 2540536 h 2669373"/>
              <a:gd name="connsiteX6" fmla="*/ 0 w 9157195"/>
              <a:gd name="connsiteY6" fmla="*/ 0 h 2669373"/>
              <a:gd name="connsiteX0" fmla="*/ 0 w 9157195"/>
              <a:gd name="connsiteY0" fmla="*/ 0 h 2669373"/>
              <a:gd name="connsiteX1" fmla="*/ 9157195 w 9157195"/>
              <a:gd name="connsiteY1" fmla="*/ 1926 h 2669373"/>
              <a:gd name="connsiteX2" fmla="*/ 9150166 w 9157195"/>
              <a:gd name="connsiteY2" fmla="*/ 2662692 h 2669373"/>
              <a:gd name="connsiteX3" fmla="*/ 1063057 w 9157195"/>
              <a:gd name="connsiteY3" fmla="*/ 2669373 h 2669373"/>
              <a:gd name="connsiteX4" fmla="*/ 972399 w 9157195"/>
              <a:gd name="connsiteY4" fmla="*/ 2021276 h 2669373"/>
              <a:gd name="connsiteX5" fmla="*/ 0 w 9157195"/>
              <a:gd name="connsiteY5" fmla="*/ 2540536 h 2669373"/>
              <a:gd name="connsiteX6" fmla="*/ 0 w 9157195"/>
              <a:gd name="connsiteY6" fmla="*/ 0 h 2669373"/>
              <a:gd name="connsiteX0" fmla="*/ 0 w 9157195"/>
              <a:gd name="connsiteY0" fmla="*/ 0 h 2669373"/>
              <a:gd name="connsiteX1" fmla="*/ 9157195 w 9157195"/>
              <a:gd name="connsiteY1" fmla="*/ 1926 h 2669373"/>
              <a:gd name="connsiteX2" fmla="*/ 9150166 w 9157195"/>
              <a:gd name="connsiteY2" fmla="*/ 2662692 h 2669373"/>
              <a:gd name="connsiteX3" fmla="*/ 1063057 w 9157195"/>
              <a:gd name="connsiteY3" fmla="*/ 2669373 h 2669373"/>
              <a:gd name="connsiteX4" fmla="*/ 926330 w 9157195"/>
              <a:gd name="connsiteY4" fmla="*/ 2196907 h 2669373"/>
              <a:gd name="connsiteX5" fmla="*/ 0 w 9157195"/>
              <a:gd name="connsiteY5" fmla="*/ 2540536 h 2669373"/>
              <a:gd name="connsiteX6" fmla="*/ 0 w 9157195"/>
              <a:gd name="connsiteY6" fmla="*/ 0 h 2669373"/>
              <a:gd name="connsiteX0" fmla="*/ 0 w 9157195"/>
              <a:gd name="connsiteY0" fmla="*/ 0 h 2662692"/>
              <a:gd name="connsiteX1" fmla="*/ 9157195 w 9157195"/>
              <a:gd name="connsiteY1" fmla="*/ 1926 h 2662692"/>
              <a:gd name="connsiteX2" fmla="*/ 9150166 w 9157195"/>
              <a:gd name="connsiteY2" fmla="*/ 2662692 h 2662692"/>
              <a:gd name="connsiteX3" fmla="*/ 1118998 w 9157195"/>
              <a:gd name="connsiteY3" fmla="*/ 2561004 h 2662692"/>
              <a:gd name="connsiteX4" fmla="*/ 926330 w 9157195"/>
              <a:gd name="connsiteY4" fmla="*/ 2196907 h 2662692"/>
              <a:gd name="connsiteX5" fmla="*/ 0 w 9157195"/>
              <a:gd name="connsiteY5" fmla="*/ 2540536 h 2662692"/>
              <a:gd name="connsiteX6" fmla="*/ 0 w 9157195"/>
              <a:gd name="connsiteY6" fmla="*/ 0 h 2662692"/>
              <a:gd name="connsiteX0" fmla="*/ 0 w 9157195"/>
              <a:gd name="connsiteY0" fmla="*/ 0 h 2666510"/>
              <a:gd name="connsiteX1" fmla="*/ 9157195 w 9157195"/>
              <a:gd name="connsiteY1" fmla="*/ 1926 h 2666510"/>
              <a:gd name="connsiteX2" fmla="*/ 9150166 w 9157195"/>
              <a:gd name="connsiteY2" fmla="*/ 2662692 h 2666510"/>
              <a:gd name="connsiteX3" fmla="*/ 1068971 w 9157195"/>
              <a:gd name="connsiteY3" fmla="*/ 2666510 h 2666510"/>
              <a:gd name="connsiteX4" fmla="*/ 926330 w 9157195"/>
              <a:gd name="connsiteY4" fmla="*/ 2196907 h 2666510"/>
              <a:gd name="connsiteX5" fmla="*/ 0 w 9157195"/>
              <a:gd name="connsiteY5" fmla="*/ 2540536 h 2666510"/>
              <a:gd name="connsiteX6" fmla="*/ 0 w 9157195"/>
              <a:gd name="connsiteY6" fmla="*/ 0 h 2666510"/>
              <a:gd name="connsiteX0" fmla="*/ 0 w 9157195"/>
              <a:gd name="connsiteY0" fmla="*/ 0 h 2666510"/>
              <a:gd name="connsiteX1" fmla="*/ 9157195 w 9157195"/>
              <a:gd name="connsiteY1" fmla="*/ 1926 h 2666510"/>
              <a:gd name="connsiteX2" fmla="*/ 9150166 w 9157195"/>
              <a:gd name="connsiteY2" fmla="*/ 2662692 h 2666510"/>
              <a:gd name="connsiteX3" fmla="*/ 1068971 w 9157195"/>
              <a:gd name="connsiteY3" fmla="*/ 2666510 h 2666510"/>
              <a:gd name="connsiteX4" fmla="*/ 926330 w 9157195"/>
              <a:gd name="connsiteY4" fmla="*/ 2196907 h 2666510"/>
              <a:gd name="connsiteX5" fmla="*/ 0 w 9157195"/>
              <a:gd name="connsiteY5" fmla="*/ 2559912 h 2666510"/>
              <a:gd name="connsiteX6" fmla="*/ 0 w 9157195"/>
              <a:gd name="connsiteY6" fmla="*/ 0 h 2666510"/>
              <a:gd name="connsiteX0" fmla="*/ 0 w 9157195"/>
              <a:gd name="connsiteY0" fmla="*/ 0 h 2666510"/>
              <a:gd name="connsiteX1" fmla="*/ 9157195 w 9157195"/>
              <a:gd name="connsiteY1" fmla="*/ 1926 h 2666510"/>
              <a:gd name="connsiteX2" fmla="*/ 9150166 w 9157195"/>
              <a:gd name="connsiteY2" fmla="*/ 2662692 h 2666510"/>
              <a:gd name="connsiteX3" fmla="*/ 1068971 w 9157195"/>
              <a:gd name="connsiteY3" fmla="*/ 2666510 h 2666510"/>
              <a:gd name="connsiteX4" fmla="*/ 931095 w 9157195"/>
              <a:gd name="connsiteY4" fmla="*/ 2247768 h 2666510"/>
              <a:gd name="connsiteX5" fmla="*/ 0 w 9157195"/>
              <a:gd name="connsiteY5" fmla="*/ 2559912 h 2666510"/>
              <a:gd name="connsiteX6" fmla="*/ 0 w 9157195"/>
              <a:gd name="connsiteY6" fmla="*/ 0 h 266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7195" h="2666510">
                <a:moveTo>
                  <a:pt x="0" y="0"/>
                </a:moveTo>
                <a:lnTo>
                  <a:pt x="9157195" y="1926"/>
                </a:lnTo>
                <a:cubicBezTo>
                  <a:pt x="9154913" y="886543"/>
                  <a:pt x="9148049" y="1774221"/>
                  <a:pt x="9150166" y="2662692"/>
                </a:cubicBezTo>
                <a:lnTo>
                  <a:pt x="1068971" y="2666510"/>
                </a:lnTo>
                <a:lnTo>
                  <a:pt x="931095" y="2247768"/>
                </a:lnTo>
                <a:lnTo>
                  <a:pt x="0" y="2559912"/>
                </a:lnTo>
                <a:lnTo>
                  <a:pt x="0" y="0"/>
                </a:lnTo>
                <a:close/>
              </a:path>
            </a:pathLst>
          </a:custGeom>
          <a:solidFill>
            <a:schemeClr val="bg1">
              <a:lumMod val="85000"/>
              <a:alpha val="99000"/>
            </a:schemeClr>
          </a:solidFill>
        </p:spPr>
        <p:txBody>
          <a:bodyPr lIns="77925" tIns="38963" rIns="77925" bIns="38963"/>
          <a:lstStyle>
            <a:lvl1pPr marL="0" indent="0">
              <a:buNone/>
              <a:defRPr sz="1164">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nl-NL" dirty="0"/>
              <a:t>Click on the icon </a:t>
            </a:r>
            <a:r>
              <a:rPr lang="nl-NL" dirty="0" err="1"/>
              <a:t>to</a:t>
            </a:r>
            <a:r>
              <a:rPr lang="nl-NL" dirty="0"/>
              <a:t> </a:t>
            </a:r>
            <a:r>
              <a:rPr lang="nl-NL" dirty="0" err="1"/>
              <a:t>insert</a:t>
            </a:r>
            <a:r>
              <a:rPr lang="nl-NL" dirty="0"/>
              <a:t> </a:t>
            </a:r>
            <a:r>
              <a:rPr lang="nl-NL" dirty="0" err="1"/>
              <a:t>an</a:t>
            </a:r>
            <a:r>
              <a:rPr lang="nl-NL" dirty="0"/>
              <a:t> image</a:t>
            </a:r>
            <a:endParaRPr lang="en-GB" dirty="0"/>
          </a:p>
        </p:txBody>
      </p:sp>
      <p:sp>
        <p:nvSpPr>
          <p:cNvPr id="11" name="Tijdelijke aanduiding voor tekst 10"/>
          <p:cNvSpPr>
            <a:spLocks noGrp="1"/>
          </p:cNvSpPr>
          <p:nvPr>
            <p:ph type="body" sz="quarter" idx="16" hasCustomPrompt="1"/>
          </p:nvPr>
        </p:nvSpPr>
        <p:spPr>
          <a:xfrm>
            <a:off x="5505451" y="1800002"/>
            <a:ext cx="3975101" cy="342899"/>
          </a:xfrm>
          <a:prstGeom prst="rect">
            <a:avLst/>
          </a:prstGeom>
        </p:spPr>
        <p:txBody>
          <a:bodyPr lIns="77925" tIns="38963" rIns="77925" bIns="38963" anchor="b"/>
          <a:lstStyle>
            <a:lvl1pPr marL="0" indent="0" algn="r">
              <a:lnSpc>
                <a:spcPts val="1489"/>
              </a:lnSpc>
              <a:spcBef>
                <a:spcPts val="0"/>
              </a:spcBef>
              <a:buNone/>
              <a:defRPr sz="1456" baseline="0">
                <a:solidFill>
                  <a:schemeClr val="tx1"/>
                </a:solidFill>
              </a:defRPr>
            </a:lvl1pPr>
          </a:lstStyle>
          <a:p>
            <a:pPr lvl="0"/>
            <a:r>
              <a:rPr lang="en-US" dirty="0"/>
              <a:t>Click to add name speaker</a:t>
            </a:r>
            <a:endParaRPr lang="nl-NL" dirty="0"/>
          </a:p>
        </p:txBody>
      </p:sp>
      <p:sp>
        <p:nvSpPr>
          <p:cNvPr id="31" name="Tijdelijke aanduiding voor tekst 10"/>
          <p:cNvSpPr>
            <a:spLocks noGrp="1"/>
          </p:cNvSpPr>
          <p:nvPr>
            <p:ph type="body" sz="quarter" idx="17" hasCustomPrompt="1"/>
          </p:nvPr>
        </p:nvSpPr>
        <p:spPr>
          <a:xfrm>
            <a:off x="5505145" y="2179201"/>
            <a:ext cx="3975101" cy="228601"/>
          </a:xfrm>
          <a:prstGeom prst="rect">
            <a:avLst/>
          </a:prstGeom>
        </p:spPr>
        <p:txBody>
          <a:bodyPr lIns="77925" tIns="38963" rIns="77925" bIns="38963" anchor="b"/>
          <a:lstStyle>
            <a:lvl1pPr marL="0" indent="0" algn="r">
              <a:lnSpc>
                <a:spcPts val="1324"/>
              </a:lnSpc>
              <a:spcBef>
                <a:spcPts val="0"/>
              </a:spcBef>
              <a:buNone/>
              <a:defRPr sz="1164" baseline="0">
                <a:solidFill>
                  <a:schemeClr val="tx2"/>
                </a:solidFill>
              </a:defRPr>
            </a:lvl1pPr>
          </a:lstStyle>
          <a:p>
            <a:pPr lvl="0"/>
            <a:r>
              <a:rPr lang="en-US" dirty="0"/>
              <a:t>Click to add job title</a:t>
            </a:r>
            <a:endParaRPr lang="nl-NL" dirty="0"/>
          </a:p>
        </p:txBody>
      </p:sp>
      <p:sp>
        <p:nvSpPr>
          <p:cNvPr id="12" name="Tijdelijke aanduiding voor tekst 14"/>
          <p:cNvSpPr>
            <a:spLocks noGrp="1"/>
          </p:cNvSpPr>
          <p:nvPr>
            <p:ph type="body" sz="quarter" idx="18" hasCustomPrompt="1"/>
          </p:nvPr>
        </p:nvSpPr>
        <p:spPr>
          <a:xfrm>
            <a:off x="522600" y="81600"/>
            <a:ext cx="8955970" cy="1279523"/>
          </a:xfrm>
          <a:prstGeom prst="rect">
            <a:avLst/>
          </a:prstGeom>
        </p:spPr>
        <p:txBody>
          <a:bodyPr lIns="0" tIns="0" rIns="0" bIns="0" anchor="b" anchorCtr="0"/>
          <a:lstStyle>
            <a:lvl1pPr marL="0" indent="0">
              <a:lnSpc>
                <a:spcPts val="3142"/>
              </a:lnSpc>
              <a:spcBef>
                <a:spcPts val="0"/>
              </a:spcBef>
              <a:buNone/>
              <a:defRPr sz="3106" b="0" baseline="0">
                <a:solidFill>
                  <a:schemeClr val="tx1"/>
                </a:solidFill>
                <a:latin typeface="+mj-lt"/>
                <a:ea typeface="Verdana" panose="020B0604030504040204" pitchFamily="34" charset="0"/>
                <a:cs typeface="Verdana" panose="020B0604030504040204" pitchFamily="34" charset="0"/>
              </a:defRPr>
            </a:lvl1pPr>
            <a:lvl2pPr marL="426604" indent="0">
              <a:buNone/>
              <a:defRPr>
                <a:latin typeface="Verdana" panose="020B0604030504040204" pitchFamily="34" charset="0"/>
                <a:ea typeface="Verdana" panose="020B0604030504040204" pitchFamily="34" charset="0"/>
                <a:cs typeface="Verdana" panose="020B0604030504040204" pitchFamily="34" charset="0"/>
              </a:defRPr>
            </a:lvl2pPr>
            <a:lvl3pPr marL="853206" indent="0">
              <a:buNone/>
              <a:defRPr>
                <a:latin typeface="Verdana" panose="020B0604030504040204" pitchFamily="34" charset="0"/>
                <a:ea typeface="Verdana" panose="020B0604030504040204" pitchFamily="34" charset="0"/>
                <a:cs typeface="Verdana" panose="020B0604030504040204" pitchFamily="34" charset="0"/>
              </a:defRPr>
            </a:lvl3pPr>
            <a:lvl4pPr marL="1279810" indent="0">
              <a:buNone/>
              <a:defRPr>
                <a:latin typeface="Verdana" panose="020B0604030504040204" pitchFamily="34" charset="0"/>
                <a:ea typeface="Verdana" panose="020B0604030504040204" pitchFamily="34" charset="0"/>
                <a:cs typeface="Verdana" panose="020B0604030504040204" pitchFamily="34" charset="0"/>
              </a:defRPr>
            </a:lvl4pPr>
            <a:lvl5pPr marL="1706415"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a:t>
            </a:r>
          </a:p>
          <a:p>
            <a:pPr lvl="0"/>
            <a:r>
              <a:rPr lang="en-US" dirty="0"/>
              <a:t>(functional) title style</a:t>
            </a:r>
          </a:p>
        </p:txBody>
      </p:sp>
      <p:sp>
        <p:nvSpPr>
          <p:cNvPr id="16" name="Tijdelijke aanduiding voor tekst 16"/>
          <p:cNvSpPr>
            <a:spLocks noGrp="1"/>
          </p:cNvSpPr>
          <p:nvPr>
            <p:ph type="body" sz="quarter" idx="19" hasCustomPrompt="1"/>
          </p:nvPr>
        </p:nvSpPr>
        <p:spPr>
          <a:xfrm>
            <a:off x="523914" y="1387200"/>
            <a:ext cx="6257885" cy="514352"/>
          </a:xfrm>
          <a:prstGeom prst="rect">
            <a:avLst/>
          </a:prstGeom>
        </p:spPr>
        <p:txBody>
          <a:bodyPr lIns="0" tIns="0" rIns="0" bIns="0" anchor="t"/>
          <a:lstStyle>
            <a:lvl1pPr marL="0" indent="0">
              <a:lnSpc>
                <a:spcPts val="1489"/>
              </a:lnSpc>
              <a:spcBef>
                <a:spcPts val="0"/>
              </a:spcBef>
              <a:buNone/>
              <a:defRPr sz="1359">
                <a:solidFill>
                  <a:schemeClr val="tx2"/>
                </a:solidFill>
                <a:latin typeface="+mj-lt"/>
                <a:ea typeface="Verdana" panose="020B0604030504040204" pitchFamily="34" charset="0"/>
                <a:cs typeface="Verdana" panose="020B0604030504040204" pitchFamily="34" charset="0"/>
              </a:defRPr>
            </a:lvl1pPr>
            <a:lvl2pPr marL="426604" indent="0">
              <a:buNone/>
              <a:defRPr sz="1456">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53206" indent="0">
              <a:buNone/>
              <a:defRPr sz="1456">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279810" indent="0">
              <a:buNone/>
              <a:defRPr sz="1456">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06415" indent="0">
              <a:buNone/>
              <a:defRPr sz="1456">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sub heading (inspirational) title style</a:t>
            </a:r>
            <a:endParaRPr lang="nl-NL" dirty="0"/>
          </a:p>
        </p:txBody>
      </p:sp>
    </p:spTree>
    <p:extLst>
      <p:ext uri="{BB962C8B-B14F-4D97-AF65-F5344CB8AC3E}">
        <p14:creationId xmlns:p14="http://schemas.microsoft.com/office/powerpoint/2010/main" val="575896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ext Slide Prism">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722" y="2118"/>
          <a:ext cx="1719" cy="2116"/>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722" y="2118"/>
                        <a:ext cx="1719" cy="2116"/>
                      </a:xfrm>
                      <a:prstGeom prst="rect">
                        <a:avLst/>
                      </a:prstGeom>
                    </p:spPr>
                  </p:pic>
                </p:oleObj>
              </mc:Fallback>
            </mc:AlternateContent>
          </a:graphicData>
        </a:graphic>
      </p:graphicFrame>
      <p:pic>
        <p:nvPicPr>
          <p:cNvPr id="18" name="Afbeelding 1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320862"/>
            <a:ext cx="9906000" cy="545395"/>
          </a:xfrm>
          <a:prstGeom prst="rect">
            <a:avLst/>
          </a:prstGeom>
        </p:spPr>
      </p:pic>
      <p:sp>
        <p:nvSpPr>
          <p:cNvPr id="15" name="Tijdelijke aanduiding voor tekst 14"/>
          <p:cNvSpPr>
            <a:spLocks noGrp="1"/>
          </p:cNvSpPr>
          <p:nvPr>
            <p:ph type="body" sz="quarter" idx="16" hasCustomPrompt="1"/>
          </p:nvPr>
        </p:nvSpPr>
        <p:spPr>
          <a:xfrm>
            <a:off x="524276" y="339727"/>
            <a:ext cx="8862705" cy="515863"/>
          </a:xfrm>
          <a:prstGeom prst="rect">
            <a:avLst/>
          </a:prstGeom>
        </p:spPr>
        <p:txBody>
          <a:bodyPr lIns="0" tIns="0" rIns="0" bIns="0" anchor="b" anchorCtr="0"/>
          <a:lstStyle>
            <a:lvl1pPr marL="0" indent="0">
              <a:lnSpc>
                <a:spcPts val="3037"/>
              </a:lnSpc>
              <a:spcBef>
                <a:spcPts val="0"/>
              </a:spcBef>
              <a:buNone/>
              <a:defRPr sz="2726" b="0" baseline="0">
                <a:solidFill>
                  <a:schemeClr val="tx1"/>
                </a:solidFill>
                <a:latin typeface="+mj-lt"/>
                <a:ea typeface="Verdana" panose="020B0604030504040204" pitchFamily="34" charset="0"/>
                <a:cs typeface="Verdana" panose="020B0604030504040204" pitchFamily="34" charset="0"/>
              </a:defRPr>
            </a:lvl1pPr>
            <a:lvl2pPr marL="460806" indent="0">
              <a:buNone/>
              <a:defRPr>
                <a:latin typeface="Verdana" panose="020B0604030504040204" pitchFamily="34" charset="0"/>
                <a:ea typeface="Verdana" panose="020B0604030504040204" pitchFamily="34" charset="0"/>
                <a:cs typeface="Verdana" panose="020B0604030504040204" pitchFamily="34" charset="0"/>
              </a:defRPr>
            </a:lvl2pPr>
            <a:lvl3pPr marL="921609" indent="0">
              <a:buNone/>
              <a:defRPr>
                <a:latin typeface="Verdana" panose="020B0604030504040204" pitchFamily="34" charset="0"/>
                <a:ea typeface="Verdana" panose="020B0604030504040204" pitchFamily="34" charset="0"/>
                <a:cs typeface="Verdana" panose="020B0604030504040204" pitchFamily="34" charset="0"/>
              </a:defRPr>
            </a:lvl3pPr>
            <a:lvl4pPr marL="1382415" indent="0">
              <a:buNone/>
              <a:defRPr>
                <a:latin typeface="Verdana" panose="020B0604030504040204" pitchFamily="34" charset="0"/>
                <a:ea typeface="Verdana" panose="020B0604030504040204" pitchFamily="34" charset="0"/>
                <a:cs typeface="Verdana" panose="020B0604030504040204" pitchFamily="34" charset="0"/>
              </a:defRPr>
            </a:lvl4pPr>
            <a:lvl5pPr marL="184321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(functional) title style</a:t>
            </a:r>
          </a:p>
        </p:txBody>
      </p:sp>
      <p:sp>
        <p:nvSpPr>
          <p:cNvPr id="16" name="Tijdelijke aanduiding voor tekst 16"/>
          <p:cNvSpPr>
            <a:spLocks noGrp="1"/>
          </p:cNvSpPr>
          <p:nvPr>
            <p:ph type="body" sz="quarter" idx="17" hasCustomPrompt="1"/>
          </p:nvPr>
        </p:nvSpPr>
        <p:spPr>
          <a:xfrm>
            <a:off x="523913" y="911224"/>
            <a:ext cx="8851558" cy="291067"/>
          </a:xfrm>
          <a:prstGeom prst="rect">
            <a:avLst/>
          </a:prstGeom>
        </p:spPr>
        <p:txBody>
          <a:bodyPr lIns="0" tIns="0" rIns="0" bIns="0" anchor="t"/>
          <a:lstStyle>
            <a:lvl1pPr marL="0" indent="0">
              <a:lnSpc>
                <a:spcPts val="1608"/>
              </a:lnSpc>
              <a:spcBef>
                <a:spcPts val="0"/>
              </a:spcBef>
              <a:buNone/>
              <a:defRPr sz="1468">
                <a:solidFill>
                  <a:schemeClr val="tx2"/>
                </a:solidFill>
                <a:latin typeface="+mj-lt"/>
                <a:ea typeface="Verdana" panose="020B0604030504040204" pitchFamily="34" charset="0"/>
                <a:cs typeface="Verdana" panose="020B0604030504040204" pitchFamily="34" charset="0"/>
              </a:defRPr>
            </a:lvl1pPr>
            <a:lvl2pPr marL="460806" indent="0">
              <a:buNone/>
              <a:defRPr sz="1572">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921609" indent="0">
              <a:buNone/>
              <a:defRPr sz="1572">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82415" indent="0">
              <a:buNone/>
              <a:defRPr sz="1572">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843219" indent="0">
              <a:buNone/>
              <a:defRPr sz="1572">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sub heading (inspirational) title style</a:t>
            </a:r>
            <a:endParaRPr lang="nl-NL" dirty="0"/>
          </a:p>
        </p:txBody>
      </p:sp>
      <p:sp>
        <p:nvSpPr>
          <p:cNvPr id="11" name="Text Box 27"/>
          <p:cNvSpPr txBox="1">
            <a:spLocks noChangeArrowheads="1"/>
          </p:cNvSpPr>
          <p:nvPr userDrawn="1"/>
        </p:nvSpPr>
        <p:spPr bwMode="auto">
          <a:xfrm>
            <a:off x="8956676" y="6477027"/>
            <a:ext cx="806783" cy="283411"/>
          </a:xfrm>
          <a:prstGeom prst="rect">
            <a:avLst/>
          </a:prstGeom>
          <a:noFill/>
          <a:ln w="9525" algn="ctr">
            <a:noFill/>
            <a:miter lim="800000"/>
            <a:headEnd/>
            <a:tailEnd/>
          </a:ln>
          <a:effectLst/>
        </p:spPr>
        <p:txBody>
          <a:bodyPr wrap="square" lIns="108141" tIns="54070" rIns="108141" bIns="54070" anchor="b">
            <a:spAutoFit/>
          </a:bodyPr>
          <a:lstStyle/>
          <a:p>
            <a:pPr defTabSz="460806">
              <a:lnSpc>
                <a:spcPct val="90000"/>
              </a:lnSpc>
            </a:pPr>
            <a:r>
              <a:rPr lang="en-US" sz="1258" dirty="0">
                <a:solidFill>
                  <a:srgbClr val="0069B4"/>
                </a:solidFill>
              </a:rPr>
              <a:t>     </a:t>
            </a:r>
            <a:fld id="{27E0A068-2F96-4452-B6AF-D7C6C78D01BA}" type="slidenum">
              <a:rPr lang="en-US" sz="1258" smtClean="0">
                <a:solidFill>
                  <a:srgbClr val="0069B4"/>
                </a:solidFill>
              </a:rPr>
              <a:pPr defTabSz="460806">
                <a:lnSpc>
                  <a:spcPct val="90000"/>
                </a:lnSpc>
              </a:pPr>
              <a:t>‹#›</a:t>
            </a:fld>
            <a:endParaRPr lang="en-US" sz="1258" dirty="0">
              <a:solidFill>
                <a:srgbClr val="0069B4"/>
              </a:solidFill>
            </a:endParaRPr>
          </a:p>
        </p:txBody>
      </p:sp>
      <p:sp>
        <p:nvSpPr>
          <p:cNvPr id="12" name="Tijdelijke aanduiding voor voettekst 7"/>
          <p:cNvSpPr>
            <a:spLocks noGrp="1"/>
          </p:cNvSpPr>
          <p:nvPr>
            <p:ph type="ftr" sz="quarter" idx="11"/>
          </p:nvPr>
        </p:nvSpPr>
        <p:spPr>
          <a:xfrm>
            <a:off x="5477193" y="6404564"/>
            <a:ext cx="3663157" cy="331200"/>
          </a:xfrm>
          <a:prstGeom prst="rect">
            <a:avLst/>
          </a:prstGeom>
        </p:spPr>
        <p:txBody>
          <a:bodyPr anchor="ctr" anchorCtr="0"/>
          <a:lstStyle>
            <a:lvl1pPr algn="r">
              <a:defRPr sz="1258"/>
            </a:lvl1pPr>
          </a:lstStyle>
          <a:p>
            <a:pPr defTabSz="460806"/>
            <a:endParaRPr lang="nl-NL" dirty="0">
              <a:solidFill>
                <a:srgbClr val="0069B4"/>
              </a:solidFill>
            </a:endParaRPr>
          </a:p>
        </p:txBody>
      </p:sp>
    </p:spTree>
    <p:extLst>
      <p:ext uri="{BB962C8B-B14F-4D97-AF65-F5344CB8AC3E}">
        <p14:creationId xmlns:p14="http://schemas.microsoft.com/office/powerpoint/2010/main" val="237503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8" y="1709739"/>
            <a:ext cx="8543925" cy="2852737"/>
          </a:xfrm>
        </p:spPr>
        <p:txBody>
          <a:bodyPr anchor="b"/>
          <a:lstStyle>
            <a:lvl1pPr>
              <a:defRPr sz="4718"/>
            </a:lvl1pPr>
          </a:lstStyle>
          <a:p>
            <a:r>
              <a:rPr lang="en-US"/>
              <a:t>Click to edit Master title style</a:t>
            </a:r>
            <a:endParaRPr lang="en-GB"/>
          </a:p>
        </p:txBody>
      </p:sp>
      <p:sp>
        <p:nvSpPr>
          <p:cNvPr id="3" name="Text Placeholder 2"/>
          <p:cNvSpPr>
            <a:spLocks noGrp="1"/>
          </p:cNvSpPr>
          <p:nvPr>
            <p:ph type="body" idx="1"/>
          </p:nvPr>
        </p:nvSpPr>
        <p:spPr>
          <a:xfrm>
            <a:off x="675878" y="4589464"/>
            <a:ext cx="8543925" cy="1500187"/>
          </a:xfrm>
        </p:spPr>
        <p:txBody>
          <a:bodyPr/>
          <a:lstStyle>
            <a:lvl1pPr marL="0" indent="0">
              <a:buNone/>
              <a:defRPr sz="1887">
                <a:solidFill>
                  <a:schemeClr val="tx1">
                    <a:tint val="75000"/>
                  </a:schemeClr>
                </a:solidFill>
              </a:defRPr>
            </a:lvl1pPr>
            <a:lvl2pPr marL="359477" indent="0">
              <a:buNone/>
              <a:defRPr sz="1572">
                <a:solidFill>
                  <a:schemeClr val="tx1">
                    <a:tint val="75000"/>
                  </a:schemeClr>
                </a:solidFill>
              </a:defRPr>
            </a:lvl2pPr>
            <a:lvl3pPr marL="718953" indent="0">
              <a:buNone/>
              <a:defRPr sz="1415">
                <a:solidFill>
                  <a:schemeClr val="tx1">
                    <a:tint val="75000"/>
                  </a:schemeClr>
                </a:solidFill>
              </a:defRPr>
            </a:lvl3pPr>
            <a:lvl4pPr marL="1078431" indent="0">
              <a:buNone/>
              <a:defRPr sz="1258">
                <a:solidFill>
                  <a:schemeClr val="tx1">
                    <a:tint val="75000"/>
                  </a:schemeClr>
                </a:solidFill>
              </a:defRPr>
            </a:lvl4pPr>
            <a:lvl5pPr marL="1437908" indent="0">
              <a:buNone/>
              <a:defRPr sz="1258">
                <a:solidFill>
                  <a:schemeClr val="tx1">
                    <a:tint val="75000"/>
                  </a:schemeClr>
                </a:solidFill>
              </a:defRPr>
            </a:lvl5pPr>
            <a:lvl6pPr marL="1797385" indent="0">
              <a:buNone/>
              <a:defRPr sz="1258">
                <a:solidFill>
                  <a:schemeClr val="tx1">
                    <a:tint val="75000"/>
                  </a:schemeClr>
                </a:solidFill>
              </a:defRPr>
            </a:lvl6pPr>
            <a:lvl7pPr marL="2156861" indent="0">
              <a:buNone/>
              <a:defRPr sz="1258">
                <a:solidFill>
                  <a:schemeClr val="tx1">
                    <a:tint val="75000"/>
                  </a:schemeClr>
                </a:solidFill>
              </a:defRPr>
            </a:lvl7pPr>
            <a:lvl8pPr marL="2516338" indent="0">
              <a:buNone/>
              <a:defRPr sz="1258">
                <a:solidFill>
                  <a:schemeClr val="tx1">
                    <a:tint val="75000"/>
                  </a:schemeClr>
                </a:solidFill>
              </a:defRPr>
            </a:lvl8pPr>
            <a:lvl9pPr marL="2875816" indent="0">
              <a:buNone/>
              <a:defRPr sz="12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2FADF5-4B5C-4BE8-B49D-5457C99187EF}" type="datetimeFigureOut">
              <a:rPr lang="en-GB" smtClean="0"/>
              <a:t>07/03/2022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CC044A-043F-425C-93F5-E377B8E2EDB6}" type="slidenum">
              <a:rPr lang="en-GB" smtClean="0"/>
              <a:t>‹#›</a:t>
            </a:fld>
            <a:endParaRPr lang="en-GB"/>
          </a:p>
        </p:txBody>
      </p:sp>
    </p:spTree>
    <p:extLst>
      <p:ext uri="{BB962C8B-B14F-4D97-AF65-F5344CB8AC3E}">
        <p14:creationId xmlns:p14="http://schemas.microsoft.com/office/powerpoint/2010/main" val="3821583095"/>
      </p:ext>
    </p:extLst>
  </p:cSld>
  <p:clrMapOvr>
    <a:masterClrMapping/>
  </p:clrMapOvr>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pic>
        <p:nvPicPr>
          <p:cNvPr id="2" name="Afbeelding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898" y="5479189"/>
            <a:ext cx="9894104" cy="1379763"/>
          </a:xfrm>
          <a:prstGeom prst="rect">
            <a:avLst/>
          </a:prstGeom>
        </p:spPr>
      </p:pic>
      <p:sp>
        <p:nvSpPr>
          <p:cNvPr id="18" name="Tijdelijke aanduiding voor tekst 14"/>
          <p:cNvSpPr>
            <a:spLocks noGrp="1"/>
          </p:cNvSpPr>
          <p:nvPr>
            <p:ph type="body" sz="quarter" idx="15" hasCustomPrompt="1"/>
          </p:nvPr>
        </p:nvSpPr>
        <p:spPr>
          <a:xfrm>
            <a:off x="5692777" y="6400185"/>
            <a:ext cx="3709378" cy="331471"/>
          </a:xfrm>
          <a:prstGeom prst="rect">
            <a:avLst/>
          </a:prstGeom>
        </p:spPr>
        <p:txBody>
          <a:bodyPr lIns="0" tIns="0" rIns="0" bIns="0" anchor="ctr" anchorCtr="0"/>
          <a:lstStyle>
            <a:lvl1pPr marL="0" indent="0" algn="r">
              <a:lnSpc>
                <a:spcPct val="100000"/>
              </a:lnSpc>
              <a:spcBef>
                <a:spcPts val="0"/>
              </a:spcBef>
              <a:buNone/>
              <a:defRPr sz="1164" b="0" baseline="0">
                <a:solidFill>
                  <a:schemeClr val="tx1"/>
                </a:solidFill>
                <a:latin typeface="+mj-lt"/>
                <a:ea typeface="Verdana" panose="020B0604030504040204" pitchFamily="34" charset="0"/>
                <a:cs typeface="Verdana" panose="020B0604030504040204" pitchFamily="34" charset="0"/>
              </a:defRPr>
            </a:lvl1pPr>
            <a:lvl2pPr marL="426604" indent="0">
              <a:buNone/>
              <a:defRPr>
                <a:latin typeface="Verdana" panose="020B0604030504040204" pitchFamily="34" charset="0"/>
                <a:ea typeface="Verdana" panose="020B0604030504040204" pitchFamily="34" charset="0"/>
                <a:cs typeface="Verdana" panose="020B0604030504040204" pitchFamily="34" charset="0"/>
              </a:defRPr>
            </a:lvl2pPr>
            <a:lvl3pPr marL="853206" indent="0">
              <a:buNone/>
              <a:defRPr>
                <a:latin typeface="Verdana" panose="020B0604030504040204" pitchFamily="34" charset="0"/>
                <a:ea typeface="Verdana" panose="020B0604030504040204" pitchFamily="34" charset="0"/>
                <a:cs typeface="Verdana" panose="020B0604030504040204" pitchFamily="34" charset="0"/>
              </a:defRPr>
            </a:lvl3pPr>
            <a:lvl4pPr marL="1279810" indent="0">
              <a:buNone/>
              <a:defRPr>
                <a:latin typeface="Verdana" panose="020B0604030504040204" pitchFamily="34" charset="0"/>
                <a:ea typeface="Verdana" panose="020B0604030504040204" pitchFamily="34" charset="0"/>
                <a:cs typeface="Verdana" panose="020B0604030504040204" pitchFamily="34" charset="0"/>
              </a:defRPr>
            </a:lvl4pPr>
            <a:lvl5pPr marL="1706415"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January 1 2016</a:t>
            </a:r>
          </a:p>
        </p:txBody>
      </p:sp>
      <p:sp>
        <p:nvSpPr>
          <p:cNvPr id="24" name="Tijdelijke aanduiding voor afbeelding 7"/>
          <p:cNvSpPr>
            <a:spLocks noGrp="1"/>
          </p:cNvSpPr>
          <p:nvPr>
            <p:ph type="pic" sz="quarter" idx="10" hasCustomPrompt="1"/>
          </p:nvPr>
        </p:nvSpPr>
        <p:spPr>
          <a:xfrm>
            <a:off x="2" y="2565624"/>
            <a:ext cx="9915992" cy="3495586"/>
          </a:xfrm>
          <a:custGeom>
            <a:avLst/>
            <a:gdLst>
              <a:gd name="connsiteX0" fmla="*/ 0 w 9144000"/>
              <a:gd name="connsiteY0" fmla="*/ 0 h 2690813"/>
              <a:gd name="connsiteX1" fmla="*/ 9144000 w 9144000"/>
              <a:gd name="connsiteY1" fmla="*/ 0 h 2690813"/>
              <a:gd name="connsiteX2" fmla="*/ 9144000 w 9144000"/>
              <a:gd name="connsiteY2" fmla="*/ 2690813 h 2690813"/>
              <a:gd name="connsiteX3" fmla="*/ 0 w 9144000"/>
              <a:gd name="connsiteY3" fmla="*/ 2690813 h 2690813"/>
              <a:gd name="connsiteX4" fmla="*/ 0 w 9144000"/>
              <a:gd name="connsiteY4"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0 w 9144000"/>
              <a:gd name="connsiteY4" fmla="*/ 2690813 h 2690813"/>
              <a:gd name="connsiteX5" fmla="*/ 0 w 9144000"/>
              <a:gd name="connsiteY5" fmla="*/ 0 h 2690813"/>
              <a:gd name="connsiteX0" fmla="*/ 0 w 9144000"/>
              <a:gd name="connsiteY0" fmla="*/ 0 h 2690814"/>
              <a:gd name="connsiteX1" fmla="*/ 9144000 w 9144000"/>
              <a:gd name="connsiteY1" fmla="*/ 0 h 2690814"/>
              <a:gd name="connsiteX2" fmla="*/ 9144000 w 9144000"/>
              <a:gd name="connsiteY2" fmla="*/ 2690813 h 2690814"/>
              <a:gd name="connsiteX3" fmla="*/ 1366838 w 9144000"/>
              <a:gd name="connsiteY3" fmla="*/ 2686051 h 2690814"/>
              <a:gd name="connsiteX4" fmla="*/ 690563 w 9144000"/>
              <a:gd name="connsiteY4" fmla="*/ 2690814 h 2690814"/>
              <a:gd name="connsiteX5" fmla="*/ 0 w 9144000"/>
              <a:gd name="connsiteY5" fmla="*/ 2690813 h 2690814"/>
              <a:gd name="connsiteX6" fmla="*/ 0 w 9144000"/>
              <a:gd name="connsiteY6" fmla="*/ 0 h 2690814"/>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085850 w 9144000"/>
              <a:gd name="connsiteY4" fmla="*/ 2185989 h 2690813"/>
              <a:gd name="connsiteX5" fmla="*/ 0 w 9144000"/>
              <a:gd name="connsiteY5" fmla="*/ 269081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309688 w 9144000"/>
              <a:gd name="connsiteY4" fmla="*/ 2176464 h 2690813"/>
              <a:gd name="connsiteX5" fmla="*/ 0 w 9144000"/>
              <a:gd name="connsiteY5" fmla="*/ 269081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228726 w 9144000"/>
              <a:gd name="connsiteY4" fmla="*/ 2276477 h 2690813"/>
              <a:gd name="connsiteX5" fmla="*/ 0 w 9144000"/>
              <a:gd name="connsiteY5" fmla="*/ 269081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228726 w 9144000"/>
              <a:gd name="connsiteY4" fmla="*/ 2276477 h 2690813"/>
              <a:gd name="connsiteX5" fmla="*/ 0 w 9144000"/>
              <a:gd name="connsiteY5" fmla="*/ 251936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152526 w 9144000"/>
              <a:gd name="connsiteY4" fmla="*/ 2133602 h 2690813"/>
              <a:gd name="connsiteX5" fmla="*/ 0 w 9144000"/>
              <a:gd name="connsiteY5" fmla="*/ 251936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23975 w 9144000"/>
              <a:gd name="connsiteY3" fmla="*/ 2657476 h 2690813"/>
              <a:gd name="connsiteX4" fmla="*/ 1152526 w 9144000"/>
              <a:gd name="connsiteY4" fmla="*/ 2133602 h 2690813"/>
              <a:gd name="connsiteX5" fmla="*/ 0 w 9144000"/>
              <a:gd name="connsiteY5" fmla="*/ 2519363 h 2690813"/>
              <a:gd name="connsiteX6" fmla="*/ 0 w 9144000"/>
              <a:gd name="connsiteY6" fmla="*/ 0 h 2690813"/>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33602 h 2662238"/>
              <a:gd name="connsiteX5" fmla="*/ 0 w 9144000"/>
              <a:gd name="connsiteY5" fmla="*/ 2519363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33602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09790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28840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35190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49351 w 9144000"/>
              <a:gd name="connsiteY4" fmla="*/ 2138365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90650 w 9144000"/>
              <a:gd name="connsiteY3" fmla="*/ 2590801 h 2662238"/>
              <a:gd name="connsiteX4" fmla="*/ 1149351 w 9144000"/>
              <a:gd name="connsiteY4" fmla="*/ 2138365 h 2662238"/>
              <a:gd name="connsiteX5" fmla="*/ 0 w 9144000"/>
              <a:gd name="connsiteY5" fmla="*/ 2524125 h 2662238"/>
              <a:gd name="connsiteX6" fmla="*/ 0 w 9144000"/>
              <a:gd name="connsiteY6" fmla="*/ 0 h 2662238"/>
              <a:gd name="connsiteX0" fmla="*/ 0 w 9144000"/>
              <a:gd name="connsiteY0" fmla="*/ 0 h 2667001"/>
              <a:gd name="connsiteX1" fmla="*/ 9144000 w 9144000"/>
              <a:gd name="connsiteY1" fmla="*/ 0 h 2667001"/>
              <a:gd name="connsiteX2" fmla="*/ 9144000 w 9144000"/>
              <a:gd name="connsiteY2" fmla="*/ 2662238 h 2667001"/>
              <a:gd name="connsiteX3" fmla="*/ 1323975 w 9144000"/>
              <a:gd name="connsiteY3" fmla="*/ 2667001 h 2667001"/>
              <a:gd name="connsiteX4" fmla="*/ 1149351 w 9144000"/>
              <a:gd name="connsiteY4" fmla="*/ 2138365 h 2667001"/>
              <a:gd name="connsiteX5" fmla="*/ 0 w 9144000"/>
              <a:gd name="connsiteY5" fmla="*/ 2524125 h 2667001"/>
              <a:gd name="connsiteX6" fmla="*/ 0 w 9144000"/>
              <a:gd name="connsiteY6" fmla="*/ 0 h 2667001"/>
              <a:gd name="connsiteX0" fmla="*/ 0 w 9144000"/>
              <a:gd name="connsiteY0" fmla="*/ 0 h 2662238"/>
              <a:gd name="connsiteX1" fmla="*/ 9144000 w 9144000"/>
              <a:gd name="connsiteY1" fmla="*/ 0 h 2662238"/>
              <a:gd name="connsiteX2" fmla="*/ 9144000 w 9144000"/>
              <a:gd name="connsiteY2" fmla="*/ 2662238 h 2662238"/>
              <a:gd name="connsiteX3" fmla="*/ 1336675 w 9144000"/>
              <a:gd name="connsiteY3" fmla="*/ 2616201 h 2662238"/>
              <a:gd name="connsiteX4" fmla="*/ 1149351 w 9144000"/>
              <a:gd name="connsiteY4" fmla="*/ 2138365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0800 w 9144000"/>
              <a:gd name="connsiteY3" fmla="*/ 2660651 h 2662238"/>
              <a:gd name="connsiteX4" fmla="*/ 1149351 w 9144000"/>
              <a:gd name="connsiteY4" fmla="*/ 2138365 h 2662238"/>
              <a:gd name="connsiteX5" fmla="*/ 0 w 9144000"/>
              <a:gd name="connsiteY5" fmla="*/ 2524125 h 2662238"/>
              <a:gd name="connsiteX6" fmla="*/ 0 w 9144000"/>
              <a:gd name="connsiteY6" fmla="*/ 0 h 2662238"/>
              <a:gd name="connsiteX0" fmla="*/ 0 w 9144000"/>
              <a:gd name="connsiteY0" fmla="*/ 0 h 2692401"/>
              <a:gd name="connsiteX1" fmla="*/ 9144000 w 9144000"/>
              <a:gd name="connsiteY1" fmla="*/ 0 h 2692401"/>
              <a:gd name="connsiteX2" fmla="*/ 9144000 w 9144000"/>
              <a:gd name="connsiteY2" fmla="*/ 2662238 h 2692401"/>
              <a:gd name="connsiteX3" fmla="*/ 1323975 w 9144000"/>
              <a:gd name="connsiteY3" fmla="*/ 2692401 h 2692401"/>
              <a:gd name="connsiteX4" fmla="*/ 1149351 w 9144000"/>
              <a:gd name="connsiteY4" fmla="*/ 2138365 h 2692401"/>
              <a:gd name="connsiteX5" fmla="*/ 0 w 9144000"/>
              <a:gd name="connsiteY5" fmla="*/ 2524125 h 2692401"/>
              <a:gd name="connsiteX6" fmla="*/ 0 w 9144000"/>
              <a:gd name="connsiteY6" fmla="*/ 0 h 2692401"/>
              <a:gd name="connsiteX0" fmla="*/ 0 w 9144000"/>
              <a:gd name="connsiteY0" fmla="*/ 0 h 2663826"/>
              <a:gd name="connsiteX1" fmla="*/ 9144000 w 9144000"/>
              <a:gd name="connsiteY1" fmla="*/ 0 h 2663826"/>
              <a:gd name="connsiteX2" fmla="*/ 9144000 w 9144000"/>
              <a:gd name="connsiteY2" fmla="*/ 2662238 h 2663826"/>
              <a:gd name="connsiteX3" fmla="*/ 1320800 w 9144000"/>
              <a:gd name="connsiteY3" fmla="*/ 2663826 h 2663826"/>
              <a:gd name="connsiteX4" fmla="*/ 1149351 w 9144000"/>
              <a:gd name="connsiteY4" fmla="*/ 2138365 h 2663826"/>
              <a:gd name="connsiteX5" fmla="*/ 0 w 9144000"/>
              <a:gd name="connsiteY5" fmla="*/ 2524125 h 2663826"/>
              <a:gd name="connsiteX6" fmla="*/ 0 w 9144000"/>
              <a:gd name="connsiteY6" fmla="*/ 0 h 2663826"/>
              <a:gd name="connsiteX0" fmla="*/ 0 w 9144000"/>
              <a:gd name="connsiteY0" fmla="*/ 0 h 2663826"/>
              <a:gd name="connsiteX1" fmla="*/ 9144000 w 9144000"/>
              <a:gd name="connsiteY1" fmla="*/ 0 h 2663826"/>
              <a:gd name="connsiteX2" fmla="*/ 9144000 w 9144000"/>
              <a:gd name="connsiteY2" fmla="*/ 2640013 h 2663826"/>
              <a:gd name="connsiteX3" fmla="*/ 1320800 w 9144000"/>
              <a:gd name="connsiteY3" fmla="*/ 2663826 h 2663826"/>
              <a:gd name="connsiteX4" fmla="*/ 1149351 w 9144000"/>
              <a:gd name="connsiteY4" fmla="*/ 2138365 h 2663826"/>
              <a:gd name="connsiteX5" fmla="*/ 0 w 9144000"/>
              <a:gd name="connsiteY5" fmla="*/ 2524125 h 2663826"/>
              <a:gd name="connsiteX6" fmla="*/ 0 w 9144000"/>
              <a:gd name="connsiteY6" fmla="*/ 0 h 2663826"/>
              <a:gd name="connsiteX0" fmla="*/ 0 w 9150350"/>
              <a:gd name="connsiteY0" fmla="*/ 0 h 2665413"/>
              <a:gd name="connsiteX1" fmla="*/ 9144000 w 9150350"/>
              <a:gd name="connsiteY1" fmla="*/ 0 h 2665413"/>
              <a:gd name="connsiteX2" fmla="*/ 9150350 w 9150350"/>
              <a:gd name="connsiteY2" fmla="*/ 2665413 h 2665413"/>
              <a:gd name="connsiteX3" fmla="*/ 1320800 w 9150350"/>
              <a:gd name="connsiteY3" fmla="*/ 2663826 h 2665413"/>
              <a:gd name="connsiteX4" fmla="*/ 1149351 w 9150350"/>
              <a:gd name="connsiteY4" fmla="*/ 2138365 h 2665413"/>
              <a:gd name="connsiteX5" fmla="*/ 0 w 9150350"/>
              <a:gd name="connsiteY5" fmla="*/ 2524125 h 2665413"/>
              <a:gd name="connsiteX6" fmla="*/ 0 w 9150350"/>
              <a:gd name="connsiteY6" fmla="*/ 0 h 2665413"/>
              <a:gd name="connsiteX0" fmla="*/ 0 w 9144222"/>
              <a:gd name="connsiteY0" fmla="*/ 0 h 2663826"/>
              <a:gd name="connsiteX1" fmla="*/ 9144000 w 9144222"/>
              <a:gd name="connsiteY1" fmla="*/ 0 h 2663826"/>
              <a:gd name="connsiteX2" fmla="*/ 9134475 w 9144222"/>
              <a:gd name="connsiteY2" fmla="*/ 2655888 h 2663826"/>
              <a:gd name="connsiteX3" fmla="*/ 1320800 w 9144222"/>
              <a:gd name="connsiteY3" fmla="*/ 2663826 h 2663826"/>
              <a:gd name="connsiteX4" fmla="*/ 1149351 w 9144222"/>
              <a:gd name="connsiteY4" fmla="*/ 2138365 h 2663826"/>
              <a:gd name="connsiteX5" fmla="*/ 0 w 9144222"/>
              <a:gd name="connsiteY5" fmla="*/ 2524125 h 2663826"/>
              <a:gd name="connsiteX6" fmla="*/ 0 w 9144222"/>
              <a:gd name="connsiteY6" fmla="*/ 0 h 2663826"/>
              <a:gd name="connsiteX0" fmla="*/ 0 w 9144384"/>
              <a:gd name="connsiteY0" fmla="*/ 0 h 2663826"/>
              <a:gd name="connsiteX1" fmla="*/ 9144000 w 9144384"/>
              <a:gd name="connsiteY1" fmla="*/ 0 h 2663826"/>
              <a:gd name="connsiteX2" fmla="*/ 9140825 w 9144384"/>
              <a:gd name="connsiteY2" fmla="*/ 2662238 h 2663826"/>
              <a:gd name="connsiteX3" fmla="*/ 1320800 w 9144384"/>
              <a:gd name="connsiteY3" fmla="*/ 2663826 h 2663826"/>
              <a:gd name="connsiteX4" fmla="*/ 1149351 w 9144384"/>
              <a:gd name="connsiteY4" fmla="*/ 2138365 h 2663826"/>
              <a:gd name="connsiteX5" fmla="*/ 0 w 9144384"/>
              <a:gd name="connsiteY5" fmla="*/ 2524125 h 2663826"/>
              <a:gd name="connsiteX6" fmla="*/ 0 w 9144384"/>
              <a:gd name="connsiteY6" fmla="*/ 0 h 2663826"/>
              <a:gd name="connsiteX0" fmla="*/ 0 w 9144532"/>
              <a:gd name="connsiteY0" fmla="*/ 0 h 2663826"/>
              <a:gd name="connsiteX1" fmla="*/ 9144000 w 9144532"/>
              <a:gd name="connsiteY1" fmla="*/ 0 h 2663826"/>
              <a:gd name="connsiteX2" fmla="*/ 9143206 w 9144532"/>
              <a:gd name="connsiteY2" fmla="*/ 2657475 h 2663826"/>
              <a:gd name="connsiteX3" fmla="*/ 1320800 w 9144532"/>
              <a:gd name="connsiteY3" fmla="*/ 2663826 h 2663826"/>
              <a:gd name="connsiteX4" fmla="*/ 1149351 w 9144532"/>
              <a:gd name="connsiteY4" fmla="*/ 2138365 h 2663826"/>
              <a:gd name="connsiteX5" fmla="*/ 0 w 9144532"/>
              <a:gd name="connsiteY5" fmla="*/ 2524125 h 2663826"/>
              <a:gd name="connsiteX6" fmla="*/ 0 w 9144532"/>
              <a:gd name="connsiteY6" fmla="*/ 0 h 2663826"/>
              <a:gd name="connsiteX0" fmla="*/ 0 w 9144532"/>
              <a:gd name="connsiteY0" fmla="*/ 0 h 2664618"/>
              <a:gd name="connsiteX1" fmla="*/ 9144000 w 9144532"/>
              <a:gd name="connsiteY1" fmla="*/ 0 h 2664618"/>
              <a:gd name="connsiteX2" fmla="*/ 9143206 w 9144532"/>
              <a:gd name="connsiteY2" fmla="*/ 2664618 h 2664618"/>
              <a:gd name="connsiteX3" fmla="*/ 1320800 w 9144532"/>
              <a:gd name="connsiteY3" fmla="*/ 2663826 h 2664618"/>
              <a:gd name="connsiteX4" fmla="*/ 1149351 w 9144532"/>
              <a:gd name="connsiteY4" fmla="*/ 2138365 h 2664618"/>
              <a:gd name="connsiteX5" fmla="*/ 0 w 9144532"/>
              <a:gd name="connsiteY5" fmla="*/ 2524125 h 2664618"/>
              <a:gd name="connsiteX6" fmla="*/ 0 w 9144532"/>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149351 w 9147968"/>
              <a:gd name="connsiteY4" fmla="*/ 2138365 h 2664618"/>
              <a:gd name="connsiteX5" fmla="*/ 0 w 9147968"/>
              <a:gd name="connsiteY5" fmla="*/ 2524125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149351 w 9147968"/>
              <a:gd name="connsiteY4" fmla="*/ 2138365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144588 w 9147968"/>
              <a:gd name="connsiteY4" fmla="*/ 2210159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225952 w 9147968"/>
              <a:gd name="connsiteY4" fmla="*/ 2094558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413160 w 9147968"/>
              <a:gd name="connsiteY3" fmla="*/ 2621439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7398 w 9147968"/>
              <a:gd name="connsiteY3" fmla="*/ 2659973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435151 w 9147968"/>
              <a:gd name="connsiteY3" fmla="*/ 2538591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9598 w 9147968"/>
              <a:gd name="connsiteY3" fmla="*/ 2661899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9598 w 9147968"/>
              <a:gd name="connsiteY3" fmla="*/ 2661899 h 2664618"/>
              <a:gd name="connsiteX4" fmla="*/ 1153384 w 9147968"/>
              <a:gd name="connsiteY4" fmla="*/ 2204380 h 2664618"/>
              <a:gd name="connsiteX5" fmla="*/ 0 w 9147968"/>
              <a:gd name="connsiteY5" fmla="*/ 2540536 h 2664618"/>
              <a:gd name="connsiteX6" fmla="*/ 0 w 9147968"/>
              <a:gd name="connsiteY6" fmla="*/ 0 h 2664618"/>
              <a:gd name="connsiteX0" fmla="*/ 0 w 9144174"/>
              <a:gd name="connsiteY0" fmla="*/ 0 h 2661899"/>
              <a:gd name="connsiteX1" fmla="*/ 9144000 w 9144174"/>
              <a:gd name="connsiteY1" fmla="*/ 0 h 2661899"/>
              <a:gd name="connsiteX2" fmla="*/ 9130376 w 9144174"/>
              <a:gd name="connsiteY2" fmla="*/ 2628011 h 2661899"/>
              <a:gd name="connsiteX3" fmla="*/ 1329598 w 9144174"/>
              <a:gd name="connsiteY3" fmla="*/ 2661899 h 2661899"/>
              <a:gd name="connsiteX4" fmla="*/ 1153384 w 9144174"/>
              <a:gd name="connsiteY4" fmla="*/ 2204380 h 2661899"/>
              <a:gd name="connsiteX5" fmla="*/ 0 w 9144174"/>
              <a:gd name="connsiteY5" fmla="*/ 2540536 h 2661899"/>
              <a:gd name="connsiteX6" fmla="*/ 0 w 9144174"/>
              <a:gd name="connsiteY6" fmla="*/ 0 h 2661899"/>
              <a:gd name="connsiteX0" fmla="*/ 0 w 9150166"/>
              <a:gd name="connsiteY0" fmla="*/ 0 h 2662692"/>
              <a:gd name="connsiteX1" fmla="*/ 9144000 w 9150166"/>
              <a:gd name="connsiteY1" fmla="*/ 0 h 2662692"/>
              <a:gd name="connsiteX2" fmla="*/ 9150166 w 9150166"/>
              <a:gd name="connsiteY2" fmla="*/ 2662692 h 2662692"/>
              <a:gd name="connsiteX3" fmla="*/ 1329598 w 9150166"/>
              <a:gd name="connsiteY3" fmla="*/ 2661899 h 2662692"/>
              <a:gd name="connsiteX4" fmla="*/ 1153384 w 9150166"/>
              <a:gd name="connsiteY4" fmla="*/ 2204380 h 2662692"/>
              <a:gd name="connsiteX5" fmla="*/ 0 w 9150166"/>
              <a:gd name="connsiteY5" fmla="*/ 2540536 h 2662692"/>
              <a:gd name="connsiteX6" fmla="*/ 0 w 9150166"/>
              <a:gd name="connsiteY6" fmla="*/ 0 h 2662692"/>
              <a:gd name="connsiteX0" fmla="*/ 0 w 9150166"/>
              <a:gd name="connsiteY0" fmla="*/ 0 h 2662692"/>
              <a:gd name="connsiteX1" fmla="*/ 9148398 w 9150166"/>
              <a:gd name="connsiteY1" fmla="*/ 1926 h 2662692"/>
              <a:gd name="connsiteX2" fmla="*/ 9150166 w 9150166"/>
              <a:gd name="connsiteY2" fmla="*/ 2662692 h 2662692"/>
              <a:gd name="connsiteX3" fmla="*/ 1329598 w 9150166"/>
              <a:gd name="connsiteY3" fmla="*/ 2661899 h 2662692"/>
              <a:gd name="connsiteX4" fmla="*/ 1153384 w 9150166"/>
              <a:gd name="connsiteY4" fmla="*/ 2204380 h 2662692"/>
              <a:gd name="connsiteX5" fmla="*/ 0 w 9150166"/>
              <a:gd name="connsiteY5" fmla="*/ 2540536 h 2662692"/>
              <a:gd name="connsiteX6" fmla="*/ 0 w 9150166"/>
              <a:gd name="connsiteY6" fmla="*/ 0 h 2662692"/>
              <a:gd name="connsiteX0" fmla="*/ 0 w 9194645"/>
              <a:gd name="connsiteY0" fmla="*/ 0 h 2662692"/>
              <a:gd name="connsiteX1" fmla="*/ 9194578 w 9194645"/>
              <a:gd name="connsiteY1" fmla="*/ 1926 h 2662692"/>
              <a:gd name="connsiteX2" fmla="*/ 9150166 w 9194645"/>
              <a:gd name="connsiteY2" fmla="*/ 2662692 h 2662692"/>
              <a:gd name="connsiteX3" fmla="*/ 1329598 w 9194645"/>
              <a:gd name="connsiteY3" fmla="*/ 2661899 h 2662692"/>
              <a:gd name="connsiteX4" fmla="*/ 1153384 w 9194645"/>
              <a:gd name="connsiteY4" fmla="*/ 2204380 h 2662692"/>
              <a:gd name="connsiteX5" fmla="*/ 0 w 9194645"/>
              <a:gd name="connsiteY5" fmla="*/ 2540536 h 2662692"/>
              <a:gd name="connsiteX6" fmla="*/ 0 w 9194645"/>
              <a:gd name="connsiteY6" fmla="*/ 0 h 2662692"/>
              <a:gd name="connsiteX0" fmla="*/ 0 w 9157461"/>
              <a:gd name="connsiteY0" fmla="*/ 0 h 2662692"/>
              <a:gd name="connsiteX1" fmla="*/ 9157195 w 9157461"/>
              <a:gd name="connsiteY1" fmla="*/ 1926 h 2662692"/>
              <a:gd name="connsiteX2" fmla="*/ 9150166 w 9157461"/>
              <a:gd name="connsiteY2" fmla="*/ 2662692 h 2662692"/>
              <a:gd name="connsiteX3" fmla="*/ 1329598 w 9157461"/>
              <a:gd name="connsiteY3" fmla="*/ 2661899 h 2662692"/>
              <a:gd name="connsiteX4" fmla="*/ 1153384 w 9157461"/>
              <a:gd name="connsiteY4" fmla="*/ 2204380 h 2662692"/>
              <a:gd name="connsiteX5" fmla="*/ 0 w 9157461"/>
              <a:gd name="connsiteY5" fmla="*/ 2540536 h 2662692"/>
              <a:gd name="connsiteX6" fmla="*/ 0 w 9157461"/>
              <a:gd name="connsiteY6" fmla="*/ 0 h 2662692"/>
              <a:gd name="connsiteX0" fmla="*/ 0 w 9157195"/>
              <a:gd name="connsiteY0" fmla="*/ 0 h 2662692"/>
              <a:gd name="connsiteX1" fmla="*/ 9157195 w 9157195"/>
              <a:gd name="connsiteY1" fmla="*/ 1926 h 2662692"/>
              <a:gd name="connsiteX2" fmla="*/ 9150166 w 9157195"/>
              <a:gd name="connsiteY2" fmla="*/ 2662692 h 2662692"/>
              <a:gd name="connsiteX3" fmla="*/ 1329598 w 9157195"/>
              <a:gd name="connsiteY3" fmla="*/ 2661899 h 2662692"/>
              <a:gd name="connsiteX4" fmla="*/ 1153384 w 9157195"/>
              <a:gd name="connsiteY4" fmla="*/ 2204380 h 2662692"/>
              <a:gd name="connsiteX5" fmla="*/ 0 w 9157195"/>
              <a:gd name="connsiteY5" fmla="*/ 2540536 h 2662692"/>
              <a:gd name="connsiteX6" fmla="*/ 0 w 9157195"/>
              <a:gd name="connsiteY6" fmla="*/ 0 h 2662692"/>
              <a:gd name="connsiteX0" fmla="*/ 0 w 9157195"/>
              <a:gd name="connsiteY0" fmla="*/ 0 h 2669373"/>
              <a:gd name="connsiteX1" fmla="*/ 9157195 w 9157195"/>
              <a:gd name="connsiteY1" fmla="*/ 1926 h 2669373"/>
              <a:gd name="connsiteX2" fmla="*/ 9150166 w 9157195"/>
              <a:gd name="connsiteY2" fmla="*/ 2662692 h 2669373"/>
              <a:gd name="connsiteX3" fmla="*/ 1063057 w 9157195"/>
              <a:gd name="connsiteY3" fmla="*/ 2669373 h 2669373"/>
              <a:gd name="connsiteX4" fmla="*/ 1153384 w 9157195"/>
              <a:gd name="connsiteY4" fmla="*/ 2204380 h 2669373"/>
              <a:gd name="connsiteX5" fmla="*/ 0 w 9157195"/>
              <a:gd name="connsiteY5" fmla="*/ 2540536 h 2669373"/>
              <a:gd name="connsiteX6" fmla="*/ 0 w 9157195"/>
              <a:gd name="connsiteY6" fmla="*/ 0 h 2669373"/>
              <a:gd name="connsiteX0" fmla="*/ 0 w 9157195"/>
              <a:gd name="connsiteY0" fmla="*/ 0 h 2669373"/>
              <a:gd name="connsiteX1" fmla="*/ 9157195 w 9157195"/>
              <a:gd name="connsiteY1" fmla="*/ 1926 h 2669373"/>
              <a:gd name="connsiteX2" fmla="*/ 9150166 w 9157195"/>
              <a:gd name="connsiteY2" fmla="*/ 2662692 h 2669373"/>
              <a:gd name="connsiteX3" fmla="*/ 1063057 w 9157195"/>
              <a:gd name="connsiteY3" fmla="*/ 2669373 h 2669373"/>
              <a:gd name="connsiteX4" fmla="*/ 1005305 w 9157195"/>
              <a:gd name="connsiteY4" fmla="*/ 2159539 h 2669373"/>
              <a:gd name="connsiteX5" fmla="*/ 0 w 9157195"/>
              <a:gd name="connsiteY5" fmla="*/ 2540536 h 2669373"/>
              <a:gd name="connsiteX6" fmla="*/ 0 w 9157195"/>
              <a:gd name="connsiteY6" fmla="*/ 0 h 2669373"/>
              <a:gd name="connsiteX0" fmla="*/ 0 w 9157195"/>
              <a:gd name="connsiteY0" fmla="*/ 0 h 2669373"/>
              <a:gd name="connsiteX1" fmla="*/ 9157195 w 9157195"/>
              <a:gd name="connsiteY1" fmla="*/ 1926 h 2669373"/>
              <a:gd name="connsiteX2" fmla="*/ 9150166 w 9157195"/>
              <a:gd name="connsiteY2" fmla="*/ 2662692 h 2669373"/>
              <a:gd name="connsiteX3" fmla="*/ 1063057 w 9157195"/>
              <a:gd name="connsiteY3" fmla="*/ 2669373 h 2669373"/>
              <a:gd name="connsiteX4" fmla="*/ 972399 w 9157195"/>
              <a:gd name="connsiteY4" fmla="*/ 2021276 h 2669373"/>
              <a:gd name="connsiteX5" fmla="*/ 0 w 9157195"/>
              <a:gd name="connsiteY5" fmla="*/ 2540536 h 2669373"/>
              <a:gd name="connsiteX6" fmla="*/ 0 w 9157195"/>
              <a:gd name="connsiteY6" fmla="*/ 0 h 2669373"/>
              <a:gd name="connsiteX0" fmla="*/ 0 w 9157195"/>
              <a:gd name="connsiteY0" fmla="*/ 0 h 2669373"/>
              <a:gd name="connsiteX1" fmla="*/ 9157195 w 9157195"/>
              <a:gd name="connsiteY1" fmla="*/ 1926 h 2669373"/>
              <a:gd name="connsiteX2" fmla="*/ 9150166 w 9157195"/>
              <a:gd name="connsiteY2" fmla="*/ 2662692 h 2669373"/>
              <a:gd name="connsiteX3" fmla="*/ 1063057 w 9157195"/>
              <a:gd name="connsiteY3" fmla="*/ 2669373 h 2669373"/>
              <a:gd name="connsiteX4" fmla="*/ 926330 w 9157195"/>
              <a:gd name="connsiteY4" fmla="*/ 2196907 h 2669373"/>
              <a:gd name="connsiteX5" fmla="*/ 0 w 9157195"/>
              <a:gd name="connsiteY5" fmla="*/ 2540536 h 2669373"/>
              <a:gd name="connsiteX6" fmla="*/ 0 w 9157195"/>
              <a:gd name="connsiteY6" fmla="*/ 0 h 2669373"/>
              <a:gd name="connsiteX0" fmla="*/ 0 w 9157195"/>
              <a:gd name="connsiteY0" fmla="*/ 0 h 2662692"/>
              <a:gd name="connsiteX1" fmla="*/ 9157195 w 9157195"/>
              <a:gd name="connsiteY1" fmla="*/ 1926 h 2662692"/>
              <a:gd name="connsiteX2" fmla="*/ 9150166 w 9157195"/>
              <a:gd name="connsiteY2" fmla="*/ 2662692 h 2662692"/>
              <a:gd name="connsiteX3" fmla="*/ 1118998 w 9157195"/>
              <a:gd name="connsiteY3" fmla="*/ 2561004 h 2662692"/>
              <a:gd name="connsiteX4" fmla="*/ 926330 w 9157195"/>
              <a:gd name="connsiteY4" fmla="*/ 2196907 h 2662692"/>
              <a:gd name="connsiteX5" fmla="*/ 0 w 9157195"/>
              <a:gd name="connsiteY5" fmla="*/ 2540536 h 2662692"/>
              <a:gd name="connsiteX6" fmla="*/ 0 w 9157195"/>
              <a:gd name="connsiteY6" fmla="*/ 0 h 2662692"/>
              <a:gd name="connsiteX0" fmla="*/ 0 w 9157195"/>
              <a:gd name="connsiteY0" fmla="*/ 0 h 2666510"/>
              <a:gd name="connsiteX1" fmla="*/ 9157195 w 9157195"/>
              <a:gd name="connsiteY1" fmla="*/ 1926 h 2666510"/>
              <a:gd name="connsiteX2" fmla="*/ 9150166 w 9157195"/>
              <a:gd name="connsiteY2" fmla="*/ 2662692 h 2666510"/>
              <a:gd name="connsiteX3" fmla="*/ 1068971 w 9157195"/>
              <a:gd name="connsiteY3" fmla="*/ 2666510 h 2666510"/>
              <a:gd name="connsiteX4" fmla="*/ 926330 w 9157195"/>
              <a:gd name="connsiteY4" fmla="*/ 2196907 h 2666510"/>
              <a:gd name="connsiteX5" fmla="*/ 0 w 9157195"/>
              <a:gd name="connsiteY5" fmla="*/ 2540536 h 2666510"/>
              <a:gd name="connsiteX6" fmla="*/ 0 w 9157195"/>
              <a:gd name="connsiteY6" fmla="*/ 0 h 2666510"/>
              <a:gd name="connsiteX0" fmla="*/ 0 w 9157195"/>
              <a:gd name="connsiteY0" fmla="*/ 0 h 2666510"/>
              <a:gd name="connsiteX1" fmla="*/ 9157195 w 9157195"/>
              <a:gd name="connsiteY1" fmla="*/ 1926 h 2666510"/>
              <a:gd name="connsiteX2" fmla="*/ 9150166 w 9157195"/>
              <a:gd name="connsiteY2" fmla="*/ 2662692 h 2666510"/>
              <a:gd name="connsiteX3" fmla="*/ 1068971 w 9157195"/>
              <a:gd name="connsiteY3" fmla="*/ 2666510 h 2666510"/>
              <a:gd name="connsiteX4" fmla="*/ 926330 w 9157195"/>
              <a:gd name="connsiteY4" fmla="*/ 2196907 h 2666510"/>
              <a:gd name="connsiteX5" fmla="*/ 0 w 9157195"/>
              <a:gd name="connsiteY5" fmla="*/ 2559912 h 2666510"/>
              <a:gd name="connsiteX6" fmla="*/ 0 w 9157195"/>
              <a:gd name="connsiteY6" fmla="*/ 0 h 2666510"/>
              <a:gd name="connsiteX0" fmla="*/ 0 w 9157195"/>
              <a:gd name="connsiteY0" fmla="*/ 0 h 2666510"/>
              <a:gd name="connsiteX1" fmla="*/ 9157195 w 9157195"/>
              <a:gd name="connsiteY1" fmla="*/ 1926 h 2666510"/>
              <a:gd name="connsiteX2" fmla="*/ 9150166 w 9157195"/>
              <a:gd name="connsiteY2" fmla="*/ 2662692 h 2666510"/>
              <a:gd name="connsiteX3" fmla="*/ 1068971 w 9157195"/>
              <a:gd name="connsiteY3" fmla="*/ 2666510 h 2666510"/>
              <a:gd name="connsiteX4" fmla="*/ 931095 w 9157195"/>
              <a:gd name="connsiteY4" fmla="*/ 2247768 h 2666510"/>
              <a:gd name="connsiteX5" fmla="*/ 0 w 9157195"/>
              <a:gd name="connsiteY5" fmla="*/ 2559912 h 2666510"/>
              <a:gd name="connsiteX6" fmla="*/ 0 w 9157195"/>
              <a:gd name="connsiteY6" fmla="*/ 0 h 266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7195" h="2666510">
                <a:moveTo>
                  <a:pt x="0" y="0"/>
                </a:moveTo>
                <a:lnTo>
                  <a:pt x="9157195" y="1926"/>
                </a:lnTo>
                <a:cubicBezTo>
                  <a:pt x="9154913" y="886543"/>
                  <a:pt x="9148049" y="1774221"/>
                  <a:pt x="9150166" y="2662692"/>
                </a:cubicBezTo>
                <a:lnTo>
                  <a:pt x="1068971" y="2666510"/>
                </a:lnTo>
                <a:lnTo>
                  <a:pt x="931095" y="2247768"/>
                </a:lnTo>
                <a:lnTo>
                  <a:pt x="0" y="2559912"/>
                </a:lnTo>
                <a:lnTo>
                  <a:pt x="0" y="0"/>
                </a:lnTo>
                <a:close/>
              </a:path>
            </a:pathLst>
          </a:custGeom>
          <a:solidFill>
            <a:schemeClr val="bg1">
              <a:lumMod val="85000"/>
              <a:alpha val="99000"/>
            </a:schemeClr>
          </a:solidFill>
        </p:spPr>
        <p:txBody>
          <a:bodyPr lIns="77925" tIns="38963" rIns="77925" bIns="38963"/>
          <a:lstStyle>
            <a:lvl1pPr marL="0" indent="0">
              <a:buNone/>
              <a:defRPr sz="1164">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nl-NL" dirty="0"/>
              <a:t>Click on the icon </a:t>
            </a:r>
            <a:r>
              <a:rPr lang="nl-NL" dirty="0" err="1"/>
              <a:t>to</a:t>
            </a:r>
            <a:r>
              <a:rPr lang="nl-NL" dirty="0"/>
              <a:t> </a:t>
            </a:r>
            <a:r>
              <a:rPr lang="nl-NL" dirty="0" err="1"/>
              <a:t>insert</a:t>
            </a:r>
            <a:r>
              <a:rPr lang="nl-NL" dirty="0"/>
              <a:t> </a:t>
            </a:r>
            <a:r>
              <a:rPr lang="nl-NL" dirty="0" err="1"/>
              <a:t>an</a:t>
            </a:r>
            <a:r>
              <a:rPr lang="nl-NL" dirty="0"/>
              <a:t> image</a:t>
            </a:r>
            <a:endParaRPr lang="en-GB" dirty="0"/>
          </a:p>
        </p:txBody>
      </p:sp>
      <p:sp>
        <p:nvSpPr>
          <p:cNvPr id="11" name="Tijdelijke aanduiding voor tekst 10"/>
          <p:cNvSpPr>
            <a:spLocks noGrp="1"/>
          </p:cNvSpPr>
          <p:nvPr>
            <p:ph type="body" sz="quarter" idx="16" hasCustomPrompt="1"/>
          </p:nvPr>
        </p:nvSpPr>
        <p:spPr>
          <a:xfrm>
            <a:off x="5505451" y="1800002"/>
            <a:ext cx="3975101" cy="342899"/>
          </a:xfrm>
          <a:prstGeom prst="rect">
            <a:avLst/>
          </a:prstGeom>
        </p:spPr>
        <p:txBody>
          <a:bodyPr lIns="77925" tIns="38963" rIns="77925" bIns="38963" anchor="b"/>
          <a:lstStyle>
            <a:lvl1pPr marL="0" indent="0" algn="r">
              <a:lnSpc>
                <a:spcPts val="1489"/>
              </a:lnSpc>
              <a:spcBef>
                <a:spcPts val="0"/>
              </a:spcBef>
              <a:buNone/>
              <a:defRPr sz="1456" baseline="0">
                <a:solidFill>
                  <a:schemeClr val="tx1"/>
                </a:solidFill>
              </a:defRPr>
            </a:lvl1pPr>
          </a:lstStyle>
          <a:p>
            <a:pPr lvl="0"/>
            <a:r>
              <a:rPr lang="en-US" dirty="0"/>
              <a:t>Click to add name speaker</a:t>
            </a:r>
            <a:endParaRPr lang="nl-NL" dirty="0"/>
          </a:p>
        </p:txBody>
      </p:sp>
      <p:sp>
        <p:nvSpPr>
          <p:cNvPr id="31" name="Tijdelijke aanduiding voor tekst 10"/>
          <p:cNvSpPr>
            <a:spLocks noGrp="1"/>
          </p:cNvSpPr>
          <p:nvPr>
            <p:ph type="body" sz="quarter" idx="17" hasCustomPrompt="1"/>
          </p:nvPr>
        </p:nvSpPr>
        <p:spPr>
          <a:xfrm>
            <a:off x="5505145" y="2179201"/>
            <a:ext cx="3975101" cy="228601"/>
          </a:xfrm>
          <a:prstGeom prst="rect">
            <a:avLst/>
          </a:prstGeom>
        </p:spPr>
        <p:txBody>
          <a:bodyPr lIns="77925" tIns="38963" rIns="77925" bIns="38963" anchor="b"/>
          <a:lstStyle>
            <a:lvl1pPr marL="0" indent="0" algn="r">
              <a:lnSpc>
                <a:spcPts val="1324"/>
              </a:lnSpc>
              <a:spcBef>
                <a:spcPts val="0"/>
              </a:spcBef>
              <a:buNone/>
              <a:defRPr sz="1164" baseline="0">
                <a:solidFill>
                  <a:schemeClr val="tx2"/>
                </a:solidFill>
              </a:defRPr>
            </a:lvl1pPr>
          </a:lstStyle>
          <a:p>
            <a:pPr lvl="0"/>
            <a:r>
              <a:rPr lang="en-US" dirty="0"/>
              <a:t>Click to add job title</a:t>
            </a:r>
            <a:endParaRPr lang="nl-NL" dirty="0"/>
          </a:p>
        </p:txBody>
      </p:sp>
      <p:sp>
        <p:nvSpPr>
          <p:cNvPr id="12" name="Tijdelijke aanduiding voor tekst 14"/>
          <p:cNvSpPr>
            <a:spLocks noGrp="1"/>
          </p:cNvSpPr>
          <p:nvPr>
            <p:ph type="body" sz="quarter" idx="18" hasCustomPrompt="1"/>
          </p:nvPr>
        </p:nvSpPr>
        <p:spPr>
          <a:xfrm>
            <a:off x="522600" y="81600"/>
            <a:ext cx="8955970" cy="1279523"/>
          </a:xfrm>
          <a:prstGeom prst="rect">
            <a:avLst/>
          </a:prstGeom>
        </p:spPr>
        <p:txBody>
          <a:bodyPr lIns="0" tIns="0" rIns="0" bIns="0" anchor="b" anchorCtr="0"/>
          <a:lstStyle>
            <a:lvl1pPr marL="0" indent="0">
              <a:lnSpc>
                <a:spcPts val="3142"/>
              </a:lnSpc>
              <a:spcBef>
                <a:spcPts val="0"/>
              </a:spcBef>
              <a:buNone/>
              <a:defRPr sz="3106" b="0" baseline="0">
                <a:solidFill>
                  <a:schemeClr val="tx1"/>
                </a:solidFill>
                <a:latin typeface="+mj-lt"/>
                <a:ea typeface="Verdana" panose="020B0604030504040204" pitchFamily="34" charset="0"/>
                <a:cs typeface="Verdana" panose="020B0604030504040204" pitchFamily="34" charset="0"/>
              </a:defRPr>
            </a:lvl1pPr>
            <a:lvl2pPr marL="426604" indent="0">
              <a:buNone/>
              <a:defRPr>
                <a:latin typeface="Verdana" panose="020B0604030504040204" pitchFamily="34" charset="0"/>
                <a:ea typeface="Verdana" panose="020B0604030504040204" pitchFamily="34" charset="0"/>
                <a:cs typeface="Verdana" panose="020B0604030504040204" pitchFamily="34" charset="0"/>
              </a:defRPr>
            </a:lvl2pPr>
            <a:lvl3pPr marL="853206" indent="0">
              <a:buNone/>
              <a:defRPr>
                <a:latin typeface="Verdana" panose="020B0604030504040204" pitchFamily="34" charset="0"/>
                <a:ea typeface="Verdana" panose="020B0604030504040204" pitchFamily="34" charset="0"/>
                <a:cs typeface="Verdana" panose="020B0604030504040204" pitchFamily="34" charset="0"/>
              </a:defRPr>
            </a:lvl3pPr>
            <a:lvl4pPr marL="1279810" indent="0">
              <a:buNone/>
              <a:defRPr>
                <a:latin typeface="Verdana" panose="020B0604030504040204" pitchFamily="34" charset="0"/>
                <a:ea typeface="Verdana" panose="020B0604030504040204" pitchFamily="34" charset="0"/>
                <a:cs typeface="Verdana" panose="020B0604030504040204" pitchFamily="34" charset="0"/>
              </a:defRPr>
            </a:lvl4pPr>
            <a:lvl5pPr marL="1706415"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a:t>
            </a:r>
          </a:p>
          <a:p>
            <a:pPr lvl="0"/>
            <a:r>
              <a:rPr lang="en-US" dirty="0"/>
              <a:t>(functional) title style</a:t>
            </a:r>
          </a:p>
        </p:txBody>
      </p:sp>
      <p:sp>
        <p:nvSpPr>
          <p:cNvPr id="16" name="Tijdelijke aanduiding voor tekst 16"/>
          <p:cNvSpPr>
            <a:spLocks noGrp="1"/>
          </p:cNvSpPr>
          <p:nvPr>
            <p:ph type="body" sz="quarter" idx="19" hasCustomPrompt="1"/>
          </p:nvPr>
        </p:nvSpPr>
        <p:spPr>
          <a:xfrm>
            <a:off x="523914" y="1387200"/>
            <a:ext cx="6257885" cy="514352"/>
          </a:xfrm>
          <a:prstGeom prst="rect">
            <a:avLst/>
          </a:prstGeom>
        </p:spPr>
        <p:txBody>
          <a:bodyPr lIns="0" tIns="0" rIns="0" bIns="0" anchor="t"/>
          <a:lstStyle>
            <a:lvl1pPr marL="0" indent="0">
              <a:lnSpc>
                <a:spcPts val="1489"/>
              </a:lnSpc>
              <a:spcBef>
                <a:spcPts val="0"/>
              </a:spcBef>
              <a:buNone/>
              <a:defRPr sz="1359">
                <a:solidFill>
                  <a:schemeClr val="tx2"/>
                </a:solidFill>
                <a:latin typeface="+mj-lt"/>
                <a:ea typeface="Verdana" panose="020B0604030504040204" pitchFamily="34" charset="0"/>
                <a:cs typeface="Verdana" panose="020B0604030504040204" pitchFamily="34" charset="0"/>
              </a:defRPr>
            </a:lvl1pPr>
            <a:lvl2pPr marL="426604" indent="0">
              <a:buNone/>
              <a:defRPr sz="1456">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53206" indent="0">
              <a:buNone/>
              <a:defRPr sz="1456">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279810" indent="0">
              <a:buNone/>
              <a:defRPr sz="1456">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06415" indent="0">
              <a:buNone/>
              <a:defRPr sz="1456">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sub heading (inspirational) title style</a:t>
            </a:r>
            <a:endParaRPr lang="nl-NL" dirty="0"/>
          </a:p>
        </p:txBody>
      </p:sp>
    </p:spTree>
    <p:extLst>
      <p:ext uri="{BB962C8B-B14F-4D97-AF65-F5344CB8AC3E}">
        <p14:creationId xmlns:p14="http://schemas.microsoft.com/office/powerpoint/2010/main" val="190368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ext Slide Prism">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722" y="2118"/>
          <a:ext cx="1719" cy="2116"/>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722" y="2118"/>
                        <a:ext cx="1719" cy="2116"/>
                      </a:xfrm>
                      <a:prstGeom prst="rect">
                        <a:avLst/>
                      </a:prstGeom>
                    </p:spPr>
                  </p:pic>
                </p:oleObj>
              </mc:Fallback>
            </mc:AlternateContent>
          </a:graphicData>
        </a:graphic>
      </p:graphicFrame>
      <p:pic>
        <p:nvPicPr>
          <p:cNvPr id="18" name="Afbeelding 1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320862"/>
            <a:ext cx="9906000" cy="545395"/>
          </a:xfrm>
          <a:prstGeom prst="rect">
            <a:avLst/>
          </a:prstGeom>
        </p:spPr>
      </p:pic>
      <p:sp>
        <p:nvSpPr>
          <p:cNvPr id="15" name="Tijdelijke aanduiding voor tekst 14"/>
          <p:cNvSpPr>
            <a:spLocks noGrp="1"/>
          </p:cNvSpPr>
          <p:nvPr>
            <p:ph type="body" sz="quarter" idx="16" hasCustomPrompt="1"/>
          </p:nvPr>
        </p:nvSpPr>
        <p:spPr>
          <a:xfrm>
            <a:off x="524276" y="339727"/>
            <a:ext cx="8862705" cy="515863"/>
          </a:xfrm>
          <a:prstGeom prst="rect">
            <a:avLst/>
          </a:prstGeom>
        </p:spPr>
        <p:txBody>
          <a:bodyPr lIns="0" tIns="0" rIns="0" bIns="0" anchor="b" anchorCtr="0"/>
          <a:lstStyle>
            <a:lvl1pPr marL="0" indent="0">
              <a:lnSpc>
                <a:spcPts val="3037"/>
              </a:lnSpc>
              <a:spcBef>
                <a:spcPts val="0"/>
              </a:spcBef>
              <a:buNone/>
              <a:defRPr sz="2726" b="0" baseline="0">
                <a:solidFill>
                  <a:schemeClr val="tx1"/>
                </a:solidFill>
                <a:latin typeface="+mj-lt"/>
                <a:ea typeface="Verdana" panose="020B0604030504040204" pitchFamily="34" charset="0"/>
                <a:cs typeface="Verdana" panose="020B0604030504040204" pitchFamily="34" charset="0"/>
              </a:defRPr>
            </a:lvl1pPr>
            <a:lvl2pPr marL="460806" indent="0">
              <a:buNone/>
              <a:defRPr>
                <a:latin typeface="Verdana" panose="020B0604030504040204" pitchFamily="34" charset="0"/>
                <a:ea typeface="Verdana" panose="020B0604030504040204" pitchFamily="34" charset="0"/>
                <a:cs typeface="Verdana" panose="020B0604030504040204" pitchFamily="34" charset="0"/>
              </a:defRPr>
            </a:lvl2pPr>
            <a:lvl3pPr marL="921609" indent="0">
              <a:buNone/>
              <a:defRPr>
                <a:latin typeface="Verdana" panose="020B0604030504040204" pitchFamily="34" charset="0"/>
                <a:ea typeface="Verdana" panose="020B0604030504040204" pitchFamily="34" charset="0"/>
                <a:cs typeface="Verdana" panose="020B0604030504040204" pitchFamily="34" charset="0"/>
              </a:defRPr>
            </a:lvl3pPr>
            <a:lvl4pPr marL="1382415" indent="0">
              <a:buNone/>
              <a:defRPr>
                <a:latin typeface="Verdana" panose="020B0604030504040204" pitchFamily="34" charset="0"/>
                <a:ea typeface="Verdana" panose="020B0604030504040204" pitchFamily="34" charset="0"/>
                <a:cs typeface="Verdana" panose="020B0604030504040204" pitchFamily="34" charset="0"/>
              </a:defRPr>
            </a:lvl4pPr>
            <a:lvl5pPr marL="184321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(functional) title style</a:t>
            </a:r>
          </a:p>
        </p:txBody>
      </p:sp>
      <p:sp>
        <p:nvSpPr>
          <p:cNvPr id="16" name="Tijdelijke aanduiding voor tekst 16"/>
          <p:cNvSpPr>
            <a:spLocks noGrp="1"/>
          </p:cNvSpPr>
          <p:nvPr>
            <p:ph type="body" sz="quarter" idx="17" hasCustomPrompt="1"/>
          </p:nvPr>
        </p:nvSpPr>
        <p:spPr>
          <a:xfrm>
            <a:off x="523913" y="911224"/>
            <a:ext cx="8851558" cy="291067"/>
          </a:xfrm>
          <a:prstGeom prst="rect">
            <a:avLst/>
          </a:prstGeom>
        </p:spPr>
        <p:txBody>
          <a:bodyPr lIns="0" tIns="0" rIns="0" bIns="0" anchor="t"/>
          <a:lstStyle>
            <a:lvl1pPr marL="0" indent="0">
              <a:lnSpc>
                <a:spcPts val="1608"/>
              </a:lnSpc>
              <a:spcBef>
                <a:spcPts val="0"/>
              </a:spcBef>
              <a:buNone/>
              <a:defRPr sz="1468">
                <a:solidFill>
                  <a:schemeClr val="tx2"/>
                </a:solidFill>
                <a:latin typeface="+mj-lt"/>
                <a:ea typeface="Verdana" panose="020B0604030504040204" pitchFamily="34" charset="0"/>
                <a:cs typeface="Verdana" panose="020B0604030504040204" pitchFamily="34" charset="0"/>
              </a:defRPr>
            </a:lvl1pPr>
            <a:lvl2pPr marL="460806" indent="0">
              <a:buNone/>
              <a:defRPr sz="1572">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921609" indent="0">
              <a:buNone/>
              <a:defRPr sz="1572">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82415" indent="0">
              <a:buNone/>
              <a:defRPr sz="1572">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843219" indent="0">
              <a:buNone/>
              <a:defRPr sz="1572">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sub heading (inspirational) title style</a:t>
            </a:r>
            <a:endParaRPr lang="nl-NL" dirty="0"/>
          </a:p>
        </p:txBody>
      </p:sp>
      <p:sp>
        <p:nvSpPr>
          <p:cNvPr id="11" name="Text Box 27"/>
          <p:cNvSpPr txBox="1">
            <a:spLocks noChangeArrowheads="1"/>
          </p:cNvSpPr>
          <p:nvPr userDrawn="1"/>
        </p:nvSpPr>
        <p:spPr bwMode="auto">
          <a:xfrm>
            <a:off x="8956676" y="6477027"/>
            <a:ext cx="806783" cy="283411"/>
          </a:xfrm>
          <a:prstGeom prst="rect">
            <a:avLst/>
          </a:prstGeom>
          <a:noFill/>
          <a:ln w="9525" algn="ctr">
            <a:noFill/>
            <a:miter lim="800000"/>
            <a:headEnd/>
            <a:tailEnd/>
          </a:ln>
          <a:effectLst/>
        </p:spPr>
        <p:txBody>
          <a:bodyPr wrap="square" lIns="108141" tIns="54070" rIns="108141" bIns="54070" anchor="b">
            <a:spAutoFit/>
          </a:bodyPr>
          <a:lstStyle/>
          <a:p>
            <a:pPr defTabSz="460806">
              <a:lnSpc>
                <a:spcPct val="90000"/>
              </a:lnSpc>
            </a:pPr>
            <a:r>
              <a:rPr lang="en-US" sz="1258" dirty="0">
                <a:solidFill>
                  <a:srgbClr val="0069B4"/>
                </a:solidFill>
              </a:rPr>
              <a:t>     </a:t>
            </a:r>
            <a:fld id="{27E0A068-2F96-4452-B6AF-D7C6C78D01BA}" type="slidenum">
              <a:rPr lang="en-US" sz="1258" smtClean="0">
                <a:solidFill>
                  <a:srgbClr val="0069B4"/>
                </a:solidFill>
              </a:rPr>
              <a:pPr defTabSz="460806">
                <a:lnSpc>
                  <a:spcPct val="90000"/>
                </a:lnSpc>
              </a:pPr>
              <a:t>‹#›</a:t>
            </a:fld>
            <a:endParaRPr lang="en-US" sz="1258" dirty="0">
              <a:solidFill>
                <a:srgbClr val="0069B4"/>
              </a:solidFill>
            </a:endParaRPr>
          </a:p>
        </p:txBody>
      </p:sp>
      <p:sp>
        <p:nvSpPr>
          <p:cNvPr id="12" name="Tijdelijke aanduiding voor voettekst 7"/>
          <p:cNvSpPr>
            <a:spLocks noGrp="1"/>
          </p:cNvSpPr>
          <p:nvPr>
            <p:ph type="ftr" sz="quarter" idx="11"/>
          </p:nvPr>
        </p:nvSpPr>
        <p:spPr>
          <a:xfrm>
            <a:off x="5477193" y="6404564"/>
            <a:ext cx="3663157" cy="331200"/>
          </a:xfrm>
          <a:prstGeom prst="rect">
            <a:avLst/>
          </a:prstGeom>
        </p:spPr>
        <p:txBody>
          <a:bodyPr anchor="ctr" anchorCtr="0"/>
          <a:lstStyle>
            <a:lvl1pPr algn="r">
              <a:defRPr sz="1258"/>
            </a:lvl1pPr>
          </a:lstStyle>
          <a:p>
            <a:pPr defTabSz="460806"/>
            <a:endParaRPr lang="nl-NL" dirty="0">
              <a:solidFill>
                <a:srgbClr val="0069B4"/>
              </a:solidFill>
            </a:endParaRPr>
          </a:p>
        </p:txBody>
      </p:sp>
    </p:spTree>
    <p:extLst>
      <p:ext uri="{BB962C8B-B14F-4D97-AF65-F5344CB8AC3E}">
        <p14:creationId xmlns:p14="http://schemas.microsoft.com/office/powerpoint/2010/main" val="55168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pic>
        <p:nvPicPr>
          <p:cNvPr id="2" name="Afbeelding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898" y="5479189"/>
            <a:ext cx="9894104" cy="1379763"/>
          </a:xfrm>
          <a:prstGeom prst="rect">
            <a:avLst/>
          </a:prstGeom>
        </p:spPr>
      </p:pic>
      <p:sp>
        <p:nvSpPr>
          <p:cNvPr id="18" name="Tijdelijke aanduiding voor tekst 14"/>
          <p:cNvSpPr>
            <a:spLocks noGrp="1"/>
          </p:cNvSpPr>
          <p:nvPr>
            <p:ph type="body" sz="quarter" idx="15" hasCustomPrompt="1"/>
          </p:nvPr>
        </p:nvSpPr>
        <p:spPr>
          <a:xfrm>
            <a:off x="5692777" y="6400185"/>
            <a:ext cx="3709378" cy="331471"/>
          </a:xfrm>
          <a:prstGeom prst="rect">
            <a:avLst/>
          </a:prstGeom>
        </p:spPr>
        <p:txBody>
          <a:bodyPr lIns="0" tIns="0" rIns="0" bIns="0" anchor="ctr" anchorCtr="0"/>
          <a:lstStyle>
            <a:lvl1pPr marL="0" indent="0" algn="r">
              <a:lnSpc>
                <a:spcPct val="100000"/>
              </a:lnSpc>
              <a:spcBef>
                <a:spcPts val="0"/>
              </a:spcBef>
              <a:buNone/>
              <a:defRPr sz="1164" b="0" baseline="0">
                <a:solidFill>
                  <a:schemeClr val="tx1"/>
                </a:solidFill>
                <a:latin typeface="+mj-lt"/>
                <a:ea typeface="Verdana" panose="020B0604030504040204" pitchFamily="34" charset="0"/>
                <a:cs typeface="Verdana" panose="020B0604030504040204" pitchFamily="34" charset="0"/>
              </a:defRPr>
            </a:lvl1pPr>
            <a:lvl2pPr marL="426604" indent="0">
              <a:buNone/>
              <a:defRPr>
                <a:latin typeface="Verdana" panose="020B0604030504040204" pitchFamily="34" charset="0"/>
                <a:ea typeface="Verdana" panose="020B0604030504040204" pitchFamily="34" charset="0"/>
                <a:cs typeface="Verdana" panose="020B0604030504040204" pitchFamily="34" charset="0"/>
              </a:defRPr>
            </a:lvl2pPr>
            <a:lvl3pPr marL="853206" indent="0">
              <a:buNone/>
              <a:defRPr>
                <a:latin typeface="Verdana" panose="020B0604030504040204" pitchFamily="34" charset="0"/>
                <a:ea typeface="Verdana" panose="020B0604030504040204" pitchFamily="34" charset="0"/>
                <a:cs typeface="Verdana" panose="020B0604030504040204" pitchFamily="34" charset="0"/>
              </a:defRPr>
            </a:lvl3pPr>
            <a:lvl4pPr marL="1279810" indent="0">
              <a:buNone/>
              <a:defRPr>
                <a:latin typeface="Verdana" panose="020B0604030504040204" pitchFamily="34" charset="0"/>
                <a:ea typeface="Verdana" panose="020B0604030504040204" pitchFamily="34" charset="0"/>
                <a:cs typeface="Verdana" panose="020B0604030504040204" pitchFamily="34" charset="0"/>
              </a:defRPr>
            </a:lvl4pPr>
            <a:lvl5pPr marL="1706415"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January 1 2016</a:t>
            </a:r>
          </a:p>
        </p:txBody>
      </p:sp>
      <p:sp>
        <p:nvSpPr>
          <p:cNvPr id="24" name="Tijdelijke aanduiding voor afbeelding 7"/>
          <p:cNvSpPr>
            <a:spLocks noGrp="1"/>
          </p:cNvSpPr>
          <p:nvPr>
            <p:ph type="pic" sz="quarter" idx="10" hasCustomPrompt="1"/>
          </p:nvPr>
        </p:nvSpPr>
        <p:spPr>
          <a:xfrm>
            <a:off x="2" y="2565624"/>
            <a:ext cx="9915992" cy="3495586"/>
          </a:xfrm>
          <a:custGeom>
            <a:avLst/>
            <a:gdLst>
              <a:gd name="connsiteX0" fmla="*/ 0 w 9144000"/>
              <a:gd name="connsiteY0" fmla="*/ 0 h 2690813"/>
              <a:gd name="connsiteX1" fmla="*/ 9144000 w 9144000"/>
              <a:gd name="connsiteY1" fmla="*/ 0 h 2690813"/>
              <a:gd name="connsiteX2" fmla="*/ 9144000 w 9144000"/>
              <a:gd name="connsiteY2" fmla="*/ 2690813 h 2690813"/>
              <a:gd name="connsiteX3" fmla="*/ 0 w 9144000"/>
              <a:gd name="connsiteY3" fmla="*/ 2690813 h 2690813"/>
              <a:gd name="connsiteX4" fmla="*/ 0 w 9144000"/>
              <a:gd name="connsiteY4"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0 w 9144000"/>
              <a:gd name="connsiteY4" fmla="*/ 2690813 h 2690813"/>
              <a:gd name="connsiteX5" fmla="*/ 0 w 9144000"/>
              <a:gd name="connsiteY5" fmla="*/ 0 h 2690813"/>
              <a:gd name="connsiteX0" fmla="*/ 0 w 9144000"/>
              <a:gd name="connsiteY0" fmla="*/ 0 h 2690814"/>
              <a:gd name="connsiteX1" fmla="*/ 9144000 w 9144000"/>
              <a:gd name="connsiteY1" fmla="*/ 0 h 2690814"/>
              <a:gd name="connsiteX2" fmla="*/ 9144000 w 9144000"/>
              <a:gd name="connsiteY2" fmla="*/ 2690813 h 2690814"/>
              <a:gd name="connsiteX3" fmla="*/ 1366838 w 9144000"/>
              <a:gd name="connsiteY3" fmla="*/ 2686051 h 2690814"/>
              <a:gd name="connsiteX4" fmla="*/ 690563 w 9144000"/>
              <a:gd name="connsiteY4" fmla="*/ 2690814 h 2690814"/>
              <a:gd name="connsiteX5" fmla="*/ 0 w 9144000"/>
              <a:gd name="connsiteY5" fmla="*/ 2690813 h 2690814"/>
              <a:gd name="connsiteX6" fmla="*/ 0 w 9144000"/>
              <a:gd name="connsiteY6" fmla="*/ 0 h 2690814"/>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085850 w 9144000"/>
              <a:gd name="connsiteY4" fmla="*/ 2185989 h 2690813"/>
              <a:gd name="connsiteX5" fmla="*/ 0 w 9144000"/>
              <a:gd name="connsiteY5" fmla="*/ 269081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309688 w 9144000"/>
              <a:gd name="connsiteY4" fmla="*/ 2176464 h 2690813"/>
              <a:gd name="connsiteX5" fmla="*/ 0 w 9144000"/>
              <a:gd name="connsiteY5" fmla="*/ 269081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228726 w 9144000"/>
              <a:gd name="connsiteY4" fmla="*/ 2276477 h 2690813"/>
              <a:gd name="connsiteX5" fmla="*/ 0 w 9144000"/>
              <a:gd name="connsiteY5" fmla="*/ 269081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228726 w 9144000"/>
              <a:gd name="connsiteY4" fmla="*/ 2276477 h 2690813"/>
              <a:gd name="connsiteX5" fmla="*/ 0 w 9144000"/>
              <a:gd name="connsiteY5" fmla="*/ 251936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66838 w 9144000"/>
              <a:gd name="connsiteY3" fmla="*/ 2686051 h 2690813"/>
              <a:gd name="connsiteX4" fmla="*/ 1152526 w 9144000"/>
              <a:gd name="connsiteY4" fmla="*/ 2133602 h 2690813"/>
              <a:gd name="connsiteX5" fmla="*/ 0 w 9144000"/>
              <a:gd name="connsiteY5" fmla="*/ 2519363 h 2690813"/>
              <a:gd name="connsiteX6" fmla="*/ 0 w 9144000"/>
              <a:gd name="connsiteY6" fmla="*/ 0 h 2690813"/>
              <a:gd name="connsiteX0" fmla="*/ 0 w 9144000"/>
              <a:gd name="connsiteY0" fmla="*/ 0 h 2690813"/>
              <a:gd name="connsiteX1" fmla="*/ 9144000 w 9144000"/>
              <a:gd name="connsiteY1" fmla="*/ 0 h 2690813"/>
              <a:gd name="connsiteX2" fmla="*/ 9144000 w 9144000"/>
              <a:gd name="connsiteY2" fmla="*/ 2690813 h 2690813"/>
              <a:gd name="connsiteX3" fmla="*/ 1323975 w 9144000"/>
              <a:gd name="connsiteY3" fmla="*/ 2657476 h 2690813"/>
              <a:gd name="connsiteX4" fmla="*/ 1152526 w 9144000"/>
              <a:gd name="connsiteY4" fmla="*/ 2133602 h 2690813"/>
              <a:gd name="connsiteX5" fmla="*/ 0 w 9144000"/>
              <a:gd name="connsiteY5" fmla="*/ 2519363 h 2690813"/>
              <a:gd name="connsiteX6" fmla="*/ 0 w 9144000"/>
              <a:gd name="connsiteY6" fmla="*/ 0 h 2690813"/>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33602 h 2662238"/>
              <a:gd name="connsiteX5" fmla="*/ 0 w 9144000"/>
              <a:gd name="connsiteY5" fmla="*/ 2519363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33602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09790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28840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52526 w 9144000"/>
              <a:gd name="connsiteY4" fmla="*/ 2135190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3975 w 9144000"/>
              <a:gd name="connsiteY3" fmla="*/ 2657476 h 2662238"/>
              <a:gd name="connsiteX4" fmla="*/ 1149351 w 9144000"/>
              <a:gd name="connsiteY4" fmla="*/ 2138365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90650 w 9144000"/>
              <a:gd name="connsiteY3" fmla="*/ 2590801 h 2662238"/>
              <a:gd name="connsiteX4" fmla="*/ 1149351 w 9144000"/>
              <a:gd name="connsiteY4" fmla="*/ 2138365 h 2662238"/>
              <a:gd name="connsiteX5" fmla="*/ 0 w 9144000"/>
              <a:gd name="connsiteY5" fmla="*/ 2524125 h 2662238"/>
              <a:gd name="connsiteX6" fmla="*/ 0 w 9144000"/>
              <a:gd name="connsiteY6" fmla="*/ 0 h 2662238"/>
              <a:gd name="connsiteX0" fmla="*/ 0 w 9144000"/>
              <a:gd name="connsiteY0" fmla="*/ 0 h 2667001"/>
              <a:gd name="connsiteX1" fmla="*/ 9144000 w 9144000"/>
              <a:gd name="connsiteY1" fmla="*/ 0 h 2667001"/>
              <a:gd name="connsiteX2" fmla="*/ 9144000 w 9144000"/>
              <a:gd name="connsiteY2" fmla="*/ 2662238 h 2667001"/>
              <a:gd name="connsiteX3" fmla="*/ 1323975 w 9144000"/>
              <a:gd name="connsiteY3" fmla="*/ 2667001 h 2667001"/>
              <a:gd name="connsiteX4" fmla="*/ 1149351 w 9144000"/>
              <a:gd name="connsiteY4" fmla="*/ 2138365 h 2667001"/>
              <a:gd name="connsiteX5" fmla="*/ 0 w 9144000"/>
              <a:gd name="connsiteY5" fmla="*/ 2524125 h 2667001"/>
              <a:gd name="connsiteX6" fmla="*/ 0 w 9144000"/>
              <a:gd name="connsiteY6" fmla="*/ 0 h 2667001"/>
              <a:gd name="connsiteX0" fmla="*/ 0 w 9144000"/>
              <a:gd name="connsiteY0" fmla="*/ 0 h 2662238"/>
              <a:gd name="connsiteX1" fmla="*/ 9144000 w 9144000"/>
              <a:gd name="connsiteY1" fmla="*/ 0 h 2662238"/>
              <a:gd name="connsiteX2" fmla="*/ 9144000 w 9144000"/>
              <a:gd name="connsiteY2" fmla="*/ 2662238 h 2662238"/>
              <a:gd name="connsiteX3" fmla="*/ 1336675 w 9144000"/>
              <a:gd name="connsiteY3" fmla="*/ 2616201 h 2662238"/>
              <a:gd name="connsiteX4" fmla="*/ 1149351 w 9144000"/>
              <a:gd name="connsiteY4" fmla="*/ 2138365 h 2662238"/>
              <a:gd name="connsiteX5" fmla="*/ 0 w 9144000"/>
              <a:gd name="connsiteY5" fmla="*/ 2524125 h 2662238"/>
              <a:gd name="connsiteX6" fmla="*/ 0 w 9144000"/>
              <a:gd name="connsiteY6" fmla="*/ 0 h 2662238"/>
              <a:gd name="connsiteX0" fmla="*/ 0 w 9144000"/>
              <a:gd name="connsiteY0" fmla="*/ 0 h 2662238"/>
              <a:gd name="connsiteX1" fmla="*/ 9144000 w 9144000"/>
              <a:gd name="connsiteY1" fmla="*/ 0 h 2662238"/>
              <a:gd name="connsiteX2" fmla="*/ 9144000 w 9144000"/>
              <a:gd name="connsiteY2" fmla="*/ 2662238 h 2662238"/>
              <a:gd name="connsiteX3" fmla="*/ 1320800 w 9144000"/>
              <a:gd name="connsiteY3" fmla="*/ 2660651 h 2662238"/>
              <a:gd name="connsiteX4" fmla="*/ 1149351 w 9144000"/>
              <a:gd name="connsiteY4" fmla="*/ 2138365 h 2662238"/>
              <a:gd name="connsiteX5" fmla="*/ 0 w 9144000"/>
              <a:gd name="connsiteY5" fmla="*/ 2524125 h 2662238"/>
              <a:gd name="connsiteX6" fmla="*/ 0 w 9144000"/>
              <a:gd name="connsiteY6" fmla="*/ 0 h 2662238"/>
              <a:gd name="connsiteX0" fmla="*/ 0 w 9144000"/>
              <a:gd name="connsiteY0" fmla="*/ 0 h 2692401"/>
              <a:gd name="connsiteX1" fmla="*/ 9144000 w 9144000"/>
              <a:gd name="connsiteY1" fmla="*/ 0 h 2692401"/>
              <a:gd name="connsiteX2" fmla="*/ 9144000 w 9144000"/>
              <a:gd name="connsiteY2" fmla="*/ 2662238 h 2692401"/>
              <a:gd name="connsiteX3" fmla="*/ 1323975 w 9144000"/>
              <a:gd name="connsiteY3" fmla="*/ 2692401 h 2692401"/>
              <a:gd name="connsiteX4" fmla="*/ 1149351 w 9144000"/>
              <a:gd name="connsiteY4" fmla="*/ 2138365 h 2692401"/>
              <a:gd name="connsiteX5" fmla="*/ 0 w 9144000"/>
              <a:gd name="connsiteY5" fmla="*/ 2524125 h 2692401"/>
              <a:gd name="connsiteX6" fmla="*/ 0 w 9144000"/>
              <a:gd name="connsiteY6" fmla="*/ 0 h 2692401"/>
              <a:gd name="connsiteX0" fmla="*/ 0 w 9144000"/>
              <a:gd name="connsiteY0" fmla="*/ 0 h 2663826"/>
              <a:gd name="connsiteX1" fmla="*/ 9144000 w 9144000"/>
              <a:gd name="connsiteY1" fmla="*/ 0 h 2663826"/>
              <a:gd name="connsiteX2" fmla="*/ 9144000 w 9144000"/>
              <a:gd name="connsiteY2" fmla="*/ 2662238 h 2663826"/>
              <a:gd name="connsiteX3" fmla="*/ 1320800 w 9144000"/>
              <a:gd name="connsiteY3" fmla="*/ 2663826 h 2663826"/>
              <a:gd name="connsiteX4" fmla="*/ 1149351 w 9144000"/>
              <a:gd name="connsiteY4" fmla="*/ 2138365 h 2663826"/>
              <a:gd name="connsiteX5" fmla="*/ 0 w 9144000"/>
              <a:gd name="connsiteY5" fmla="*/ 2524125 h 2663826"/>
              <a:gd name="connsiteX6" fmla="*/ 0 w 9144000"/>
              <a:gd name="connsiteY6" fmla="*/ 0 h 2663826"/>
              <a:gd name="connsiteX0" fmla="*/ 0 w 9144000"/>
              <a:gd name="connsiteY0" fmla="*/ 0 h 2663826"/>
              <a:gd name="connsiteX1" fmla="*/ 9144000 w 9144000"/>
              <a:gd name="connsiteY1" fmla="*/ 0 h 2663826"/>
              <a:gd name="connsiteX2" fmla="*/ 9144000 w 9144000"/>
              <a:gd name="connsiteY2" fmla="*/ 2640013 h 2663826"/>
              <a:gd name="connsiteX3" fmla="*/ 1320800 w 9144000"/>
              <a:gd name="connsiteY3" fmla="*/ 2663826 h 2663826"/>
              <a:gd name="connsiteX4" fmla="*/ 1149351 w 9144000"/>
              <a:gd name="connsiteY4" fmla="*/ 2138365 h 2663826"/>
              <a:gd name="connsiteX5" fmla="*/ 0 w 9144000"/>
              <a:gd name="connsiteY5" fmla="*/ 2524125 h 2663826"/>
              <a:gd name="connsiteX6" fmla="*/ 0 w 9144000"/>
              <a:gd name="connsiteY6" fmla="*/ 0 h 2663826"/>
              <a:gd name="connsiteX0" fmla="*/ 0 w 9150350"/>
              <a:gd name="connsiteY0" fmla="*/ 0 h 2665413"/>
              <a:gd name="connsiteX1" fmla="*/ 9144000 w 9150350"/>
              <a:gd name="connsiteY1" fmla="*/ 0 h 2665413"/>
              <a:gd name="connsiteX2" fmla="*/ 9150350 w 9150350"/>
              <a:gd name="connsiteY2" fmla="*/ 2665413 h 2665413"/>
              <a:gd name="connsiteX3" fmla="*/ 1320800 w 9150350"/>
              <a:gd name="connsiteY3" fmla="*/ 2663826 h 2665413"/>
              <a:gd name="connsiteX4" fmla="*/ 1149351 w 9150350"/>
              <a:gd name="connsiteY4" fmla="*/ 2138365 h 2665413"/>
              <a:gd name="connsiteX5" fmla="*/ 0 w 9150350"/>
              <a:gd name="connsiteY5" fmla="*/ 2524125 h 2665413"/>
              <a:gd name="connsiteX6" fmla="*/ 0 w 9150350"/>
              <a:gd name="connsiteY6" fmla="*/ 0 h 2665413"/>
              <a:gd name="connsiteX0" fmla="*/ 0 w 9144222"/>
              <a:gd name="connsiteY0" fmla="*/ 0 h 2663826"/>
              <a:gd name="connsiteX1" fmla="*/ 9144000 w 9144222"/>
              <a:gd name="connsiteY1" fmla="*/ 0 h 2663826"/>
              <a:gd name="connsiteX2" fmla="*/ 9134475 w 9144222"/>
              <a:gd name="connsiteY2" fmla="*/ 2655888 h 2663826"/>
              <a:gd name="connsiteX3" fmla="*/ 1320800 w 9144222"/>
              <a:gd name="connsiteY3" fmla="*/ 2663826 h 2663826"/>
              <a:gd name="connsiteX4" fmla="*/ 1149351 w 9144222"/>
              <a:gd name="connsiteY4" fmla="*/ 2138365 h 2663826"/>
              <a:gd name="connsiteX5" fmla="*/ 0 w 9144222"/>
              <a:gd name="connsiteY5" fmla="*/ 2524125 h 2663826"/>
              <a:gd name="connsiteX6" fmla="*/ 0 w 9144222"/>
              <a:gd name="connsiteY6" fmla="*/ 0 h 2663826"/>
              <a:gd name="connsiteX0" fmla="*/ 0 w 9144384"/>
              <a:gd name="connsiteY0" fmla="*/ 0 h 2663826"/>
              <a:gd name="connsiteX1" fmla="*/ 9144000 w 9144384"/>
              <a:gd name="connsiteY1" fmla="*/ 0 h 2663826"/>
              <a:gd name="connsiteX2" fmla="*/ 9140825 w 9144384"/>
              <a:gd name="connsiteY2" fmla="*/ 2662238 h 2663826"/>
              <a:gd name="connsiteX3" fmla="*/ 1320800 w 9144384"/>
              <a:gd name="connsiteY3" fmla="*/ 2663826 h 2663826"/>
              <a:gd name="connsiteX4" fmla="*/ 1149351 w 9144384"/>
              <a:gd name="connsiteY4" fmla="*/ 2138365 h 2663826"/>
              <a:gd name="connsiteX5" fmla="*/ 0 w 9144384"/>
              <a:gd name="connsiteY5" fmla="*/ 2524125 h 2663826"/>
              <a:gd name="connsiteX6" fmla="*/ 0 w 9144384"/>
              <a:gd name="connsiteY6" fmla="*/ 0 h 2663826"/>
              <a:gd name="connsiteX0" fmla="*/ 0 w 9144532"/>
              <a:gd name="connsiteY0" fmla="*/ 0 h 2663826"/>
              <a:gd name="connsiteX1" fmla="*/ 9144000 w 9144532"/>
              <a:gd name="connsiteY1" fmla="*/ 0 h 2663826"/>
              <a:gd name="connsiteX2" fmla="*/ 9143206 w 9144532"/>
              <a:gd name="connsiteY2" fmla="*/ 2657475 h 2663826"/>
              <a:gd name="connsiteX3" fmla="*/ 1320800 w 9144532"/>
              <a:gd name="connsiteY3" fmla="*/ 2663826 h 2663826"/>
              <a:gd name="connsiteX4" fmla="*/ 1149351 w 9144532"/>
              <a:gd name="connsiteY4" fmla="*/ 2138365 h 2663826"/>
              <a:gd name="connsiteX5" fmla="*/ 0 w 9144532"/>
              <a:gd name="connsiteY5" fmla="*/ 2524125 h 2663826"/>
              <a:gd name="connsiteX6" fmla="*/ 0 w 9144532"/>
              <a:gd name="connsiteY6" fmla="*/ 0 h 2663826"/>
              <a:gd name="connsiteX0" fmla="*/ 0 w 9144532"/>
              <a:gd name="connsiteY0" fmla="*/ 0 h 2664618"/>
              <a:gd name="connsiteX1" fmla="*/ 9144000 w 9144532"/>
              <a:gd name="connsiteY1" fmla="*/ 0 h 2664618"/>
              <a:gd name="connsiteX2" fmla="*/ 9143206 w 9144532"/>
              <a:gd name="connsiteY2" fmla="*/ 2664618 h 2664618"/>
              <a:gd name="connsiteX3" fmla="*/ 1320800 w 9144532"/>
              <a:gd name="connsiteY3" fmla="*/ 2663826 h 2664618"/>
              <a:gd name="connsiteX4" fmla="*/ 1149351 w 9144532"/>
              <a:gd name="connsiteY4" fmla="*/ 2138365 h 2664618"/>
              <a:gd name="connsiteX5" fmla="*/ 0 w 9144532"/>
              <a:gd name="connsiteY5" fmla="*/ 2524125 h 2664618"/>
              <a:gd name="connsiteX6" fmla="*/ 0 w 9144532"/>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149351 w 9147968"/>
              <a:gd name="connsiteY4" fmla="*/ 2138365 h 2664618"/>
              <a:gd name="connsiteX5" fmla="*/ 0 w 9147968"/>
              <a:gd name="connsiteY5" fmla="*/ 2524125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149351 w 9147968"/>
              <a:gd name="connsiteY4" fmla="*/ 2138365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144588 w 9147968"/>
              <a:gd name="connsiteY4" fmla="*/ 2210159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225952 w 9147968"/>
              <a:gd name="connsiteY4" fmla="*/ 2094558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0800 w 9147968"/>
              <a:gd name="connsiteY3" fmla="*/ 2663826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413160 w 9147968"/>
              <a:gd name="connsiteY3" fmla="*/ 2621439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7398 w 9147968"/>
              <a:gd name="connsiteY3" fmla="*/ 2659973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435151 w 9147968"/>
              <a:gd name="connsiteY3" fmla="*/ 2538591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9598 w 9147968"/>
              <a:gd name="connsiteY3" fmla="*/ 2661899 h 2664618"/>
              <a:gd name="connsiteX4" fmla="*/ 1153384 w 9147968"/>
              <a:gd name="connsiteY4" fmla="*/ 2204380 h 2664618"/>
              <a:gd name="connsiteX5" fmla="*/ 0 w 9147968"/>
              <a:gd name="connsiteY5" fmla="*/ 2540536 h 2664618"/>
              <a:gd name="connsiteX6" fmla="*/ 0 w 9147968"/>
              <a:gd name="connsiteY6" fmla="*/ 0 h 2664618"/>
              <a:gd name="connsiteX0" fmla="*/ 0 w 9147968"/>
              <a:gd name="connsiteY0" fmla="*/ 0 h 2664618"/>
              <a:gd name="connsiteX1" fmla="*/ 9144000 w 9147968"/>
              <a:gd name="connsiteY1" fmla="*/ 0 h 2664618"/>
              <a:gd name="connsiteX2" fmla="*/ 9147968 w 9147968"/>
              <a:gd name="connsiteY2" fmla="*/ 2664618 h 2664618"/>
              <a:gd name="connsiteX3" fmla="*/ 1329598 w 9147968"/>
              <a:gd name="connsiteY3" fmla="*/ 2661899 h 2664618"/>
              <a:gd name="connsiteX4" fmla="*/ 1153384 w 9147968"/>
              <a:gd name="connsiteY4" fmla="*/ 2204380 h 2664618"/>
              <a:gd name="connsiteX5" fmla="*/ 0 w 9147968"/>
              <a:gd name="connsiteY5" fmla="*/ 2540536 h 2664618"/>
              <a:gd name="connsiteX6" fmla="*/ 0 w 9147968"/>
              <a:gd name="connsiteY6" fmla="*/ 0 h 2664618"/>
              <a:gd name="connsiteX0" fmla="*/ 0 w 9144174"/>
              <a:gd name="connsiteY0" fmla="*/ 0 h 2661899"/>
              <a:gd name="connsiteX1" fmla="*/ 9144000 w 9144174"/>
              <a:gd name="connsiteY1" fmla="*/ 0 h 2661899"/>
              <a:gd name="connsiteX2" fmla="*/ 9130376 w 9144174"/>
              <a:gd name="connsiteY2" fmla="*/ 2628011 h 2661899"/>
              <a:gd name="connsiteX3" fmla="*/ 1329598 w 9144174"/>
              <a:gd name="connsiteY3" fmla="*/ 2661899 h 2661899"/>
              <a:gd name="connsiteX4" fmla="*/ 1153384 w 9144174"/>
              <a:gd name="connsiteY4" fmla="*/ 2204380 h 2661899"/>
              <a:gd name="connsiteX5" fmla="*/ 0 w 9144174"/>
              <a:gd name="connsiteY5" fmla="*/ 2540536 h 2661899"/>
              <a:gd name="connsiteX6" fmla="*/ 0 w 9144174"/>
              <a:gd name="connsiteY6" fmla="*/ 0 h 2661899"/>
              <a:gd name="connsiteX0" fmla="*/ 0 w 9150166"/>
              <a:gd name="connsiteY0" fmla="*/ 0 h 2662692"/>
              <a:gd name="connsiteX1" fmla="*/ 9144000 w 9150166"/>
              <a:gd name="connsiteY1" fmla="*/ 0 h 2662692"/>
              <a:gd name="connsiteX2" fmla="*/ 9150166 w 9150166"/>
              <a:gd name="connsiteY2" fmla="*/ 2662692 h 2662692"/>
              <a:gd name="connsiteX3" fmla="*/ 1329598 w 9150166"/>
              <a:gd name="connsiteY3" fmla="*/ 2661899 h 2662692"/>
              <a:gd name="connsiteX4" fmla="*/ 1153384 w 9150166"/>
              <a:gd name="connsiteY4" fmla="*/ 2204380 h 2662692"/>
              <a:gd name="connsiteX5" fmla="*/ 0 w 9150166"/>
              <a:gd name="connsiteY5" fmla="*/ 2540536 h 2662692"/>
              <a:gd name="connsiteX6" fmla="*/ 0 w 9150166"/>
              <a:gd name="connsiteY6" fmla="*/ 0 h 2662692"/>
              <a:gd name="connsiteX0" fmla="*/ 0 w 9150166"/>
              <a:gd name="connsiteY0" fmla="*/ 0 h 2662692"/>
              <a:gd name="connsiteX1" fmla="*/ 9148398 w 9150166"/>
              <a:gd name="connsiteY1" fmla="*/ 1926 h 2662692"/>
              <a:gd name="connsiteX2" fmla="*/ 9150166 w 9150166"/>
              <a:gd name="connsiteY2" fmla="*/ 2662692 h 2662692"/>
              <a:gd name="connsiteX3" fmla="*/ 1329598 w 9150166"/>
              <a:gd name="connsiteY3" fmla="*/ 2661899 h 2662692"/>
              <a:gd name="connsiteX4" fmla="*/ 1153384 w 9150166"/>
              <a:gd name="connsiteY4" fmla="*/ 2204380 h 2662692"/>
              <a:gd name="connsiteX5" fmla="*/ 0 w 9150166"/>
              <a:gd name="connsiteY5" fmla="*/ 2540536 h 2662692"/>
              <a:gd name="connsiteX6" fmla="*/ 0 w 9150166"/>
              <a:gd name="connsiteY6" fmla="*/ 0 h 2662692"/>
              <a:gd name="connsiteX0" fmla="*/ 0 w 9194645"/>
              <a:gd name="connsiteY0" fmla="*/ 0 h 2662692"/>
              <a:gd name="connsiteX1" fmla="*/ 9194578 w 9194645"/>
              <a:gd name="connsiteY1" fmla="*/ 1926 h 2662692"/>
              <a:gd name="connsiteX2" fmla="*/ 9150166 w 9194645"/>
              <a:gd name="connsiteY2" fmla="*/ 2662692 h 2662692"/>
              <a:gd name="connsiteX3" fmla="*/ 1329598 w 9194645"/>
              <a:gd name="connsiteY3" fmla="*/ 2661899 h 2662692"/>
              <a:gd name="connsiteX4" fmla="*/ 1153384 w 9194645"/>
              <a:gd name="connsiteY4" fmla="*/ 2204380 h 2662692"/>
              <a:gd name="connsiteX5" fmla="*/ 0 w 9194645"/>
              <a:gd name="connsiteY5" fmla="*/ 2540536 h 2662692"/>
              <a:gd name="connsiteX6" fmla="*/ 0 w 9194645"/>
              <a:gd name="connsiteY6" fmla="*/ 0 h 2662692"/>
              <a:gd name="connsiteX0" fmla="*/ 0 w 9157461"/>
              <a:gd name="connsiteY0" fmla="*/ 0 h 2662692"/>
              <a:gd name="connsiteX1" fmla="*/ 9157195 w 9157461"/>
              <a:gd name="connsiteY1" fmla="*/ 1926 h 2662692"/>
              <a:gd name="connsiteX2" fmla="*/ 9150166 w 9157461"/>
              <a:gd name="connsiteY2" fmla="*/ 2662692 h 2662692"/>
              <a:gd name="connsiteX3" fmla="*/ 1329598 w 9157461"/>
              <a:gd name="connsiteY3" fmla="*/ 2661899 h 2662692"/>
              <a:gd name="connsiteX4" fmla="*/ 1153384 w 9157461"/>
              <a:gd name="connsiteY4" fmla="*/ 2204380 h 2662692"/>
              <a:gd name="connsiteX5" fmla="*/ 0 w 9157461"/>
              <a:gd name="connsiteY5" fmla="*/ 2540536 h 2662692"/>
              <a:gd name="connsiteX6" fmla="*/ 0 w 9157461"/>
              <a:gd name="connsiteY6" fmla="*/ 0 h 2662692"/>
              <a:gd name="connsiteX0" fmla="*/ 0 w 9157195"/>
              <a:gd name="connsiteY0" fmla="*/ 0 h 2662692"/>
              <a:gd name="connsiteX1" fmla="*/ 9157195 w 9157195"/>
              <a:gd name="connsiteY1" fmla="*/ 1926 h 2662692"/>
              <a:gd name="connsiteX2" fmla="*/ 9150166 w 9157195"/>
              <a:gd name="connsiteY2" fmla="*/ 2662692 h 2662692"/>
              <a:gd name="connsiteX3" fmla="*/ 1329598 w 9157195"/>
              <a:gd name="connsiteY3" fmla="*/ 2661899 h 2662692"/>
              <a:gd name="connsiteX4" fmla="*/ 1153384 w 9157195"/>
              <a:gd name="connsiteY4" fmla="*/ 2204380 h 2662692"/>
              <a:gd name="connsiteX5" fmla="*/ 0 w 9157195"/>
              <a:gd name="connsiteY5" fmla="*/ 2540536 h 2662692"/>
              <a:gd name="connsiteX6" fmla="*/ 0 w 9157195"/>
              <a:gd name="connsiteY6" fmla="*/ 0 h 2662692"/>
              <a:gd name="connsiteX0" fmla="*/ 0 w 9157195"/>
              <a:gd name="connsiteY0" fmla="*/ 0 h 2669373"/>
              <a:gd name="connsiteX1" fmla="*/ 9157195 w 9157195"/>
              <a:gd name="connsiteY1" fmla="*/ 1926 h 2669373"/>
              <a:gd name="connsiteX2" fmla="*/ 9150166 w 9157195"/>
              <a:gd name="connsiteY2" fmla="*/ 2662692 h 2669373"/>
              <a:gd name="connsiteX3" fmla="*/ 1063057 w 9157195"/>
              <a:gd name="connsiteY3" fmla="*/ 2669373 h 2669373"/>
              <a:gd name="connsiteX4" fmla="*/ 1153384 w 9157195"/>
              <a:gd name="connsiteY4" fmla="*/ 2204380 h 2669373"/>
              <a:gd name="connsiteX5" fmla="*/ 0 w 9157195"/>
              <a:gd name="connsiteY5" fmla="*/ 2540536 h 2669373"/>
              <a:gd name="connsiteX6" fmla="*/ 0 w 9157195"/>
              <a:gd name="connsiteY6" fmla="*/ 0 h 2669373"/>
              <a:gd name="connsiteX0" fmla="*/ 0 w 9157195"/>
              <a:gd name="connsiteY0" fmla="*/ 0 h 2669373"/>
              <a:gd name="connsiteX1" fmla="*/ 9157195 w 9157195"/>
              <a:gd name="connsiteY1" fmla="*/ 1926 h 2669373"/>
              <a:gd name="connsiteX2" fmla="*/ 9150166 w 9157195"/>
              <a:gd name="connsiteY2" fmla="*/ 2662692 h 2669373"/>
              <a:gd name="connsiteX3" fmla="*/ 1063057 w 9157195"/>
              <a:gd name="connsiteY3" fmla="*/ 2669373 h 2669373"/>
              <a:gd name="connsiteX4" fmla="*/ 1005305 w 9157195"/>
              <a:gd name="connsiteY4" fmla="*/ 2159539 h 2669373"/>
              <a:gd name="connsiteX5" fmla="*/ 0 w 9157195"/>
              <a:gd name="connsiteY5" fmla="*/ 2540536 h 2669373"/>
              <a:gd name="connsiteX6" fmla="*/ 0 w 9157195"/>
              <a:gd name="connsiteY6" fmla="*/ 0 h 2669373"/>
              <a:gd name="connsiteX0" fmla="*/ 0 w 9157195"/>
              <a:gd name="connsiteY0" fmla="*/ 0 h 2669373"/>
              <a:gd name="connsiteX1" fmla="*/ 9157195 w 9157195"/>
              <a:gd name="connsiteY1" fmla="*/ 1926 h 2669373"/>
              <a:gd name="connsiteX2" fmla="*/ 9150166 w 9157195"/>
              <a:gd name="connsiteY2" fmla="*/ 2662692 h 2669373"/>
              <a:gd name="connsiteX3" fmla="*/ 1063057 w 9157195"/>
              <a:gd name="connsiteY3" fmla="*/ 2669373 h 2669373"/>
              <a:gd name="connsiteX4" fmla="*/ 972399 w 9157195"/>
              <a:gd name="connsiteY4" fmla="*/ 2021276 h 2669373"/>
              <a:gd name="connsiteX5" fmla="*/ 0 w 9157195"/>
              <a:gd name="connsiteY5" fmla="*/ 2540536 h 2669373"/>
              <a:gd name="connsiteX6" fmla="*/ 0 w 9157195"/>
              <a:gd name="connsiteY6" fmla="*/ 0 h 2669373"/>
              <a:gd name="connsiteX0" fmla="*/ 0 w 9157195"/>
              <a:gd name="connsiteY0" fmla="*/ 0 h 2669373"/>
              <a:gd name="connsiteX1" fmla="*/ 9157195 w 9157195"/>
              <a:gd name="connsiteY1" fmla="*/ 1926 h 2669373"/>
              <a:gd name="connsiteX2" fmla="*/ 9150166 w 9157195"/>
              <a:gd name="connsiteY2" fmla="*/ 2662692 h 2669373"/>
              <a:gd name="connsiteX3" fmla="*/ 1063057 w 9157195"/>
              <a:gd name="connsiteY3" fmla="*/ 2669373 h 2669373"/>
              <a:gd name="connsiteX4" fmla="*/ 926330 w 9157195"/>
              <a:gd name="connsiteY4" fmla="*/ 2196907 h 2669373"/>
              <a:gd name="connsiteX5" fmla="*/ 0 w 9157195"/>
              <a:gd name="connsiteY5" fmla="*/ 2540536 h 2669373"/>
              <a:gd name="connsiteX6" fmla="*/ 0 w 9157195"/>
              <a:gd name="connsiteY6" fmla="*/ 0 h 2669373"/>
              <a:gd name="connsiteX0" fmla="*/ 0 w 9157195"/>
              <a:gd name="connsiteY0" fmla="*/ 0 h 2662692"/>
              <a:gd name="connsiteX1" fmla="*/ 9157195 w 9157195"/>
              <a:gd name="connsiteY1" fmla="*/ 1926 h 2662692"/>
              <a:gd name="connsiteX2" fmla="*/ 9150166 w 9157195"/>
              <a:gd name="connsiteY2" fmla="*/ 2662692 h 2662692"/>
              <a:gd name="connsiteX3" fmla="*/ 1118998 w 9157195"/>
              <a:gd name="connsiteY3" fmla="*/ 2561004 h 2662692"/>
              <a:gd name="connsiteX4" fmla="*/ 926330 w 9157195"/>
              <a:gd name="connsiteY4" fmla="*/ 2196907 h 2662692"/>
              <a:gd name="connsiteX5" fmla="*/ 0 w 9157195"/>
              <a:gd name="connsiteY5" fmla="*/ 2540536 h 2662692"/>
              <a:gd name="connsiteX6" fmla="*/ 0 w 9157195"/>
              <a:gd name="connsiteY6" fmla="*/ 0 h 2662692"/>
              <a:gd name="connsiteX0" fmla="*/ 0 w 9157195"/>
              <a:gd name="connsiteY0" fmla="*/ 0 h 2666510"/>
              <a:gd name="connsiteX1" fmla="*/ 9157195 w 9157195"/>
              <a:gd name="connsiteY1" fmla="*/ 1926 h 2666510"/>
              <a:gd name="connsiteX2" fmla="*/ 9150166 w 9157195"/>
              <a:gd name="connsiteY2" fmla="*/ 2662692 h 2666510"/>
              <a:gd name="connsiteX3" fmla="*/ 1068971 w 9157195"/>
              <a:gd name="connsiteY3" fmla="*/ 2666510 h 2666510"/>
              <a:gd name="connsiteX4" fmla="*/ 926330 w 9157195"/>
              <a:gd name="connsiteY4" fmla="*/ 2196907 h 2666510"/>
              <a:gd name="connsiteX5" fmla="*/ 0 w 9157195"/>
              <a:gd name="connsiteY5" fmla="*/ 2540536 h 2666510"/>
              <a:gd name="connsiteX6" fmla="*/ 0 w 9157195"/>
              <a:gd name="connsiteY6" fmla="*/ 0 h 2666510"/>
              <a:gd name="connsiteX0" fmla="*/ 0 w 9157195"/>
              <a:gd name="connsiteY0" fmla="*/ 0 h 2666510"/>
              <a:gd name="connsiteX1" fmla="*/ 9157195 w 9157195"/>
              <a:gd name="connsiteY1" fmla="*/ 1926 h 2666510"/>
              <a:gd name="connsiteX2" fmla="*/ 9150166 w 9157195"/>
              <a:gd name="connsiteY2" fmla="*/ 2662692 h 2666510"/>
              <a:gd name="connsiteX3" fmla="*/ 1068971 w 9157195"/>
              <a:gd name="connsiteY3" fmla="*/ 2666510 h 2666510"/>
              <a:gd name="connsiteX4" fmla="*/ 926330 w 9157195"/>
              <a:gd name="connsiteY4" fmla="*/ 2196907 h 2666510"/>
              <a:gd name="connsiteX5" fmla="*/ 0 w 9157195"/>
              <a:gd name="connsiteY5" fmla="*/ 2559912 h 2666510"/>
              <a:gd name="connsiteX6" fmla="*/ 0 w 9157195"/>
              <a:gd name="connsiteY6" fmla="*/ 0 h 2666510"/>
              <a:gd name="connsiteX0" fmla="*/ 0 w 9157195"/>
              <a:gd name="connsiteY0" fmla="*/ 0 h 2666510"/>
              <a:gd name="connsiteX1" fmla="*/ 9157195 w 9157195"/>
              <a:gd name="connsiteY1" fmla="*/ 1926 h 2666510"/>
              <a:gd name="connsiteX2" fmla="*/ 9150166 w 9157195"/>
              <a:gd name="connsiteY2" fmla="*/ 2662692 h 2666510"/>
              <a:gd name="connsiteX3" fmla="*/ 1068971 w 9157195"/>
              <a:gd name="connsiteY3" fmla="*/ 2666510 h 2666510"/>
              <a:gd name="connsiteX4" fmla="*/ 931095 w 9157195"/>
              <a:gd name="connsiteY4" fmla="*/ 2247768 h 2666510"/>
              <a:gd name="connsiteX5" fmla="*/ 0 w 9157195"/>
              <a:gd name="connsiteY5" fmla="*/ 2559912 h 2666510"/>
              <a:gd name="connsiteX6" fmla="*/ 0 w 9157195"/>
              <a:gd name="connsiteY6" fmla="*/ 0 h 266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7195" h="2666510">
                <a:moveTo>
                  <a:pt x="0" y="0"/>
                </a:moveTo>
                <a:lnTo>
                  <a:pt x="9157195" y="1926"/>
                </a:lnTo>
                <a:cubicBezTo>
                  <a:pt x="9154913" y="886543"/>
                  <a:pt x="9148049" y="1774221"/>
                  <a:pt x="9150166" y="2662692"/>
                </a:cubicBezTo>
                <a:lnTo>
                  <a:pt x="1068971" y="2666510"/>
                </a:lnTo>
                <a:lnTo>
                  <a:pt x="931095" y="2247768"/>
                </a:lnTo>
                <a:lnTo>
                  <a:pt x="0" y="2559912"/>
                </a:lnTo>
                <a:lnTo>
                  <a:pt x="0" y="0"/>
                </a:lnTo>
                <a:close/>
              </a:path>
            </a:pathLst>
          </a:custGeom>
          <a:solidFill>
            <a:schemeClr val="bg1">
              <a:lumMod val="85000"/>
              <a:alpha val="99000"/>
            </a:schemeClr>
          </a:solidFill>
        </p:spPr>
        <p:txBody>
          <a:bodyPr lIns="77925" tIns="38963" rIns="77925" bIns="38963"/>
          <a:lstStyle>
            <a:lvl1pPr marL="0" indent="0">
              <a:buNone/>
              <a:defRPr sz="1164">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nl-NL" dirty="0"/>
              <a:t>Click on the icon </a:t>
            </a:r>
            <a:r>
              <a:rPr lang="nl-NL" dirty="0" err="1"/>
              <a:t>to</a:t>
            </a:r>
            <a:r>
              <a:rPr lang="nl-NL" dirty="0"/>
              <a:t> </a:t>
            </a:r>
            <a:r>
              <a:rPr lang="nl-NL" dirty="0" err="1"/>
              <a:t>insert</a:t>
            </a:r>
            <a:r>
              <a:rPr lang="nl-NL" dirty="0"/>
              <a:t> </a:t>
            </a:r>
            <a:r>
              <a:rPr lang="nl-NL" dirty="0" err="1"/>
              <a:t>an</a:t>
            </a:r>
            <a:r>
              <a:rPr lang="nl-NL" dirty="0"/>
              <a:t> image</a:t>
            </a:r>
            <a:endParaRPr lang="en-GB" dirty="0"/>
          </a:p>
        </p:txBody>
      </p:sp>
      <p:sp>
        <p:nvSpPr>
          <p:cNvPr id="11" name="Tijdelijke aanduiding voor tekst 10"/>
          <p:cNvSpPr>
            <a:spLocks noGrp="1"/>
          </p:cNvSpPr>
          <p:nvPr>
            <p:ph type="body" sz="quarter" idx="16" hasCustomPrompt="1"/>
          </p:nvPr>
        </p:nvSpPr>
        <p:spPr>
          <a:xfrm>
            <a:off x="5505451" y="1800002"/>
            <a:ext cx="3975101" cy="342899"/>
          </a:xfrm>
          <a:prstGeom prst="rect">
            <a:avLst/>
          </a:prstGeom>
        </p:spPr>
        <p:txBody>
          <a:bodyPr lIns="77925" tIns="38963" rIns="77925" bIns="38963" anchor="b"/>
          <a:lstStyle>
            <a:lvl1pPr marL="0" indent="0" algn="r">
              <a:lnSpc>
                <a:spcPts val="1489"/>
              </a:lnSpc>
              <a:spcBef>
                <a:spcPts val="0"/>
              </a:spcBef>
              <a:buNone/>
              <a:defRPr sz="1456" baseline="0">
                <a:solidFill>
                  <a:schemeClr val="tx1"/>
                </a:solidFill>
              </a:defRPr>
            </a:lvl1pPr>
          </a:lstStyle>
          <a:p>
            <a:pPr lvl="0"/>
            <a:r>
              <a:rPr lang="en-US" dirty="0"/>
              <a:t>Click to add name speaker</a:t>
            </a:r>
            <a:endParaRPr lang="nl-NL" dirty="0"/>
          </a:p>
        </p:txBody>
      </p:sp>
      <p:sp>
        <p:nvSpPr>
          <p:cNvPr id="31" name="Tijdelijke aanduiding voor tekst 10"/>
          <p:cNvSpPr>
            <a:spLocks noGrp="1"/>
          </p:cNvSpPr>
          <p:nvPr>
            <p:ph type="body" sz="quarter" idx="17" hasCustomPrompt="1"/>
          </p:nvPr>
        </p:nvSpPr>
        <p:spPr>
          <a:xfrm>
            <a:off x="5505145" y="2179201"/>
            <a:ext cx="3975101" cy="228601"/>
          </a:xfrm>
          <a:prstGeom prst="rect">
            <a:avLst/>
          </a:prstGeom>
        </p:spPr>
        <p:txBody>
          <a:bodyPr lIns="77925" tIns="38963" rIns="77925" bIns="38963" anchor="b"/>
          <a:lstStyle>
            <a:lvl1pPr marL="0" indent="0" algn="r">
              <a:lnSpc>
                <a:spcPts val="1324"/>
              </a:lnSpc>
              <a:spcBef>
                <a:spcPts val="0"/>
              </a:spcBef>
              <a:buNone/>
              <a:defRPr sz="1164" baseline="0">
                <a:solidFill>
                  <a:schemeClr val="tx2"/>
                </a:solidFill>
              </a:defRPr>
            </a:lvl1pPr>
          </a:lstStyle>
          <a:p>
            <a:pPr lvl="0"/>
            <a:r>
              <a:rPr lang="en-US" dirty="0"/>
              <a:t>Click to add job title</a:t>
            </a:r>
            <a:endParaRPr lang="nl-NL" dirty="0"/>
          </a:p>
        </p:txBody>
      </p:sp>
      <p:sp>
        <p:nvSpPr>
          <p:cNvPr id="12" name="Tijdelijke aanduiding voor tekst 14"/>
          <p:cNvSpPr>
            <a:spLocks noGrp="1"/>
          </p:cNvSpPr>
          <p:nvPr>
            <p:ph type="body" sz="quarter" idx="18" hasCustomPrompt="1"/>
          </p:nvPr>
        </p:nvSpPr>
        <p:spPr>
          <a:xfrm>
            <a:off x="522600" y="81600"/>
            <a:ext cx="8955970" cy="1279523"/>
          </a:xfrm>
          <a:prstGeom prst="rect">
            <a:avLst/>
          </a:prstGeom>
        </p:spPr>
        <p:txBody>
          <a:bodyPr lIns="0" tIns="0" rIns="0" bIns="0" anchor="b" anchorCtr="0"/>
          <a:lstStyle>
            <a:lvl1pPr marL="0" indent="0">
              <a:lnSpc>
                <a:spcPts val="3142"/>
              </a:lnSpc>
              <a:spcBef>
                <a:spcPts val="0"/>
              </a:spcBef>
              <a:buNone/>
              <a:defRPr sz="3106" b="0" baseline="0">
                <a:solidFill>
                  <a:schemeClr val="tx1"/>
                </a:solidFill>
                <a:latin typeface="+mj-lt"/>
                <a:ea typeface="Verdana" panose="020B0604030504040204" pitchFamily="34" charset="0"/>
                <a:cs typeface="Verdana" panose="020B0604030504040204" pitchFamily="34" charset="0"/>
              </a:defRPr>
            </a:lvl1pPr>
            <a:lvl2pPr marL="426604" indent="0">
              <a:buNone/>
              <a:defRPr>
                <a:latin typeface="Verdana" panose="020B0604030504040204" pitchFamily="34" charset="0"/>
                <a:ea typeface="Verdana" panose="020B0604030504040204" pitchFamily="34" charset="0"/>
                <a:cs typeface="Verdana" panose="020B0604030504040204" pitchFamily="34" charset="0"/>
              </a:defRPr>
            </a:lvl2pPr>
            <a:lvl3pPr marL="853206" indent="0">
              <a:buNone/>
              <a:defRPr>
                <a:latin typeface="Verdana" panose="020B0604030504040204" pitchFamily="34" charset="0"/>
                <a:ea typeface="Verdana" panose="020B0604030504040204" pitchFamily="34" charset="0"/>
                <a:cs typeface="Verdana" panose="020B0604030504040204" pitchFamily="34" charset="0"/>
              </a:defRPr>
            </a:lvl3pPr>
            <a:lvl4pPr marL="1279810" indent="0">
              <a:buNone/>
              <a:defRPr>
                <a:latin typeface="Verdana" panose="020B0604030504040204" pitchFamily="34" charset="0"/>
                <a:ea typeface="Verdana" panose="020B0604030504040204" pitchFamily="34" charset="0"/>
                <a:cs typeface="Verdana" panose="020B0604030504040204" pitchFamily="34" charset="0"/>
              </a:defRPr>
            </a:lvl4pPr>
            <a:lvl5pPr marL="1706415"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a:t>
            </a:r>
          </a:p>
          <a:p>
            <a:pPr lvl="0"/>
            <a:r>
              <a:rPr lang="en-US" dirty="0"/>
              <a:t>(functional) title style</a:t>
            </a:r>
          </a:p>
        </p:txBody>
      </p:sp>
      <p:sp>
        <p:nvSpPr>
          <p:cNvPr id="16" name="Tijdelijke aanduiding voor tekst 16"/>
          <p:cNvSpPr>
            <a:spLocks noGrp="1"/>
          </p:cNvSpPr>
          <p:nvPr>
            <p:ph type="body" sz="quarter" idx="19" hasCustomPrompt="1"/>
          </p:nvPr>
        </p:nvSpPr>
        <p:spPr>
          <a:xfrm>
            <a:off x="523914" y="1387200"/>
            <a:ext cx="6257885" cy="514352"/>
          </a:xfrm>
          <a:prstGeom prst="rect">
            <a:avLst/>
          </a:prstGeom>
        </p:spPr>
        <p:txBody>
          <a:bodyPr lIns="0" tIns="0" rIns="0" bIns="0" anchor="t"/>
          <a:lstStyle>
            <a:lvl1pPr marL="0" indent="0">
              <a:lnSpc>
                <a:spcPts val="1489"/>
              </a:lnSpc>
              <a:spcBef>
                <a:spcPts val="0"/>
              </a:spcBef>
              <a:buNone/>
              <a:defRPr sz="1359">
                <a:solidFill>
                  <a:schemeClr val="tx2"/>
                </a:solidFill>
                <a:latin typeface="+mj-lt"/>
                <a:ea typeface="Verdana" panose="020B0604030504040204" pitchFamily="34" charset="0"/>
                <a:cs typeface="Verdana" panose="020B0604030504040204" pitchFamily="34" charset="0"/>
              </a:defRPr>
            </a:lvl1pPr>
            <a:lvl2pPr marL="426604" indent="0">
              <a:buNone/>
              <a:defRPr sz="1456">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853206" indent="0">
              <a:buNone/>
              <a:defRPr sz="1456">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279810" indent="0">
              <a:buNone/>
              <a:defRPr sz="1456">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706415" indent="0">
              <a:buNone/>
              <a:defRPr sz="1456">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sub heading (inspirational) title style</a:t>
            </a:r>
            <a:endParaRPr lang="nl-NL" dirty="0"/>
          </a:p>
        </p:txBody>
      </p:sp>
    </p:spTree>
    <p:extLst>
      <p:ext uri="{BB962C8B-B14F-4D97-AF65-F5344CB8AC3E}">
        <p14:creationId xmlns:p14="http://schemas.microsoft.com/office/powerpoint/2010/main" val="71532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ext Slide Prism">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722" y="2118"/>
          <a:ext cx="1719" cy="2116"/>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722" y="2118"/>
                        <a:ext cx="1719" cy="2116"/>
                      </a:xfrm>
                      <a:prstGeom prst="rect">
                        <a:avLst/>
                      </a:prstGeom>
                    </p:spPr>
                  </p:pic>
                </p:oleObj>
              </mc:Fallback>
            </mc:AlternateContent>
          </a:graphicData>
        </a:graphic>
      </p:graphicFrame>
      <p:pic>
        <p:nvPicPr>
          <p:cNvPr id="18" name="Afbeelding 1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320862"/>
            <a:ext cx="9906000" cy="545395"/>
          </a:xfrm>
          <a:prstGeom prst="rect">
            <a:avLst/>
          </a:prstGeom>
        </p:spPr>
      </p:pic>
      <p:sp>
        <p:nvSpPr>
          <p:cNvPr id="15" name="Tijdelijke aanduiding voor tekst 14"/>
          <p:cNvSpPr>
            <a:spLocks noGrp="1"/>
          </p:cNvSpPr>
          <p:nvPr>
            <p:ph type="body" sz="quarter" idx="16" hasCustomPrompt="1"/>
          </p:nvPr>
        </p:nvSpPr>
        <p:spPr>
          <a:xfrm>
            <a:off x="524276" y="339727"/>
            <a:ext cx="8862705" cy="515863"/>
          </a:xfrm>
          <a:prstGeom prst="rect">
            <a:avLst/>
          </a:prstGeom>
        </p:spPr>
        <p:txBody>
          <a:bodyPr lIns="0" tIns="0" rIns="0" bIns="0" anchor="b" anchorCtr="0"/>
          <a:lstStyle>
            <a:lvl1pPr marL="0" indent="0">
              <a:lnSpc>
                <a:spcPts val="3037"/>
              </a:lnSpc>
              <a:spcBef>
                <a:spcPts val="0"/>
              </a:spcBef>
              <a:buNone/>
              <a:defRPr sz="2726" b="0" baseline="0">
                <a:solidFill>
                  <a:schemeClr val="tx1"/>
                </a:solidFill>
                <a:latin typeface="+mj-lt"/>
                <a:ea typeface="Verdana" panose="020B0604030504040204" pitchFamily="34" charset="0"/>
                <a:cs typeface="Verdana" panose="020B0604030504040204" pitchFamily="34" charset="0"/>
              </a:defRPr>
            </a:lvl1pPr>
            <a:lvl2pPr marL="460806" indent="0">
              <a:buNone/>
              <a:defRPr>
                <a:latin typeface="Verdana" panose="020B0604030504040204" pitchFamily="34" charset="0"/>
                <a:ea typeface="Verdana" panose="020B0604030504040204" pitchFamily="34" charset="0"/>
                <a:cs typeface="Verdana" panose="020B0604030504040204" pitchFamily="34" charset="0"/>
              </a:defRPr>
            </a:lvl2pPr>
            <a:lvl3pPr marL="921609" indent="0">
              <a:buNone/>
              <a:defRPr>
                <a:latin typeface="Verdana" panose="020B0604030504040204" pitchFamily="34" charset="0"/>
                <a:ea typeface="Verdana" panose="020B0604030504040204" pitchFamily="34" charset="0"/>
                <a:cs typeface="Verdana" panose="020B0604030504040204" pitchFamily="34" charset="0"/>
              </a:defRPr>
            </a:lvl3pPr>
            <a:lvl4pPr marL="1382415" indent="0">
              <a:buNone/>
              <a:defRPr>
                <a:latin typeface="Verdana" panose="020B0604030504040204" pitchFamily="34" charset="0"/>
                <a:ea typeface="Verdana" panose="020B0604030504040204" pitchFamily="34" charset="0"/>
                <a:cs typeface="Verdana" panose="020B0604030504040204" pitchFamily="34" charset="0"/>
              </a:defRPr>
            </a:lvl4pPr>
            <a:lvl5pPr marL="1843219"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(functional) title style</a:t>
            </a:r>
          </a:p>
        </p:txBody>
      </p:sp>
      <p:sp>
        <p:nvSpPr>
          <p:cNvPr id="16" name="Tijdelijke aanduiding voor tekst 16"/>
          <p:cNvSpPr>
            <a:spLocks noGrp="1"/>
          </p:cNvSpPr>
          <p:nvPr>
            <p:ph type="body" sz="quarter" idx="17" hasCustomPrompt="1"/>
          </p:nvPr>
        </p:nvSpPr>
        <p:spPr>
          <a:xfrm>
            <a:off x="523913" y="911224"/>
            <a:ext cx="8851558" cy="291067"/>
          </a:xfrm>
          <a:prstGeom prst="rect">
            <a:avLst/>
          </a:prstGeom>
        </p:spPr>
        <p:txBody>
          <a:bodyPr lIns="0" tIns="0" rIns="0" bIns="0" anchor="t"/>
          <a:lstStyle>
            <a:lvl1pPr marL="0" indent="0">
              <a:lnSpc>
                <a:spcPts val="1608"/>
              </a:lnSpc>
              <a:spcBef>
                <a:spcPts val="0"/>
              </a:spcBef>
              <a:buNone/>
              <a:defRPr sz="1468">
                <a:solidFill>
                  <a:schemeClr val="tx2"/>
                </a:solidFill>
                <a:latin typeface="+mj-lt"/>
                <a:ea typeface="Verdana" panose="020B0604030504040204" pitchFamily="34" charset="0"/>
                <a:cs typeface="Verdana" panose="020B0604030504040204" pitchFamily="34" charset="0"/>
              </a:defRPr>
            </a:lvl1pPr>
            <a:lvl2pPr marL="460806" indent="0">
              <a:buNone/>
              <a:defRPr sz="1572">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921609" indent="0">
              <a:buNone/>
              <a:defRPr sz="1572">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382415" indent="0">
              <a:buNone/>
              <a:defRPr sz="1572">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843219" indent="0">
              <a:buNone/>
              <a:defRPr sz="1572">
                <a:solidFill>
                  <a:schemeClr val="tx2"/>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sub heading (inspirational) title style</a:t>
            </a:r>
            <a:endParaRPr lang="nl-NL" dirty="0"/>
          </a:p>
        </p:txBody>
      </p:sp>
      <p:sp>
        <p:nvSpPr>
          <p:cNvPr id="11" name="Text Box 27"/>
          <p:cNvSpPr txBox="1">
            <a:spLocks noChangeArrowheads="1"/>
          </p:cNvSpPr>
          <p:nvPr userDrawn="1"/>
        </p:nvSpPr>
        <p:spPr bwMode="auto">
          <a:xfrm>
            <a:off x="8956676" y="6477027"/>
            <a:ext cx="806783" cy="283411"/>
          </a:xfrm>
          <a:prstGeom prst="rect">
            <a:avLst/>
          </a:prstGeom>
          <a:noFill/>
          <a:ln w="9525" algn="ctr">
            <a:noFill/>
            <a:miter lim="800000"/>
            <a:headEnd/>
            <a:tailEnd/>
          </a:ln>
          <a:effectLst/>
        </p:spPr>
        <p:txBody>
          <a:bodyPr wrap="square" lIns="108141" tIns="54070" rIns="108141" bIns="54070" anchor="b">
            <a:spAutoFit/>
          </a:bodyPr>
          <a:lstStyle/>
          <a:p>
            <a:pPr defTabSz="460806">
              <a:lnSpc>
                <a:spcPct val="90000"/>
              </a:lnSpc>
            </a:pPr>
            <a:r>
              <a:rPr lang="en-US" sz="1258" dirty="0">
                <a:solidFill>
                  <a:srgbClr val="0069B4"/>
                </a:solidFill>
              </a:rPr>
              <a:t>     </a:t>
            </a:r>
            <a:fld id="{27E0A068-2F96-4452-B6AF-D7C6C78D01BA}" type="slidenum">
              <a:rPr lang="en-US" sz="1258" smtClean="0">
                <a:solidFill>
                  <a:srgbClr val="0069B4"/>
                </a:solidFill>
              </a:rPr>
              <a:pPr defTabSz="460806">
                <a:lnSpc>
                  <a:spcPct val="90000"/>
                </a:lnSpc>
              </a:pPr>
              <a:t>‹#›</a:t>
            </a:fld>
            <a:endParaRPr lang="en-US" sz="1258" dirty="0">
              <a:solidFill>
                <a:srgbClr val="0069B4"/>
              </a:solidFill>
            </a:endParaRPr>
          </a:p>
        </p:txBody>
      </p:sp>
      <p:sp>
        <p:nvSpPr>
          <p:cNvPr id="12" name="Tijdelijke aanduiding voor voettekst 7"/>
          <p:cNvSpPr>
            <a:spLocks noGrp="1"/>
          </p:cNvSpPr>
          <p:nvPr>
            <p:ph type="ftr" sz="quarter" idx="11"/>
          </p:nvPr>
        </p:nvSpPr>
        <p:spPr>
          <a:xfrm>
            <a:off x="5477193" y="6404564"/>
            <a:ext cx="3663157" cy="331200"/>
          </a:xfrm>
          <a:prstGeom prst="rect">
            <a:avLst/>
          </a:prstGeom>
        </p:spPr>
        <p:txBody>
          <a:bodyPr anchor="ctr" anchorCtr="0"/>
          <a:lstStyle>
            <a:lvl1pPr algn="r">
              <a:defRPr sz="1258"/>
            </a:lvl1pPr>
          </a:lstStyle>
          <a:p>
            <a:pPr defTabSz="460806"/>
            <a:endParaRPr lang="nl-NL" dirty="0">
              <a:solidFill>
                <a:srgbClr val="0069B4"/>
              </a:solidFill>
            </a:endParaRPr>
          </a:p>
        </p:txBody>
      </p:sp>
    </p:spTree>
    <p:extLst>
      <p:ext uri="{BB962C8B-B14F-4D97-AF65-F5344CB8AC3E}">
        <p14:creationId xmlns:p14="http://schemas.microsoft.com/office/powerpoint/2010/main" val="1873181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292" y="1589"/>
                        <a:ext cx="1289" cy="1587"/>
                      </a:xfrm>
                      <a:prstGeom prst="rect">
                        <a:avLst/>
                      </a:prstGeom>
                    </p:spPr>
                  </p:pic>
                </p:oleObj>
              </mc:Fallback>
            </mc:AlternateContent>
          </a:graphicData>
        </a:graphic>
      </p:graphicFrame>
      <p:sp>
        <p:nvSpPr>
          <p:cNvPr id="28" name="Text Placeholder 6"/>
          <p:cNvSpPr>
            <a:spLocks noGrp="1"/>
          </p:cNvSpPr>
          <p:nvPr>
            <p:ph type="body" sz="quarter" idx="10" hasCustomPrompt="1"/>
          </p:nvPr>
        </p:nvSpPr>
        <p:spPr>
          <a:xfrm>
            <a:off x="398098" y="374904"/>
            <a:ext cx="9109805" cy="719998"/>
          </a:xfrm>
        </p:spPr>
        <p:txBody>
          <a:bodyPr anchor="b" anchorCtr="0">
            <a:noAutofit/>
          </a:bodyPr>
          <a:lstStyle>
            <a:lvl1pPr>
              <a:defRPr sz="2830" b="1" baseline="0">
                <a:solidFill>
                  <a:schemeClr val="tx2"/>
                </a:solidFill>
                <a:latin typeface="Calibri" pitchFamily="34" charset="0"/>
                <a:cs typeface="Calibri" pitchFamily="34" charset="0"/>
              </a:defRPr>
            </a:lvl1pPr>
            <a:lvl5pPr>
              <a:defRPr/>
            </a:lvl5pPr>
          </a:lstStyle>
          <a:p>
            <a:pPr lvl="0"/>
            <a:r>
              <a:rPr lang="en-US" dirty="0"/>
              <a:t>Click to edit master (functional) title style</a:t>
            </a:r>
          </a:p>
        </p:txBody>
      </p:sp>
      <p:grpSp>
        <p:nvGrpSpPr>
          <p:cNvPr id="3" name="Group 2"/>
          <p:cNvGrpSpPr/>
          <p:nvPr userDrawn="1"/>
        </p:nvGrpSpPr>
        <p:grpSpPr>
          <a:xfrm>
            <a:off x="0" y="234"/>
            <a:ext cx="9909552" cy="6857767"/>
            <a:chOff x="0" y="233"/>
            <a:chExt cx="9147175" cy="5143267"/>
          </a:xfrm>
        </p:grpSpPr>
        <p:pic>
          <p:nvPicPr>
            <p:cNvPr id="15" name="Picture Placeholder 6"/>
            <p:cNvPicPr>
              <a:picLocks noChangeAspect="1"/>
            </p:cNvPicPr>
            <p:nvPr userDrawn="1"/>
          </p:nvPicPr>
          <p:blipFill>
            <a:blip r:embed="rId5" cstate="email">
              <a:extLst>
                <a:ext uri="{28A0092B-C50C-407E-A947-70E740481C1C}">
                  <a14:useLocalDpi xmlns:a14="http://schemas.microsoft.com/office/drawing/2010/main"/>
                </a:ext>
              </a:extLst>
            </a:blip>
            <a:srcRect t="33962" b="25066"/>
            <a:stretch>
              <a:fillRect/>
            </a:stretch>
          </p:blipFill>
          <p:spPr>
            <a:xfrm>
              <a:off x="3175" y="2065338"/>
              <a:ext cx="9144000" cy="2493343"/>
            </a:xfrm>
            <a:prstGeom prst="rect">
              <a:avLst/>
            </a:prstGeom>
          </p:spPr>
        </p:pic>
        <p:pic>
          <p:nvPicPr>
            <p:cNvPr id="16" name="Afbeelding 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525" y="2091213"/>
              <a:ext cx="4279392" cy="2468880"/>
            </a:xfrm>
            <a:prstGeom prst="rect">
              <a:avLst/>
            </a:prstGeom>
          </p:spPr>
        </p:pic>
        <p:pic>
          <p:nvPicPr>
            <p:cNvPr id="19" name="Afbeelding 1"/>
            <p:cNvPicPr>
              <a:picLocks noChangeAspect="1"/>
            </p:cNvPicPr>
            <p:nvPr userDrawn="1"/>
          </p:nvPicPr>
          <p:blipFill>
            <a:blip r:embed="rId7" cstate="print">
              <a:extLst>
                <a:ext uri="{28A0092B-C50C-407E-A947-70E740481C1C}">
                  <a14:useLocalDpi xmlns:a14="http://schemas.microsoft.com/office/drawing/2010/main" val="0"/>
                </a:ext>
              </a:extLst>
            </a:blip>
            <a:srcRect r="7692" b="15991"/>
            <a:stretch>
              <a:fillRect/>
            </a:stretch>
          </p:blipFill>
          <p:spPr>
            <a:xfrm>
              <a:off x="0" y="3959226"/>
              <a:ext cx="9144000" cy="1184274"/>
            </a:xfrm>
            <a:prstGeom prst="rect">
              <a:avLst/>
            </a:prstGeom>
          </p:spPr>
        </p:pic>
        <p:pic>
          <p:nvPicPr>
            <p:cNvPr id="29" name="Afbeelding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788398" y="233"/>
              <a:ext cx="1354015" cy="1221511"/>
            </a:xfrm>
            <a:prstGeom prst="rect">
              <a:avLst/>
            </a:prstGeom>
          </p:spPr>
        </p:pic>
      </p:grpSp>
      <p:sp>
        <p:nvSpPr>
          <p:cNvPr id="30" name="Text Placeholder 6"/>
          <p:cNvSpPr>
            <a:spLocks noGrp="1"/>
          </p:cNvSpPr>
          <p:nvPr>
            <p:ph type="body" sz="quarter" idx="20"/>
          </p:nvPr>
        </p:nvSpPr>
        <p:spPr>
          <a:xfrm>
            <a:off x="393764" y="1094902"/>
            <a:ext cx="6437249" cy="304699"/>
          </a:xfrm>
        </p:spPr>
        <p:txBody>
          <a:bodyPr>
            <a:noAutofit/>
          </a:bodyPr>
          <a:lstStyle>
            <a:lvl1pPr>
              <a:defRPr sz="1415" b="0">
                <a:latin typeface="Calibri" pitchFamily="34" charset="0"/>
                <a:cs typeface="Calibri" pitchFamily="34" charset="0"/>
              </a:defRPr>
            </a:lvl1pPr>
            <a:lvl5pPr>
              <a:defRPr/>
            </a:lvl5pPr>
          </a:lstStyle>
          <a:p>
            <a:pPr lvl="0"/>
            <a:r>
              <a:rPr lang="en-US"/>
              <a:t>Click to edit Master text styles</a:t>
            </a:r>
          </a:p>
        </p:txBody>
      </p:sp>
      <p:sp>
        <p:nvSpPr>
          <p:cNvPr id="31" name="Text Placeholder 6"/>
          <p:cNvSpPr>
            <a:spLocks noGrp="1"/>
          </p:cNvSpPr>
          <p:nvPr>
            <p:ph type="body" sz="quarter" idx="21" hasCustomPrompt="1"/>
          </p:nvPr>
        </p:nvSpPr>
        <p:spPr>
          <a:xfrm>
            <a:off x="6175771" y="1674047"/>
            <a:ext cx="3332131" cy="480131"/>
          </a:xfrm>
        </p:spPr>
        <p:txBody>
          <a:bodyPr wrap="square" lIns="82296" tIns="36576" rIns="82296" bIns="36576" anchor="b" anchorCtr="0">
            <a:noAutofit/>
          </a:bodyPr>
          <a:lstStyle>
            <a:lvl1pPr algn="r">
              <a:defRPr sz="1887" b="0">
                <a:solidFill>
                  <a:schemeClr val="tx2"/>
                </a:solidFill>
                <a:latin typeface="Calibri" pitchFamily="34" charset="0"/>
                <a:cs typeface="Calibri" pitchFamily="34" charset="0"/>
              </a:defRPr>
            </a:lvl1pPr>
            <a:lvl5pPr>
              <a:defRPr/>
            </a:lvl5pPr>
          </a:lstStyle>
          <a:p>
            <a:pPr lvl="0"/>
            <a:r>
              <a:rPr lang="en-US" dirty="0"/>
              <a:t>Click to add name speaker</a:t>
            </a:r>
          </a:p>
        </p:txBody>
      </p:sp>
      <p:sp>
        <p:nvSpPr>
          <p:cNvPr id="32" name="Text Placeholder 6"/>
          <p:cNvSpPr>
            <a:spLocks noGrp="1"/>
          </p:cNvSpPr>
          <p:nvPr>
            <p:ph type="body" sz="quarter" idx="22" hasCustomPrompt="1"/>
          </p:nvPr>
        </p:nvSpPr>
        <p:spPr>
          <a:xfrm>
            <a:off x="6175771" y="2154178"/>
            <a:ext cx="3332131" cy="378565"/>
          </a:xfrm>
        </p:spPr>
        <p:txBody>
          <a:bodyPr wrap="square" lIns="82296" tIns="36576" rIns="82296" bIns="36576" anchor="ctr" anchorCtr="0">
            <a:noAutofit/>
          </a:bodyPr>
          <a:lstStyle>
            <a:lvl1pPr algn="r">
              <a:defRPr sz="1415" b="0">
                <a:latin typeface="Calibri" pitchFamily="34" charset="0"/>
                <a:cs typeface="Calibri" pitchFamily="34" charset="0"/>
              </a:defRPr>
            </a:lvl1pPr>
            <a:lvl5pPr>
              <a:defRPr/>
            </a:lvl5pPr>
          </a:lstStyle>
          <a:p>
            <a:pPr lvl="0"/>
            <a:r>
              <a:rPr lang="en-US" dirty="0"/>
              <a:t>Click to add job title</a:t>
            </a:r>
          </a:p>
        </p:txBody>
      </p:sp>
    </p:spTree>
    <p:extLst>
      <p:ext uri="{BB962C8B-B14F-4D97-AF65-F5344CB8AC3E}">
        <p14:creationId xmlns:p14="http://schemas.microsoft.com/office/powerpoint/2010/main" val="14372186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sp>
        <p:nvSpPr>
          <p:cNvPr id="3" name="Date Placeholder 2"/>
          <p:cNvSpPr>
            <a:spLocks noGrp="1"/>
          </p:cNvSpPr>
          <p:nvPr>
            <p:ph type="dt" sz="half" idx="10"/>
          </p:nvPr>
        </p:nvSpPr>
        <p:spPr>
          <a:xfrm>
            <a:off x="7862888" y="6437949"/>
            <a:ext cx="1204166" cy="120976"/>
          </a:xfrm>
          <a:prstGeom prst="rect">
            <a:avLst/>
          </a:prstGeom>
        </p:spPr>
        <p:txBody>
          <a:bodyPr/>
          <a:lstStyle>
            <a:lvl1pPr>
              <a:defRPr>
                <a:latin typeface="Calibri" panose="020F0502020204030204" pitchFamily="34" charset="0"/>
                <a:sym typeface="Calibri" panose="020F0502020204030204" pitchFamily="34" charset="0"/>
              </a:defRPr>
            </a:lvl1pPr>
          </a:lstStyle>
          <a:p>
            <a:fld id="{5BD6C90B-371E-4D80-B3A5-B1B2D5E6DBCF}" type="datetime5">
              <a:rPr lang="en-US" smtClean="0">
                <a:solidFill>
                  <a:srgbClr val="FFFFFF">
                    <a:lumMod val="50000"/>
                  </a:srgbClr>
                </a:solidFill>
              </a:rPr>
              <a:t>7-Mar-22</a:t>
            </a:fld>
            <a:endParaRPr lang="en-US" dirty="0">
              <a:solidFill>
                <a:srgbClr val="FFFFFF">
                  <a:lumMod val="50000"/>
                </a:srgbClr>
              </a:solidFill>
            </a:endParaRPr>
          </a:p>
        </p:txBody>
      </p:sp>
      <p:sp>
        <p:nvSpPr>
          <p:cNvPr id="7"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lumMod val="50000"/>
                  </a:srgbClr>
                </a:solidFill>
                <a:cs typeface="Calibri" panose="020F0502020204030204" pitchFamily="34" charset="0"/>
                <a:sym typeface="Calibri" panose="020F0502020204030204" pitchFamily="34" charset="0"/>
              </a:rPr>
              <a:t>Copyright © 2017 by The Boston Consulting Group, Inc. All rights reserved.</a:t>
            </a:r>
          </a:p>
        </p:txBody>
      </p:sp>
      <p:sp>
        <p:nvSpPr>
          <p:cNvPr id="6"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lumMod val="50000"/>
                  </a:srgbClr>
                </a:solidFill>
                <a:cs typeface="Calibri" panose="020F0502020204030204" pitchFamily="34" charset="0"/>
                <a:sym typeface="Calibri" panose="020F0502020204030204" pitchFamily="34" charset="0"/>
              </a:rPr>
              <a:t>20171124 - Project Alpha - SteerCo 17 vSent1.pptx</a:t>
            </a:r>
            <a:endParaRPr lang="en-US" sz="550" dirty="0">
              <a:solidFill>
                <a:srgbClr val="FFFFFF">
                  <a:lumMod val="50000"/>
                </a:srgbClr>
              </a:solidFill>
              <a:cs typeface="Calibri" panose="020F0502020204030204" pitchFamily="34" charset="0"/>
              <a:sym typeface="Calibri" panose="020F0502020204030204" pitchFamily="34" charset="0"/>
            </a:endParaRPr>
          </a:p>
        </p:txBody>
      </p:sp>
      <p:sp>
        <p:nvSpPr>
          <p:cNvPr id="5" name="Title 4"/>
          <p:cNvSpPr>
            <a:spLocks noGrp="1"/>
          </p:cNvSpPr>
          <p:nvPr>
            <p:ph type="title" hasCustomPrompt="1"/>
          </p:nvPr>
        </p:nvSpPr>
        <p:spPr>
          <a:xfrm>
            <a:off x="511875" y="622801"/>
            <a:ext cx="8883225" cy="370162"/>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673" b="0" i="0" u="none" kern="1200" spc="0">
                <a:solidFill>
                  <a:schemeClr val="tx2">
                    <a:lumMod val="100000"/>
                  </a:schemeClr>
                </a:solidFill>
                <a:latin typeface="Calibri" panose="020F0502020204030204" pitchFamily="34" charset="0"/>
                <a:sym typeface="Calibri" panose="020F0502020204030204" pitchFamily="34" charset="0"/>
              </a:defRPr>
            </a:lvl1pPr>
          </a:lstStyle>
          <a:p>
            <a:pPr lvl="0"/>
            <a:r>
              <a:rPr lang="en-US" dirty="0"/>
              <a:t>Click to add title</a:t>
            </a:r>
          </a:p>
        </p:txBody>
      </p:sp>
    </p:spTree>
    <p:extLst>
      <p:ext uri="{BB962C8B-B14F-4D97-AF65-F5344CB8AC3E}">
        <p14:creationId xmlns:p14="http://schemas.microsoft.com/office/powerpoint/2010/main" val="2477785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321" imgH="325" progId="TCLayout.ActiveDocument.1">
                  <p:embed/>
                </p:oleObj>
              </mc:Choice>
              <mc:Fallback>
                <p:oleObj name="think-cell Slide" r:id="rId4" imgW="321" imgH="325"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sp>
        <p:nvSpPr>
          <p:cNvPr id="8" name="Rectangle 7"/>
          <p:cNvSpPr/>
          <p:nvPr userDrawn="1"/>
        </p:nvSpPr>
        <p:spPr bwMode="ltGray">
          <a:xfrm>
            <a:off x="1" y="-1309"/>
            <a:ext cx="38142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1895" tIns="35947" rIns="71895" bIns="35947" numCol="1" spcCol="0" rtlCol="0" fromWordArt="0" anchor="t" anchorCtr="0" forceAA="0" compatLnSpc="1">
            <a:prstTxWarp prst="textNoShape">
              <a:avLst/>
            </a:prstTxWarp>
            <a:noAutofit/>
          </a:bodyPr>
          <a:lstStyle/>
          <a:p>
            <a:pPr defTabSz="718953">
              <a:lnSpc>
                <a:spcPct val="90000"/>
              </a:lnSpc>
              <a:spcAft>
                <a:spcPts val="786"/>
              </a:spcAft>
            </a:pPr>
            <a:endParaRPr lang="en-US" sz="943" dirty="0">
              <a:solidFill>
                <a:srgbClr val="FFFFFF"/>
              </a:solidFill>
              <a:cs typeface="Calibri" panose="020F0502020204030204" pitchFamily="34" charset="0"/>
              <a:sym typeface="Calibri" panose="020F0502020204030204" pitchFamily="34" charset="0"/>
            </a:endParaRPr>
          </a:p>
        </p:txBody>
      </p:sp>
      <p:sp>
        <p:nvSpPr>
          <p:cNvPr id="3" name="Date Placeholder 2"/>
          <p:cNvSpPr>
            <a:spLocks noGrp="1"/>
          </p:cNvSpPr>
          <p:nvPr>
            <p:ph type="dt" sz="half" idx="10"/>
          </p:nvPr>
        </p:nvSpPr>
        <p:spPr>
          <a:xfrm>
            <a:off x="7862888" y="6437949"/>
            <a:ext cx="1204166" cy="120976"/>
          </a:xfrm>
          <a:prstGeom prst="rect">
            <a:avLst/>
          </a:prstGeom>
        </p:spPr>
        <p:txBody>
          <a:bodyPr/>
          <a:lstStyle>
            <a:lvl1pPr>
              <a:defRPr>
                <a:latin typeface="Calibri" panose="020F0502020204030204" pitchFamily="34" charset="0"/>
                <a:sym typeface="Calibri" panose="020F0502020204030204" pitchFamily="34" charset="0"/>
              </a:defRPr>
            </a:lvl1pPr>
          </a:lstStyle>
          <a:p>
            <a:fld id="{141069AE-F72A-4201-B7F0-D52F52B5283C}" type="datetime5">
              <a:rPr lang="en-US" smtClean="0">
                <a:solidFill>
                  <a:srgbClr val="FFFFFF">
                    <a:lumMod val="50000"/>
                  </a:srgbClr>
                </a:solidFill>
              </a:rPr>
              <a:t>7-Mar-22</a:t>
            </a:fld>
            <a:endParaRPr lang="en-US" dirty="0">
              <a:solidFill>
                <a:srgbClr val="FFFFFF">
                  <a:lumMod val="50000"/>
                </a:srgbClr>
              </a:solidFill>
            </a:endParaRPr>
          </a:p>
        </p:txBody>
      </p:sp>
      <p:sp>
        <p:nvSpPr>
          <p:cNvPr id="7"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lumMod val="50000"/>
                  </a:srgbClr>
                </a:solidFill>
                <a:cs typeface="Calibri" panose="020F0502020204030204" pitchFamily="34" charset="0"/>
                <a:sym typeface="Calibri" panose="020F0502020204030204" pitchFamily="34" charset="0"/>
              </a:rPr>
              <a:t>Copyright © 2017 by The Boston Consulting Group, Inc. All rights reserved.</a:t>
            </a:r>
          </a:p>
        </p:txBody>
      </p:sp>
      <p:sp>
        <p:nvSpPr>
          <p:cNvPr id="9" name="Title 1"/>
          <p:cNvSpPr>
            <a:spLocks noGrp="1"/>
          </p:cNvSpPr>
          <p:nvPr>
            <p:ph type="title" hasCustomPrompt="1"/>
          </p:nvPr>
        </p:nvSpPr>
        <p:spPr bwMode="ltGray">
          <a:xfrm>
            <a:off x="511875" y="1544275"/>
            <a:ext cx="2805075" cy="1495794"/>
          </a:xfrm>
          <a:noFill/>
        </p:spPr>
        <p:txBody>
          <a:bodyPr wrap="square" lIns="0" tIns="0" rIns="320040" bIns="0" anchor="b">
            <a:noAutofit/>
          </a:bodyPr>
          <a:lstStyle>
            <a:lvl1pPr>
              <a:defRPr sz="2516">
                <a:solidFill>
                  <a:schemeClr val="tx2"/>
                </a:solidFill>
                <a:latin typeface="Calibri" panose="020F0502020204030204" pitchFamily="34" charset="0"/>
                <a:sym typeface="Calibri" panose="020F050202020403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lumMod val="50000"/>
                  </a:srgbClr>
                </a:solidFill>
                <a:cs typeface="Calibri" panose="020F0502020204030204" pitchFamily="34" charset="0"/>
                <a:sym typeface="Calibri" panose="020F0502020204030204" pitchFamily="34" charset="0"/>
              </a:rPr>
              <a:t>20171124 - Project Alpha - SteerCo 17 vSent1.pptx</a:t>
            </a:r>
            <a:endParaRPr lang="en-US" sz="550" dirty="0">
              <a:solidFill>
                <a:srgbClr val="FFFFFF">
                  <a:lumMod val="50000"/>
                </a:srgbClr>
              </a:solidFill>
              <a:cs typeface="Calibri" panose="020F0502020204030204" pitchFamily="34" charset="0"/>
              <a:sym typeface="Calibri" panose="020F0502020204030204" pitchFamily="34" charset="0"/>
            </a:endParaRPr>
          </a:p>
        </p:txBody>
      </p:sp>
      <p:pic>
        <p:nvPicPr>
          <p:cNvPr id="11" name="Picture 448" descr="Image result for aegon asset management png logo"/>
          <p:cNvPicPr>
            <a:picLocks noChangeAspect="1" noChangeArrowheads="1"/>
          </p:cNvPicPr>
          <p:nvPr userDrawn="1"/>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8538" y="6405037"/>
            <a:ext cx="994325" cy="35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5194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292" y="1589"/>
                        <a:ext cx="1289" cy="1587"/>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043854" y="2668041"/>
            <a:ext cx="7816649" cy="3201026"/>
          </a:xfrm>
          <a:prstGeom prst="rect">
            <a:avLst/>
          </a:prstGeom>
          <a:ln w="9525">
            <a:solidFill>
              <a:schemeClr val="bg1"/>
            </a:solidFill>
          </a:ln>
        </p:spPr>
        <p:txBody>
          <a:bodyPr lIns="274320" tIns="274320" rIns="274320" bIns="137160" anchor="b">
            <a:noAutofit/>
          </a:bodyPr>
          <a:lstStyle>
            <a:lvl1pPr marL="0" algn="l" defTabSz="718953" rtl="0" eaLnBrk="1" fontAlgn="auto" latinLnBrk="0" hangingPunct="1">
              <a:lnSpc>
                <a:spcPts val="4718"/>
              </a:lnSpc>
              <a:spcBef>
                <a:spcPts val="0"/>
              </a:spcBef>
              <a:spcAft>
                <a:spcPts val="0"/>
              </a:spcAft>
              <a:defRPr lang="en-US" sz="4246" kern="1200" baseline="0" dirty="0">
                <a:solidFill>
                  <a:schemeClr val="bg1"/>
                </a:solidFill>
                <a:latin typeface="Calibri" panose="020F0502020204030204" pitchFamily="34" charset="0"/>
                <a:ea typeface="+mn-ea"/>
                <a:cs typeface="Calibri" panose="020F0502020204030204" pitchFamily="34" charset="0"/>
                <a:sym typeface="Calibri" panose="020F0502020204030204" pitchFamily="34" charset="0"/>
              </a:defRPr>
            </a:lvl1pPr>
          </a:lstStyle>
          <a:p>
            <a:r>
              <a:rPr lang="en-US" dirty="0"/>
              <a:t>Click to add big statement text</a:t>
            </a:r>
          </a:p>
        </p:txBody>
      </p:sp>
      <p:sp>
        <p:nvSpPr>
          <p:cNvPr id="4" name="TextBox 3"/>
          <p:cNvSpPr txBox="1"/>
          <p:nvPr/>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solidFill>
                <a:cs typeface="Calibri" panose="020F0502020204030204" pitchFamily="34" charset="0"/>
                <a:sym typeface="Calibri" panose="020F0502020204030204" pitchFamily="34" charset="0"/>
              </a:rPr>
              <a:pPr algn="r" defTabSz="718953">
                <a:defRPr/>
              </a:pPr>
              <a:t>‹#›</a:t>
            </a:fld>
            <a:endParaRPr lang="en-US" sz="786" dirty="0">
              <a:solidFill>
                <a:srgbClr val="FFFFFF"/>
              </a:solidFill>
              <a:cs typeface="Calibri" panose="020F0502020204030204" pitchFamily="34" charset="0"/>
              <a:sym typeface="Calibri" panose="020F0502020204030204" pitchFamily="34" charset="0"/>
            </a:endParaRPr>
          </a:p>
        </p:txBody>
      </p:sp>
      <p:sp>
        <p:nvSpPr>
          <p:cNvPr id="3" name="Date Placeholder 2"/>
          <p:cNvSpPr>
            <a:spLocks noGrp="1"/>
          </p:cNvSpPr>
          <p:nvPr>
            <p:ph type="dt" sz="half" idx="10"/>
          </p:nvPr>
        </p:nvSpPr>
        <p:spPr>
          <a:xfrm>
            <a:off x="7862888" y="6437949"/>
            <a:ext cx="1204166" cy="120976"/>
          </a:xfrm>
          <a:prstGeom prst="rect">
            <a:avLst/>
          </a:prstGeom>
        </p:spPr>
        <p:txBody>
          <a:bodyPr/>
          <a:lstStyle>
            <a:lvl1pPr>
              <a:defRPr>
                <a:solidFill>
                  <a:schemeClr val="bg1"/>
                </a:solidFill>
                <a:latin typeface="Calibri" panose="020F0502020204030204" pitchFamily="34" charset="0"/>
                <a:sym typeface="Calibri" panose="020F0502020204030204" pitchFamily="34" charset="0"/>
              </a:defRPr>
            </a:lvl1pPr>
          </a:lstStyle>
          <a:p>
            <a:fld id="{6870DB76-7E0A-4750-B811-E06A3E429E56}" type="datetime5">
              <a:rPr lang="en-US" smtClean="0">
                <a:solidFill>
                  <a:srgbClr val="FFFFFF"/>
                </a:solidFill>
              </a:rPr>
              <a:t>7-Mar-22</a:t>
            </a:fld>
            <a:endParaRPr lang="en-US" dirty="0">
              <a:solidFill>
                <a:srgbClr val="FFFFFF"/>
              </a:solidFill>
            </a:endParaRPr>
          </a:p>
        </p:txBody>
      </p:sp>
      <p:sp>
        <p:nvSpPr>
          <p:cNvPr id="12"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solidFill>
                <a:cs typeface="Calibri" panose="020F0502020204030204" pitchFamily="34" charset="0"/>
                <a:sym typeface="Calibri" panose="020F0502020204030204" pitchFamily="34" charset="0"/>
              </a:rPr>
              <a:t>Copyright © 2017 by The Boston Consulting Group, Inc. All rights reserved.</a:t>
            </a:r>
          </a:p>
        </p:txBody>
      </p:sp>
      <p:sp>
        <p:nvSpPr>
          <p:cNvPr id="59" name="Rectangle 58"/>
          <p:cNvSpPr/>
          <p:nvPr userDrawn="1"/>
        </p:nvSpPr>
        <p:spPr bwMode="white">
          <a:xfrm>
            <a:off x="1043854" y="1428131"/>
            <a:ext cx="769984"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718953"/>
            <a:endParaRPr lang="en-US" sz="943" dirty="0">
              <a:solidFill>
                <a:srgbClr val="FFFFFF"/>
              </a:solidFill>
              <a:cs typeface="Calibri" panose="020F0502020204030204" pitchFamily="34" charset="0"/>
              <a:sym typeface="Calibri" panose="020F0502020204030204" pitchFamily="34" charset="0"/>
            </a:endParaRPr>
          </a:p>
        </p:txBody>
      </p:sp>
      <p:sp>
        <p:nvSpPr>
          <p:cNvPr id="9"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solidFill>
                <a:cs typeface="Calibri" panose="020F0502020204030204" pitchFamily="34" charset="0"/>
                <a:sym typeface="Calibri" panose="020F0502020204030204" pitchFamily="34" charset="0"/>
              </a:rPr>
              <a:t>20171124 - Project Alpha - SteerCo 17 vSent1.pptx</a:t>
            </a:r>
            <a:endParaRPr lang="en-US" sz="550" dirty="0">
              <a:solidFill>
                <a:srgbClr val="FFFFFF"/>
              </a:solidFill>
              <a:cs typeface="Calibri" panose="020F0502020204030204" pitchFamily="34" charset="0"/>
              <a:sym typeface="Calibri" panose="020F0502020204030204" pitchFamily="34" charset="0"/>
            </a:endParaRPr>
          </a:p>
        </p:txBody>
      </p:sp>
      <p:pic>
        <p:nvPicPr>
          <p:cNvPr id="11" name="Picture 10"/>
          <p:cNvPicPr>
            <a:picLocks noChangeAspect="1"/>
          </p:cNvPicPr>
          <p:nvPr userDrawn="1"/>
        </p:nvPicPr>
        <p:blipFill>
          <a:blip r:embed="rId6">
            <a:lum bright="100000"/>
          </a:blip>
          <a:stretch>
            <a:fillRect/>
          </a:stretch>
        </p:blipFill>
        <p:spPr>
          <a:xfrm>
            <a:off x="138538" y="6405037"/>
            <a:ext cx="994434" cy="356616"/>
          </a:xfrm>
          <a:prstGeom prst="rect">
            <a:avLst/>
          </a:prstGeom>
        </p:spPr>
      </p:pic>
    </p:spTree>
    <p:extLst>
      <p:ext uri="{BB962C8B-B14F-4D97-AF65-F5344CB8AC3E}">
        <p14:creationId xmlns:p14="http://schemas.microsoft.com/office/powerpoint/2010/main" val="35578046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292" y="1589"/>
                        <a:ext cx="1289" cy="1587"/>
                      </a:xfrm>
                      <a:prstGeom prst="rect">
                        <a:avLst/>
                      </a:prstGeom>
                    </p:spPr>
                  </p:pic>
                </p:oleObj>
              </mc:Fallback>
            </mc:AlternateContent>
          </a:graphicData>
        </a:graphic>
      </p:graphicFrame>
      <p:sp>
        <p:nvSpPr>
          <p:cNvPr id="5" name="TextBox 4"/>
          <p:cNvSpPr txBox="1"/>
          <p:nvPr userDrawn="1"/>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solidFill>
                <a:cs typeface="Calibri" panose="020F0502020204030204" pitchFamily="34" charset="0"/>
                <a:sym typeface="Calibri" panose="020F0502020204030204" pitchFamily="34" charset="0"/>
              </a:rPr>
              <a:pPr algn="r" defTabSz="718953">
                <a:defRPr/>
              </a:pPr>
              <a:t>‹#›</a:t>
            </a:fld>
            <a:endParaRPr lang="en-US" sz="786" dirty="0">
              <a:solidFill>
                <a:srgbClr val="FFFFFF"/>
              </a:solidFill>
              <a:cs typeface="Calibri" panose="020F0502020204030204" pitchFamily="34" charset="0"/>
              <a:sym typeface="Calibri" panose="020F0502020204030204" pitchFamily="34" charset="0"/>
            </a:endParaRPr>
          </a:p>
        </p:txBody>
      </p:sp>
      <p:sp>
        <p:nvSpPr>
          <p:cNvPr id="4" name="Date Placeholder 3"/>
          <p:cNvSpPr>
            <a:spLocks noGrp="1"/>
          </p:cNvSpPr>
          <p:nvPr>
            <p:ph type="dt" sz="half" idx="10"/>
          </p:nvPr>
        </p:nvSpPr>
        <p:spPr>
          <a:xfrm>
            <a:off x="7862888" y="6437949"/>
            <a:ext cx="1204166" cy="120976"/>
          </a:xfrm>
          <a:prstGeom prst="rect">
            <a:avLst/>
          </a:prstGeom>
        </p:spPr>
        <p:txBody>
          <a:bodyPr/>
          <a:lstStyle>
            <a:lvl1pPr>
              <a:defRPr>
                <a:solidFill>
                  <a:schemeClr val="bg1"/>
                </a:solidFill>
                <a:latin typeface="Calibri" panose="020F0502020204030204" pitchFamily="34" charset="0"/>
                <a:sym typeface="Calibri" panose="020F0502020204030204" pitchFamily="34" charset="0"/>
              </a:defRPr>
            </a:lvl1pPr>
          </a:lstStyle>
          <a:p>
            <a:fld id="{04167E6C-6DEC-45B4-80D7-0C8B4B65A4AE}" type="datetime5">
              <a:rPr lang="en-US" smtClean="0">
                <a:solidFill>
                  <a:srgbClr val="FFFFFF"/>
                </a:solidFill>
              </a:rPr>
              <a:t>7-Mar-22</a:t>
            </a:fld>
            <a:endParaRPr lang="en-US" dirty="0">
              <a:solidFill>
                <a:srgbClr val="FFFFFF"/>
              </a:solidFill>
            </a:endParaRPr>
          </a:p>
        </p:txBody>
      </p:sp>
      <p:sp>
        <p:nvSpPr>
          <p:cNvPr id="147" name="Title 1"/>
          <p:cNvSpPr>
            <a:spLocks noGrp="1"/>
          </p:cNvSpPr>
          <p:nvPr>
            <p:ph type="title" hasCustomPrompt="1"/>
          </p:nvPr>
        </p:nvSpPr>
        <p:spPr bwMode="blackWhite">
          <a:xfrm>
            <a:off x="511876" y="3826800"/>
            <a:ext cx="8886150" cy="2041200"/>
          </a:xfrm>
        </p:spPr>
        <p:txBody>
          <a:bodyPr anchor="t">
            <a:noAutofit/>
          </a:bodyPr>
          <a:lstStyle>
            <a:lvl1pPr>
              <a:defRPr sz="4246">
                <a:solidFill>
                  <a:schemeClr val="bg1"/>
                </a:solidFill>
                <a:latin typeface="Calibri" panose="020F0502020204030204" pitchFamily="34" charset="0"/>
                <a:sym typeface="Calibri" panose="020F0502020204030204" pitchFamily="34" charset="0"/>
              </a:defRPr>
            </a:lvl1pPr>
          </a:lstStyle>
          <a:p>
            <a:r>
              <a:rPr lang="en-US" dirty="0"/>
              <a:t>Click to add big statement text</a:t>
            </a:r>
          </a:p>
        </p:txBody>
      </p:sp>
      <p:cxnSp>
        <p:nvCxnSpPr>
          <p:cNvPr id="148" name="Straight Connector 147"/>
          <p:cNvCxnSpPr/>
          <p:nvPr userDrawn="1"/>
        </p:nvCxnSpPr>
        <p:spPr bwMode="white">
          <a:xfrm>
            <a:off x="502855" y="3680016"/>
            <a:ext cx="9405747"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5">
            <a:lum bright="100000"/>
          </a:blip>
          <a:stretch>
            <a:fillRect/>
          </a:stretch>
        </p:blipFill>
        <p:spPr>
          <a:xfrm>
            <a:off x="138538" y="6405037"/>
            <a:ext cx="994434" cy="356616"/>
          </a:xfrm>
          <a:prstGeom prst="rect">
            <a:avLst/>
          </a:prstGeom>
        </p:spPr>
      </p:pic>
    </p:spTree>
    <p:extLst>
      <p:ext uri="{BB962C8B-B14F-4D97-AF65-F5344CB8AC3E}">
        <p14:creationId xmlns:p14="http://schemas.microsoft.com/office/powerpoint/2010/main" val="39666992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l="29398" t="8741" r="101" b="27"/>
          <a:stretch/>
        </p:blipFill>
        <p:spPr bwMode="ltGray">
          <a:xfrm flipV="1">
            <a:off x="3302809" y="0"/>
            <a:ext cx="338773" cy="6858000"/>
          </a:xfrm>
          <a:prstGeom prst="rect">
            <a:avLst/>
          </a:prstGeom>
        </p:spPr>
      </p:pic>
      <p:sp>
        <p:nvSpPr>
          <p:cNvPr id="17" name="Date Placeholder 1"/>
          <p:cNvSpPr>
            <a:spLocks noGrp="1"/>
          </p:cNvSpPr>
          <p:nvPr>
            <p:ph type="dt" sz="half" idx="31"/>
          </p:nvPr>
        </p:nvSpPr>
        <p:spPr>
          <a:xfrm>
            <a:off x="7862888" y="6437949"/>
            <a:ext cx="1204166" cy="120976"/>
          </a:xfrm>
          <a:prstGeom prst="rect">
            <a:avLst/>
          </a:prstGeom>
        </p:spPr>
        <p:txBody>
          <a:bodyPr/>
          <a:lstStyle>
            <a:lvl1pPr>
              <a:defRPr>
                <a:solidFill>
                  <a:schemeClr val="bg1"/>
                </a:solidFill>
                <a:latin typeface="Calibri" panose="020F0502020204030204" pitchFamily="34" charset="0"/>
                <a:sym typeface="Calibri" panose="020F0502020204030204" pitchFamily="34" charset="0"/>
              </a:defRPr>
            </a:lvl1pPr>
          </a:lstStyle>
          <a:p>
            <a:fld id="{3CFF86A9-C244-43F2-9C18-73D844281DA0}" type="datetime5">
              <a:rPr lang="en-US" smtClean="0">
                <a:solidFill>
                  <a:srgbClr val="FFFFFF"/>
                </a:solidFill>
              </a:rPr>
              <a:t>7-Mar-22</a:t>
            </a:fld>
            <a:endParaRPr lang="en-US" dirty="0">
              <a:solidFill>
                <a:srgbClr val="FFFFFF"/>
              </a:solidFill>
            </a:endParaRPr>
          </a:p>
        </p:txBody>
      </p:sp>
      <p:sp>
        <p:nvSpPr>
          <p:cNvPr id="25"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solidFill>
                <a:cs typeface="Calibri" panose="020F0502020204030204" pitchFamily="34" charset="0"/>
                <a:sym typeface="Calibri" panose="020F0502020204030204" pitchFamily="34" charset="0"/>
              </a:rPr>
              <a:t>Copyright © 2017 by The Boston Consulting Group, Inc. All rights reserved.</a:t>
            </a:r>
          </a:p>
        </p:txBody>
      </p:sp>
      <p:sp>
        <p:nvSpPr>
          <p:cNvPr id="20" name="TextBox 19"/>
          <p:cNvSpPr txBox="1"/>
          <p:nvPr userDrawn="1"/>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solidFill>
                <a:cs typeface="Calibri" panose="020F0502020204030204" pitchFamily="34" charset="0"/>
                <a:sym typeface="Calibri" panose="020F0502020204030204" pitchFamily="34" charset="0"/>
              </a:rPr>
              <a:pPr algn="r" defTabSz="718953">
                <a:defRPr/>
              </a:pPr>
              <a:t>‹#›</a:t>
            </a:fld>
            <a:endParaRPr lang="en-US" sz="786" dirty="0">
              <a:solidFill>
                <a:srgbClr val="FFFFFF"/>
              </a:solidFill>
              <a:cs typeface="Calibri" panose="020F0502020204030204" pitchFamily="34" charset="0"/>
              <a:sym typeface="Calibri" panose="020F0502020204030204" pitchFamily="34" charset="0"/>
            </a:endParaRPr>
          </a:p>
        </p:txBody>
      </p:sp>
      <p:sp>
        <p:nvSpPr>
          <p:cNvPr id="26" name="Rectangle 25"/>
          <p:cNvSpPr/>
          <p:nvPr userDrawn="1"/>
        </p:nvSpPr>
        <p:spPr bwMode="white">
          <a:xfrm>
            <a:off x="1" y="0"/>
            <a:ext cx="33146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718953"/>
            <a:endParaRPr lang="en-US" sz="943" dirty="0">
              <a:solidFill>
                <a:srgbClr val="FFFFFF"/>
              </a:solidFill>
              <a:cs typeface="Calibri" panose="020F0502020204030204" pitchFamily="34" charset="0"/>
              <a:sym typeface="Calibri" panose="020F0502020204030204" pitchFamily="34" charset="0"/>
            </a:endParaRPr>
          </a:p>
        </p:txBody>
      </p:sp>
      <p:sp>
        <p:nvSpPr>
          <p:cNvPr id="27" name="Title 4"/>
          <p:cNvSpPr>
            <a:spLocks noGrp="1"/>
          </p:cNvSpPr>
          <p:nvPr>
            <p:ph type="title" hasCustomPrompt="1"/>
          </p:nvPr>
        </p:nvSpPr>
        <p:spPr>
          <a:xfrm>
            <a:off x="511876" y="2681103"/>
            <a:ext cx="2541403" cy="1495794"/>
          </a:xfrm>
          <a:prstGeom prst="rect">
            <a:avLst/>
          </a:prstGeom>
        </p:spPr>
        <p:txBody>
          <a:bodyPr anchor="ctr">
            <a:noAutofit/>
          </a:bodyPr>
          <a:lstStyle>
            <a:lvl1pPr>
              <a:defRPr sz="2516">
                <a:solidFill>
                  <a:schemeClr val="tx2"/>
                </a:solidFill>
                <a:latin typeface="Calibri" panose="020F0502020204030204" pitchFamily="34" charset="0"/>
                <a:sym typeface="Calibri" panose="020F0502020204030204" pitchFamily="34" charset="0"/>
              </a:defRPr>
            </a:lvl1pPr>
          </a:lstStyle>
          <a:p>
            <a:r>
              <a:rPr lang="en-US" dirty="0"/>
              <a:t>Click to add title</a:t>
            </a:r>
          </a:p>
        </p:txBody>
      </p:sp>
      <p:sp>
        <p:nvSpPr>
          <p:cNvPr id="11"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solidFill>
                <a:cs typeface="Calibri" panose="020F0502020204030204" pitchFamily="34" charset="0"/>
                <a:sym typeface="Calibri" panose="020F0502020204030204" pitchFamily="34" charset="0"/>
              </a:rPr>
              <a:t>20171124 - Project Alpha - SteerCo 17 vSent1.pptx</a:t>
            </a:r>
            <a:endParaRPr lang="en-US" sz="550" dirty="0">
              <a:solidFill>
                <a:srgbClr val="FFFFFF"/>
              </a:solidFill>
              <a:cs typeface="Calibri" panose="020F0502020204030204" pitchFamily="34" charset="0"/>
              <a:sym typeface="Calibri" panose="020F0502020204030204" pitchFamily="34" charset="0"/>
            </a:endParaRPr>
          </a:p>
        </p:txBody>
      </p:sp>
      <p:pic>
        <p:nvPicPr>
          <p:cNvPr id="14" name="Picture 448" descr="Image result for aegon asset management png logo"/>
          <p:cNvPicPr>
            <a:picLocks noChangeAspect="1" noChangeArrowheads="1"/>
          </p:cNvPicPr>
          <p:nvPr userDrawn="1"/>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8538" y="6405037"/>
            <a:ext cx="994325" cy="35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73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1038" y="1825626"/>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14913" y="1825626"/>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72FADF5-4B5C-4BE8-B49D-5457C99187EF}" type="datetimeFigureOut">
              <a:rPr lang="en-GB" smtClean="0"/>
              <a:t>07/03/2022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BCC044A-043F-425C-93F5-E377B8E2EDB6}" type="slidenum">
              <a:rPr lang="en-GB" smtClean="0"/>
              <a:t>‹#›</a:t>
            </a:fld>
            <a:endParaRPr lang="en-GB"/>
          </a:p>
        </p:txBody>
      </p:sp>
    </p:spTree>
    <p:extLst>
      <p:ext uri="{BB962C8B-B14F-4D97-AF65-F5344CB8AC3E}">
        <p14:creationId xmlns:p14="http://schemas.microsoft.com/office/powerpoint/2010/main" val="42879346"/>
      </p:ext>
    </p:extLst>
  </p:cSld>
  <p:clrMapOvr>
    <a:masterClrMapping/>
  </p:clrMapOvr>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l="29398" t="8741" r="101" b="27"/>
          <a:stretch/>
        </p:blipFill>
        <p:spPr bwMode="ltGray">
          <a:xfrm flipV="1">
            <a:off x="5822056" y="0"/>
            <a:ext cx="338773" cy="6858000"/>
          </a:xfrm>
          <a:prstGeom prst="rect">
            <a:avLst/>
          </a:prstGeom>
        </p:spPr>
      </p:pic>
      <p:sp>
        <p:nvSpPr>
          <p:cNvPr id="13" name="Rectangle 12"/>
          <p:cNvSpPr/>
          <p:nvPr userDrawn="1"/>
        </p:nvSpPr>
        <p:spPr bwMode="white">
          <a:xfrm>
            <a:off x="1" y="0"/>
            <a:ext cx="58272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718953"/>
            <a:endParaRPr lang="en-US" sz="943" dirty="0">
              <a:solidFill>
                <a:srgbClr val="FFFFFF"/>
              </a:solidFill>
              <a:cs typeface="Calibri" panose="020F0502020204030204" pitchFamily="34" charset="0"/>
              <a:sym typeface="Calibri" panose="020F0502020204030204" pitchFamily="34" charset="0"/>
            </a:endParaRPr>
          </a:p>
        </p:txBody>
      </p:sp>
      <p:sp>
        <p:nvSpPr>
          <p:cNvPr id="16" name="Date Placeholder 2"/>
          <p:cNvSpPr>
            <a:spLocks noGrp="1"/>
          </p:cNvSpPr>
          <p:nvPr>
            <p:ph type="dt" sz="half" idx="10"/>
          </p:nvPr>
        </p:nvSpPr>
        <p:spPr>
          <a:xfrm>
            <a:off x="7862888" y="6437949"/>
            <a:ext cx="1204166" cy="120976"/>
          </a:xfrm>
          <a:prstGeom prst="rect">
            <a:avLst/>
          </a:prstGeom>
        </p:spPr>
        <p:txBody>
          <a:bodyPr/>
          <a:lstStyle>
            <a:lvl1pPr>
              <a:defRPr>
                <a:solidFill>
                  <a:schemeClr val="bg1"/>
                </a:solidFill>
                <a:latin typeface="Calibri" panose="020F0502020204030204" pitchFamily="34" charset="0"/>
                <a:sym typeface="Calibri" panose="020F0502020204030204" pitchFamily="34" charset="0"/>
              </a:defRPr>
            </a:lvl1pPr>
          </a:lstStyle>
          <a:p>
            <a:fld id="{7CC8B2C1-926A-4F6C-8531-14E0F9C03FF3}" type="datetime5">
              <a:rPr lang="en-US" smtClean="0">
                <a:solidFill>
                  <a:srgbClr val="FFFFFF"/>
                </a:solidFill>
              </a:rPr>
              <a:t>7-Mar-22</a:t>
            </a:fld>
            <a:endParaRPr lang="en-US" dirty="0">
              <a:solidFill>
                <a:srgbClr val="FFFFFF"/>
              </a:solidFill>
            </a:endParaRPr>
          </a:p>
        </p:txBody>
      </p:sp>
      <p:sp>
        <p:nvSpPr>
          <p:cNvPr id="20"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solidFill>
                <a:cs typeface="Calibri" panose="020F0502020204030204" pitchFamily="34" charset="0"/>
                <a:sym typeface="Calibri" panose="020F0502020204030204" pitchFamily="34" charset="0"/>
              </a:rPr>
              <a:t>Copyright © 2017 by The Boston Consulting Group, Inc. All rights reserved.</a:t>
            </a:r>
          </a:p>
        </p:txBody>
      </p:sp>
      <p:sp>
        <p:nvSpPr>
          <p:cNvPr id="17" name="TextBox 16"/>
          <p:cNvSpPr txBox="1"/>
          <p:nvPr userDrawn="1"/>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solidFill>
                <a:cs typeface="Calibri" panose="020F0502020204030204" pitchFamily="34" charset="0"/>
                <a:sym typeface="Calibri" panose="020F0502020204030204" pitchFamily="34" charset="0"/>
              </a:rPr>
              <a:pPr algn="r" defTabSz="718953">
                <a:defRPr/>
              </a:pPr>
              <a:t>‹#›</a:t>
            </a:fld>
            <a:endParaRPr lang="en-US" sz="786" dirty="0">
              <a:solidFill>
                <a:srgbClr val="FFFFFF"/>
              </a:solidFill>
              <a:cs typeface="Calibri" panose="020F0502020204030204" pitchFamily="34" charset="0"/>
              <a:sym typeface="Calibri" panose="020F0502020204030204" pitchFamily="34" charset="0"/>
            </a:endParaRPr>
          </a:p>
        </p:txBody>
      </p:sp>
      <p:sp>
        <p:nvSpPr>
          <p:cNvPr id="23" name="Title 3"/>
          <p:cNvSpPr>
            <a:spLocks noGrp="1"/>
          </p:cNvSpPr>
          <p:nvPr>
            <p:ph type="title" hasCustomPrompt="1"/>
          </p:nvPr>
        </p:nvSpPr>
        <p:spPr>
          <a:xfrm>
            <a:off x="511875" y="622801"/>
            <a:ext cx="5083650" cy="370162"/>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673" b="0" i="0" u="none" kern="1200" spc="0">
                <a:solidFill>
                  <a:schemeClr val="tx2">
                    <a:lumMod val="100000"/>
                  </a:schemeClr>
                </a:solidFill>
                <a:latin typeface="Calibri" panose="020F0502020204030204" pitchFamily="34" charset="0"/>
                <a:sym typeface="Calibri" panose="020F0502020204030204" pitchFamily="34" charset="0"/>
              </a:defRPr>
            </a:lvl1pPr>
          </a:lstStyle>
          <a:p>
            <a:pPr lvl="0"/>
            <a:r>
              <a:rPr lang="en-US" dirty="0"/>
              <a:t>Click to add title</a:t>
            </a:r>
          </a:p>
        </p:txBody>
      </p:sp>
      <p:sp>
        <p:nvSpPr>
          <p:cNvPr id="11"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solidFill>
                <a:cs typeface="Calibri" panose="020F0502020204030204" pitchFamily="34" charset="0"/>
                <a:sym typeface="Calibri" panose="020F0502020204030204" pitchFamily="34" charset="0"/>
              </a:rPr>
              <a:t>20171124 - Project Alpha - SteerCo 17 vSent1.pptx</a:t>
            </a:r>
            <a:endParaRPr lang="en-US" sz="550" dirty="0">
              <a:solidFill>
                <a:srgbClr val="FFFFFF"/>
              </a:solidFill>
              <a:cs typeface="Calibri" panose="020F0502020204030204" pitchFamily="34" charset="0"/>
              <a:sym typeface="Calibri" panose="020F0502020204030204" pitchFamily="34" charset="0"/>
            </a:endParaRPr>
          </a:p>
        </p:txBody>
      </p:sp>
      <p:pic>
        <p:nvPicPr>
          <p:cNvPr id="12" name="Picture 448" descr="Image result for aegon asset management png logo"/>
          <p:cNvPicPr>
            <a:picLocks noChangeAspect="1" noChangeArrowheads="1"/>
          </p:cNvPicPr>
          <p:nvPr userDrawn="1"/>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8538" y="6405037"/>
            <a:ext cx="994325" cy="35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1802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l="29398" t="8741" r="101" b="27"/>
          <a:stretch/>
        </p:blipFill>
        <p:spPr bwMode="ltGray">
          <a:xfrm flipH="1">
            <a:off x="2982743" y="0"/>
            <a:ext cx="338773" cy="6858000"/>
          </a:xfrm>
          <a:prstGeom prst="rect">
            <a:avLst/>
          </a:prstGeom>
        </p:spPr>
      </p:pic>
      <p:sp>
        <p:nvSpPr>
          <p:cNvPr id="11" name="Title 4"/>
          <p:cNvSpPr>
            <a:spLocks noGrp="1"/>
          </p:cNvSpPr>
          <p:nvPr>
            <p:ph type="title" hasCustomPrompt="1"/>
          </p:nvPr>
        </p:nvSpPr>
        <p:spPr>
          <a:xfrm>
            <a:off x="511876" y="2681103"/>
            <a:ext cx="2541403" cy="1495794"/>
          </a:xfrm>
          <a:prstGeom prst="rect">
            <a:avLst/>
          </a:prstGeom>
        </p:spPr>
        <p:txBody>
          <a:bodyPr anchor="ctr">
            <a:noAutofit/>
          </a:bodyPr>
          <a:lstStyle>
            <a:lvl1pPr>
              <a:defRPr sz="2516">
                <a:solidFill>
                  <a:schemeClr val="bg1"/>
                </a:solidFill>
                <a:latin typeface="Calibri" panose="020F0502020204030204" pitchFamily="34" charset="0"/>
                <a:sym typeface="Calibri" panose="020F0502020204030204" pitchFamily="34" charset="0"/>
              </a:defRPr>
            </a:lvl1pPr>
          </a:lstStyle>
          <a:p>
            <a:r>
              <a:rPr lang="en-US" dirty="0"/>
              <a:t>Click to add title</a:t>
            </a:r>
          </a:p>
        </p:txBody>
      </p:sp>
      <p:sp>
        <p:nvSpPr>
          <p:cNvPr id="13" name="Rectangle 12"/>
          <p:cNvSpPr/>
          <p:nvPr userDrawn="1"/>
        </p:nvSpPr>
        <p:spPr bwMode="white">
          <a:xfrm>
            <a:off x="3315620" y="-1309"/>
            <a:ext cx="6590380"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718953"/>
            <a:endParaRPr lang="en-US" sz="943" dirty="0">
              <a:solidFill>
                <a:srgbClr val="FFFFFF"/>
              </a:solidFill>
              <a:cs typeface="Calibri" panose="020F0502020204030204" pitchFamily="34" charset="0"/>
              <a:sym typeface="Calibri" panose="020F0502020204030204" pitchFamily="34" charset="0"/>
            </a:endParaRPr>
          </a:p>
        </p:txBody>
      </p:sp>
      <p:sp>
        <p:nvSpPr>
          <p:cNvPr id="16"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lumMod val="50000"/>
                  </a:srgbClr>
                </a:solidFill>
                <a:cs typeface="Calibri" panose="020F0502020204030204" pitchFamily="34" charset="0"/>
                <a:sym typeface="Calibri" panose="020F0502020204030204" pitchFamily="34" charset="0"/>
              </a:rPr>
              <a:t>Copyright © 2017 by The Boston Consulting Group, Inc. All rights reserved.</a:t>
            </a:r>
          </a:p>
        </p:txBody>
      </p:sp>
      <p:sp>
        <p:nvSpPr>
          <p:cNvPr id="12" name="Date Placeholder 1"/>
          <p:cNvSpPr>
            <a:spLocks noGrp="1"/>
          </p:cNvSpPr>
          <p:nvPr>
            <p:ph type="dt" sz="half" idx="29"/>
          </p:nvPr>
        </p:nvSpPr>
        <p:spPr>
          <a:xfrm>
            <a:off x="7862888" y="6437949"/>
            <a:ext cx="1204166" cy="120976"/>
          </a:xfrm>
          <a:prstGeom prst="rect">
            <a:avLst/>
          </a:prstGeom>
        </p:spPr>
        <p:txBody>
          <a:bodyPr/>
          <a:lstStyle>
            <a:lvl1pPr>
              <a:defRPr>
                <a:solidFill>
                  <a:schemeClr val="bg1">
                    <a:lumMod val="50000"/>
                  </a:schemeClr>
                </a:solidFill>
                <a:latin typeface="Calibri" panose="020F0502020204030204" pitchFamily="34" charset="0"/>
                <a:sym typeface="Calibri" panose="020F0502020204030204" pitchFamily="34" charset="0"/>
              </a:defRPr>
            </a:lvl1pPr>
          </a:lstStyle>
          <a:p>
            <a:fld id="{3E8DFECE-DEDA-4533-9EBE-8C0E8D62CDCD}" type="datetime5">
              <a:rPr lang="en-US" smtClean="0">
                <a:solidFill>
                  <a:srgbClr val="FFFFFF">
                    <a:lumMod val="50000"/>
                  </a:srgbClr>
                </a:solidFill>
              </a:rPr>
              <a:t>7-Mar-22</a:t>
            </a:fld>
            <a:endParaRPr lang="en-US" dirty="0">
              <a:solidFill>
                <a:srgbClr val="FFFFFF">
                  <a:lumMod val="50000"/>
                </a:srgbClr>
              </a:solidFill>
            </a:endParaRPr>
          </a:p>
        </p:txBody>
      </p:sp>
      <p:sp>
        <p:nvSpPr>
          <p:cNvPr id="15" name="TextBox 14"/>
          <p:cNvSpPr txBox="1"/>
          <p:nvPr userDrawn="1"/>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lumMod val="50000"/>
                  </a:srgbClr>
                </a:solidFill>
                <a:cs typeface="Calibri" panose="020F0502020204030204" pitchFamily="34" charset="0"/>
                <a:sym typeface="Calibri" panose="020F0502020204030204" pitchFamily="34" charset="0"/>
              </a:rPr>
              <a:pPr algn="r" defTabSz="718953">
                <a:defRPr/>
              </a:pPr>
              <a:t>‹#›</a:t>
            </a:fld>
            <a:endParaRPr lang="en-US" sz="786" dirty="0">
              <a:solidFill>
                <a:srgbClr val="FFFFFF">
                  <a:lumMod val="50000"/>
                </a:srgbClr>
              </a:solidFill>
              <a:cs typeface="Calibri" panose="020F0502020204030204" pitchFamily="34" charset="0"/>
              <a:sym typeface="Calibri" panose="020F0502020204030204" pitchFamily="34" charset="0"/>
            </a:endParaRPr>
          </a:p>
        </p:txBody>
      </p:sp>
      <p:sp>
        <p:nvSpPr>
          <p:cNvPr id="14"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lumMod val="50000"/>
                  </a:srgbClr>
                </a:solidFill>
                <a:cs typeface="Calibri" panose="020F0502020204030204" pitchFamily="34" charset="0"/>
                <a:sym typeface="Calibri" panose="020F0502020204030204" pitchFamily="34" charset="0"/>
              </a:rPr>
              <a:t>20171124 - Project Alpha - SteerCo 17 vSent1.pptx</a:t>
            </a:r>
            <a:endParaRPr lang="en-US" sz="550" dirty="0">
              <a:solidFill>
                <a:srgbClr val="FFFFFF">
                  <a:lumMod val="50000"/>
                </a:srgbClr>
              </a:solidFill>
              <a:cs typeface="Calibri" panose="020F0502020204030204" pitchFamily="34" charset="0"/>
              <a:sym typeface="Calibri" panose="020F0502020204030204" pitchFamily="34" charset="0"/>
            </a:endParaRPr>
          </a:p>
        </p:txBody>
      </p:sp>
      <p:pic>
        <p:nvPicPr>
          <p:cNvPr id="17" name="Picture 16"/>
          <p:cNvPicPr>
            <a:picLocks noChangeAspect="1"/>
          </p:cNvPicPr>
          <p:nvPr userDrawn="1"/>
        </p:nvPicPr>
        <p:blipFill>
          <a:blip r:embed="rId8">
            <a:lum bright="100000"/>
          </a:blip>
          <a:stretch>
            <a:fillRect/>
          </a:stretch>
        </p:blipFill>
        <p:spPr>
          <a:xfrm>
            <a:off x="138538" y="6405037"/>
            <a:ext cx="994434" cy="356616"/>
          </a:xfrm>
          <a:prstGeom prst="rect">
            <a:avLst/>
          </a:prstGeom>
        </p:spPr>
      </p:pic>
    </p:spTree>
    <p:extLst>
      <p:ext uri="{BB962C8B-B14F-4D97-AF65-F5344CB8AC3E}">
        <p14:creationId xmlns:p14="http://schemas.microsoft.com/office/powerpoint/2010/main" val="8068689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l="29398" t="8741" r="101" b="27"/>
          <a:stretch/>
        </p:blipFill>
        <p:spPr bwMode="ltGray">
          <a:xfrm flipH="1">
            <a:off x="4622786" y="0"/>
            <a:ext cx="338773" cy="6858000"/>
          </a:xfrm>
          <a:prstGeom prst="rect">
            <a:avLst/>
          </a:prstGeom>
        </p:spPr>
      </p:pic>
      <p:sp>
        <p:nvSpPr>
          <p:cNvPr id="12" name="Rectangle 11"/>
          <p:cNvSpPr/>
          <p:nvPr userDrawn="1"/>
        </p:nvSpPr>
        <p:spPr>
          <a:xfrm>
            <a:off x="4953000" y="0"/>
            <a:ext cx="4953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718953">
              <a:lnSpc>
                <a:spcPct val="90000"/>
              </a:lnSpc>
              <a:spcAft>
                <a:spcPts val="786"/>
              </a:spcAft>
            </a:pPr>
            <a:endParaRPr lang="en-US" sz="943" dirty="0">
              <a:solidFill>
                <a:srgbClr val="FFFFFF"/>
              </a:solidFill>
              <a:cs typeface="Calibri" panose="020F0502020204030204" pitchFamily="34" charset="0"/>
              <a:sym typeface="Calibri" panose="020F0502020204030204" pitchFamily="34" charset="0"/>
            </a:endParaRPr>
          </a:p>
        </p:txBody>
      </p:sp>
      <p:sp>
        <p:nvSpPr>
          <p:cNvPr id="13" name="Picture Placeholder 18"/>
          <p:cNvSpPr>
            <a:spLocks noGrp="1"/>
          </p:cNvSpPr>
          <p:nvPr>
            <p:ph type="pic" sz="quarter" idx="14" hasCustomPrompt="1"/>
          </p:nvPr>
        </p:nvSpPr>
        <p:spPr>
          <a:xfrm>
            <a:off x="4949768" y="0"/>
            <a:ext cx="4956231" cy="6858000"/>
          </a:xfrm>
          <a:prstGeom prst="rect">
            <a:avLst/>
          </a:prstGeom>
          <a:noFill/>
        </p:spPr>
        <p:txBody>
          <a:bodyPr lIns="914400" tIns="914400" rIns="914400" bIns="914400"/>
          <a:lstStyle>
            <a:lvl1pPr algn="ctr">
              <a:defRPr sz="1415" baseline="0">
                <a:latin typeface="Calibri" panose="020F0502020204030204" pitchFamily="34" charset="0"/>
                <a:sym typeface="Calibri" panose="020F050202020403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511875" y="1785600"/>
            <a:ext cx="3565575" cy="3286800"/>
          </a:xfrm>
          <a:prstGeom prst="rect">
            <a:avLst/>
          </a:prstGeom>
          <a:noFill/>
        </p:spPr>
        <p:txBody>
          <a:bodyPr wrap="square" lIns="0" tIns="0" rIns="320040" bIns="0" anchor="ctr">
            <a:noAutofit/>
          </a:bodyPr>
          <a:lstStyle>
            <a:lvl1pPr>
              <a:defRPr sz="3459">
                <a:solidFill>
                  <a:schemeClr val="bg1"/>
                </a:solidFill>
                <a:latin typeface="Calibri" panose="020F0502020204030204" pitchFamily="34" charset="0"/>
                <a:sym typeface="Calibri" panose="020F0502020204030204" pitchFamily="34" charset="0"/>
              </a:defRPr>
            </a:lvl1pPr>
          </a:lstStyle>
          <a:p>
            <a:r>
              <a:rPr lang="en-US" dirty="0"/>
              <a:t>Click to add title</a:t>
            </a:r>
          </a:p>
        </p:txBody>
      </p:sp>
      <p:sp>
        <p:nvSpPr>
          <p:cNvPr id="15" name="TextBox 14"/>
          <p:cNvSpPr txBox="1"/>
          <p:nvPr userDrawn="1"/>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lumMod val="50000"/>
                  </a:srgbClr>
                </a:solidFill>
                <a:cs typeface="Calibri" panose="020F0502020204030204" pitchFamily="34" charset="0"/>
                <a:sym typeface="Calibri" panose="020F0502020204030204" pitchFamily="34" charset="0"/>
              </a:rPr>
              <a:pPr algn="r" defTabSz="718953">
                <a:defRPr/>
              </a:pPr>
              <a:t>‹#›</a:t>
            </a:fld>
            <a:endParaRPr lang="en-US" sz="629" dirty="0">
              <a:solidFill>
                <a:srgbClr val="FFFFFF">
                  <a:lumMod val="50000"/>
                </a:srgbClr>
              </a:solidFill>
              <a:cs typeface="Calibri" panose="020F0502020204030204" pitchFamily="34" charset="0"/>
              <a:sym typeface="Calibri" panose="020F0502020204030204" pitchFamily="34" charset="0"/>
            </a:endParaRPr>
          </a:p>
        </p:txBody>
      </p:sp>
      <p:sp>
        <p:nvSpPr>
          <p:cNvPr id="16" name="Date Placeholder 2"/>
          <p:cNvSpPr>
            <a:spLocks noGrp="1"/>
          </p:cNvSpPr>
          <p:nvPr>
            <p:ph type="dt" sz="half" idx="15"/>
          </p:nvPr>
        </p:nvSpPr>
        <p:spPr>
          <a:xfrm>
            <a:off x="7862888" y="6437949"/>
            <a:ext cx="1204166" cy="120976"/>
          </a:xfrm>
          <a:prstGeom prst="rect">
            <a:avLst/>
          </a:prstGeom>
        </p:spPr>
        <p:txBody>
          <a:bodyPr/>
          <a:lstStyle>
            <a:lvl1pPr>
              <a:defRPr>
                <a:solidFill>
                  <a:schemeClr val="bg1">
                    <a:lumMod val="50000"/>
                  </a:schemeClr>
                </a:solidFill>
                <a:latin typeface="Calibri" panose="020F0502020204030204" pitchFamily="34" charset="0"/>
                <a:sym typeface="Calibri" panose="020F0502020204030204" pitchFamily="34" charset="0"/>
              </a:defRPr>
            </a:lvl1pPr>
          </a:lstStyle>
          <a:p>
            <a:fld id="{39F5606C-E979-4C54-9361-6896C868DC08}" type="datetime5">
              <a:rPr lang="en-US" smtClean="0">
                <a:solidFill>
                  <a:srgbClr val="FFFFFF">
                    <a:lumMod val="50000"/>
                  </a:srgbClr>
                </a:solidFill>
              </a:rPr>
              <a:t>7-Mar-22</a:t>
            </a:fld>
            <a:endParaRPr lang="en-US" dirty="0">
              <a:solidFill>
                <a:srgbClr val="FFFFFF">
                  <a:lumMod val="50000"/>
                </a:srgbClr>
              </a:solidFill>
            </a:endParaRPr>
          </a:p>
        </p:txBody>
      </p:sp>
      <p:sp>
        <p:nvSpPr>
          <p:cNvPr id="21"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lumMod val="50000"/>
                  </a:srgbClr>
                </a:solidFill>
                <a:cs typeface="Calibri" panose="020F0502020204030204" pitchFamily="34" charset="0"/>
                <a:sym typeface="Calibri" panose="020F0502020204030204" pitchFamily="34" charset="0"/>
              </a:rPr>
              <a:t>Copyright © 2017 by The Boston Consulting Group, Inc. All rights reserved.</a:t>
            </a:r>
          </a:p>
        </p:txBody>
      </p:sp>
      <p:sp>
        <p:nvSpPr>
          <p:cNvPr id="17"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lumMod val="50000"/>
                  </a:srgbClr>
                </a:solidFill>
                <a:cs typeface="Calibri" panose="020F0502020204030204" pitchFamily="34" charset="0"/>
                <a:sym typeface="Calibri" panose="020F0502020204030204" pitchFamily="34" charset="0"/>
              </a:rPr>
              <a:t>20171124 - Project Alpha - SteerCo 17 vSent1.pptx</a:t>
            </a:r>
            <a:endParaRPr lang="en-US" sz="550" dirty="0">
              <a:solidFill>
                <a:srgbClr val="FFFFFF">
                  <a:lumMod val="50000"/>
                </a:srgbClr>
              </a:solidFill>
              <a:cs typeface="Calibri" panose="020F0502020204030204" pitchFamily="34" charset="0"/>
              <a:sym typeface="Calibri" panose="020F0502020204030204" pitchFamily="34" charset="0"/>
            </a:endParaRPr>
          </a:p>
        </p:txBody>
      </p:sp>
      <p:pic>
        <p:nvPicPr>
          <p:cNvPr id="18" name="Picture 17"/>
          <p:cNvPicPr>
            <a:picLocks noChangeAspect="1"/>
          </p:cNvPicPr>
          <p:nvPr userDrawn="1"/>
        </p:nvPicPr>
        <p:blipFill>
          <a:blip r:embed="rId8">
            <a:lum bright="100000"/>
          </a:blip>
          <a:stretch>
            <a:fillRect/>
          </a:stretch>
        </p:blipFill>
        <p:spPr>
          <a:xfrm>
            <a:off x="138538" y="6405037"/>
            <a:ext cx="994434" cy="356616"/>
          </a:xfrm>
          <a:prstGeom prst="rect">
            <a:avLst/>
          </a:prstGeom>
        </p:spPr>
      </p:pic>
    </p:spTree>
    <p:extLst>
      <p:ext uri="{BB962C8B-B14F-4D97-AF65-F5344CB8AC3E}">
        <p14:creationId xmlns:p14="http://schemas.microsoft.com/office/powerpoint/2010/main" val="2145740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pic>
        <p:nvPicPr>
          <p:cNvPr id="9" name="Picture 8"/>
          <p:cNvPicPr>
            <a:picLocks noChangeAspect="1"/>
          </p:cNvPicPr>
          <p:nvPr userDrawn="1"/>
        </p:nvPicPr>
        <p:blipFill rotWithShape="1">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l="29398" t="8741" r="101" b="27"/>
          <a:stretch/>
        </p:blipFill>
        <p:spPr bwMode="ltGray">
          <a:xfrm flipH="1">
            <a:off x="6020503" y="0"/>
            <a:ext cx="338773" cy="6858000"/>
          </a:xfrm>
          <a:prstGeom prst="rect">
            <a:avLst/>
          </a:prstGeom>
        </p:spPr>
      </p:pic>
      <p:sp>
        <p:nvSpPr>
          <p:cNvPr id="10" name="Rectangle 9"/>
          <p:cNvSpPr/>
          <p:nvPr userDrawn="1"/>
        </p:nvSpPr>
        <p:spPr bwMode="gray">
          <a:xfrm>
            <a:off x="6353379" y="0"/>
            <a:ext cx="355262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718953"/>
            <a:endParaRPr lang="en-US" sz="943" dirty="0">
              <a:solidFill>
                <a:srgbClr val="FFFFFF"/>
              </a:solidFill>
              <a:cs typeface="Calibri" panose="020F0502020204030204" pitchFamily="34" charset="0"/>
              <a:sym typeface="Calibri" panose="020F0502020204030204" pitchFamily="34" charset="0"/>
            </a:endParaRPr>
          </a:p>
        </p:txBody>
      </p:sp>
      <p:sp>
        <p:nvSpPr>
          <p:cNvPr id="11" name="Picture Placeholder 5"/>
          <p:cNvSpPr>
            <a:spLocks noGrp="1"/>
          </p:cNvSpPr>
          <p:nvPr>
            <p:ph type="pic" sz="quarter" idx="11" hasCustomPrompt="1"/>
          </p:nvPr>
        </p:nvSpPr>
        <p:spPr>
          <a:xfrm>
            <a:off x="6353771" y="0"/>
            <a:ext cx="3552229" cy="6858000"/>
          </a:xfrm>
          <a:prstGeom prst="rect">
            <a:avLst/>
          </a:prstGeom>
          <a:noFill/>
        </p:spPr>
        <p:txBody>
          <a:bodyPr lIns="182880" tIns="914400" rIns="182880" bIns="914400"/>
          <a:lstStyle>
            <a:lvl1pPr algn="ctr">
              <a:defRPr sz="1258">
                <a:solidFill>
                  <a:schemeClr val="tx1"/>
                </a:solidFill>
                <a:latin typeface="Calibri" panose="020F0502020204030204" pitchFamily="34" charset="0"/>
                <a:sym typeface="Calibri" panose="020F050202020403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7862888" y="6437949"/>
            <a:ext cx="1204166" cy="120976"/>
          </a:xfrm>
          <a:prstGeom prst="rect">
            <a:avLst/>
          </a:prstGeom>
        </p:spPr>
        <p:txBody>
          <a:bodyPr/>
          <a:lstStyle>
            <a:lvl1pPr>
              <a:defRPr>
                <a:solidFill>
                  <a:schemeClr val="bg1">
                    <a:lumMod val="50000"/>
                  </a:schemeClr>
                </a:solidFill>
                <a:latin typeface="Calibri" panose="020F0502020204030204" pitchFamily="34" charset="0"/>
                <a:sym typeface="Calibri" panose="020F0502020204030204" pitchFamily="34" charset="0"/>
              </a:defRPr>
            </a:lvl1pPr>
          </a:lstStyle>
          <a:p>
            <a:fld id="{F8CF18A4-6D44-478E-832B-CF7CE07DCBE1}" type="datetime5">
              <a:rPr lang="en-US" smtClean="0">
                <a:solidFill>
                  <a:srgbClr val="FFFFFF">
                    <a:lumMod val="50000"/>
                  </a:srgbClr>
                </a:solidFill>
              </a:rPr>
              <a:t>7-Mar-22</a:t>
            </a:fld>
            <a:endParaRPr lang="en-US" dirty="0">
              <a:solidFill>
                <a:srgbClr val="FFFFFF">
                  <a:lumMod val="50000"/>
                </a:srgbClr>
              </a:solidFill>
            </a:endParaRPr>
          </a:p>
        </p:txBody>
      </p:sp>
      <p:sp>
        <p:nvSpPr>
          <p:cNvPr id="15" name="Copyright" hidden="1"/>
          <p:cNvSpPr txBox="1"/>
          <p:nvPr userDrawn="1"/>
        </p:nvSpPr>
        <p:spPr>
          <a:xfrm rot="16200000">
            <a:off x="7226797" y="3927681"/>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lumMod val="50000"/>
                  </a:srgbClr>
                </a:solidFill>
                <a:cs typeface="Calibri" panose="020F0502020204030204" pitchFamily="34" charset="0"/>
                <a:sym typeface="Calibri" panose="020F0502020204030204" pitchFamily="34" charset="0"/>
              </a:rPr>
              <a:t>Copyright © 2017 by The Boston Consulting Group, Inc. All rights reserved.</a:t>
            </a:r>
          </a:p>
        </p:txBody>
      </p:sp>
      <p:sp>
        <p:nvSpPr>
          <p:cNvPr id="14" name="Title 1"/>
          <p:cNvSpPr>
            <a:spLocks noGrp="1"/>
          </p:cNvSpPr>
          <p:nvPr>
            <p:ph type="title" hasCustomPrompt="1"/>
          </p:nvPr>
        </p:nvSpPr>
        <p:spPr bwMode="blackWhite">
          <a:xfrm>
            <a:off x="511875" y="1804651"/>
            <a:ext cx="5076136" cy="3286800"/>
          </a:xfrm>
          <a:prstGeom prst="rect">
            <a:avLst/>
          </a:prstGeom>
        </p:spPr>
        <p:txBody>
          <a:bodyPr anchor="ctr">
            <a:noAutofit/>
          </a:bodyPr>
          <a:lstStyle>
            <a:lvl1pPr>
              <a:defRPr sz="3459">
                <a:solidFill>
                  <a:schemeClr val="bg1"/>
                </a:solidFill>
                <a:latin typeface="Calibri" panose="020F0502020204030204" pitchFamily="34" charset="0"/>
                <a:sym typeface="Calibri" panose="020F0502020204030204" pitchFamily="34" charset="0"/>
              </a:defRPr>
            </a:lvl1pPr>
          </a:lstStyle>
          <a:p>
            <a:r>
              <a:rPr lang="en-US" dirty="0"/>
              <a:t>Click to edit title</a:t>
            </a:r>
          </a:p>
        </p:txBody>
      </p:sp>
      <p:sp>
        <p:nvSpPr>
          <p:cNvPr id="13" name="TextBox 12"/>
          <p:cNvSpPr txBox="1"/>
          <p:nvPr userDrawn="1"/>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lumMod val="50000"/>
                  </a:srgbClr>
                </a:solidFill>
                <a:cs typeface="Calibri" panose="020F0502020204030204" pitchFamily="34" charset="0"/>
                <a:sym typeface="Calibri" panose="020F0502020204030204" pitchFamily="34" charset="0"/>
              </a:rPr>
              <a:pPr algn="r" defTabSz="718953">
                <a:defRPr/>
              </a:pPr>
              <a:t>‹#›</a:t>
            </a:fld>
            <a:endParaRPr lang="en-US" sz="629" dirty="0">
              <a:solidFill>
                <a:srgbClr val="FFFFFF">
                  <a:lumMod val="50000"/>
                </a:srgbClr>
              </a:solidFill>
              <a:cs typeface="Calibri" panose="020F0502020204030204" pitchFamily="34" charset="0"/>
              <a:sym typeface="Calibri" panose="020F0502020204030204" pitchFamily="34" charset="0"/>
            </a:endParaRPr>
          </a:p>
        </p:txBody>
      </p:sp>
      <p:sp>
        <p:nvSpPr>
          <p:cNvPr id="16"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lumMod val="50000"/>
                  </a:srgbClr>
                </a:solidFill>
                <a:cs typeface="Calibri" panose="020F0502020204030204" pitchFamily="34" charset="0"/>
                <a:sym typeface="Calibri" panose="020F0502020204030204" pitchFamily="34" charset="0"/>
              </a:rPr>
              <a:t>20171124 - Project Alpha - SteerCo 17 vSent1.pptx</a:t>
            </a:r>
            <a:endParaRPr lang="en-US" sz="550" dirty="0">
              <a:solidFill>
                <a:srgbClr val="FFFFFF">
                  <a:lumMod val="50000"/>
                </a:srgbClr>
              </a:solidFill>
              <a:cs typeface="Calibri" panose="020F0502020204030204" pitchFamily="34" charset="0"/>
              <a:sym typeface="Calibri" panose="020F0502020204030204" pitchFamily="34" charset="0"/>
            </a:endParaRPr>
          </a:p>
        </p:txBody>
      </p:sp>
      <p:pic>
        <p:nvPicPr>
          <p:cNvPr id="17" name="Picture 16"/>
          <p:cNvPicPr>
            <a:picLocks noChangeAspect="1"/>
          </p:cNvPicPr>
          <p:nvPr userDrawn="1"/>
        </p:nvPicPr>
        <p:blipFill>
          <a:blip r:embed="rId8">
            <a:lum bright="100000"/>
          </a:blip>
          <a:stretch>
            <a:fillRect/>
          </a:stretch>
        </p:blipFill>
        <p:spPr>
          <a:xfrm>
            <a:off x="138538" y="6405037"/>
            <a:ext cx="994434" cy="356616"/>
          </a:xfrm>
          <a:prstGeom prst="rect">
            <a:avLst/>
          </a:prstGeom>
        </p:spPr>
      </p:pic>
    </p:spTree>
    <p:extLst>
      <p:ext uri="{BB962C8B-B14F-4D97-AF65-F5344CB8AC3E}">
        <p14:creationId xmlns:p14="http://schemas.microsoft.com/office/powerpoint/2010/main" val="24057315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pic>
        <p:nvPicPr>
          <p:cNvPr id="15" name="Picture 2"/>
          <p:cNvPicPr>
            <a:picLocks noChangeAspect="1" noChangeArrowheads="1"/>
          </p:cNvPicPr>
          <p:nvPr userDrawn="1"/>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525768" y="3594368"/>
            <a:ext cx="1109265" cy="3382962"/>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4"/>
          <p:cNvSpPr/>
          <p:nvPr userDrawn="1"/>
        </p:nvSpPr>
        <p:spPr bwMode="ltGray">
          <a:xfrm>
            <a:off x="1238" y="1310"/>
            <a:ext cx="332175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defTabSz="718953">
              <a:lnSpc>
                <a:spcPct val="90000"/>
              </a:lnSpc>
              <a:spcAft>
                <a:spcPts val="786"/>
              </a:spcAft>
            </a:pPr>
            <a:endParaRPr lang="en-US" sz="943" dirty="0">
              <a:solidFill>
                <a:prstClr val="white"/>
              </a:solidFill>
              <a:cs typeface="Calibri" panose="020F0502020204030204" pitchFamily="34" charset="0"/>
              <a:sym typeface="Calibri" panose="020F0502020204030204" pitchFamily="34" charset="0"/>
            </a:endParaRPr>
          </a:p>
        </p:txBody>
      </p:sp>
      <p:sp>
        <p:nvSpPr>
          <p:cNvPr id="5" name="Date Placeholder 4"/>
          <p:cNvSpPr>
            <a:spLocks noGrp="1"/>
          </p:cNvSpPr>
          <p:nvPr>
            <p:ph type="dt" sz="half" idx="10"/>
          </p:nvPr>
        </p:nvSpPr>
        <p:spPr>
          <a:xfrm>
            <a:off x="7862888" y="6437949"/>
            <a:ext cx="1204166" cy="120976"/>
          </a:xfrm>
          <a:prstGeom prst="rect">
            <a:avLst/>
          </a:prstGeom>
        </p:spPr>
        <p:txBody>
          <a:bodyPr/>
          <a:lstStyle>
            <a:lvl1pPr>
              <a:defRPr>
                <a:solidFill>
                  <a:schemeClr val="bg1"/>
                </a:solidFill>
                <a:latin typeface="Calibri" panose="020F0502020204030204" pitchFamily="34" charset="0"/>
                <a:sym typeface="Calibri" panose="020F0502020204030204" pitchFamily="34" charset="0"/>
              </a:defRPr>
            </a:lvl1pPr>
          </a:lstStyle>
          <a:p>
            <a:fld id="{F929E9B8-C0B6-4474-B07D-EB4CD862EE88}" type="datetime5">
              <a:rPr lang="en-US" smtClean="0">
                <a:solidFill>
                  <a:srgbClr val="FFFFFF"/>
                </a:solidFill>
              </a:rPr>
              <a:t>7-Mar-22</a:t>
            </a:fld>
            <a:endParaRPr lang="en-US" dirty="0">
              <a:solidFill>
                <a:srgbClr val="FFFFFF"/>
              </a:solidFill>
            </a:endParaRPr>
          </a:p>
        </p:txBody>
      </p:sp>
      <p:sp>
        <p:nvSpPr>
          <p:cNvPr id="19"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solidFill>
                <a:cs typeface="Calibri" panose="020F0502020204030204" pitchFamily="34" charset="0"/>
                <a:sym typeface="Calibri" panose="020F0502020204030204" pitchFamily="34" charset="0"/>
              </a:rPr>
              <a:t>Copyright © 2017 by The Boston Consulting Group, Inc. All rights reserved.</a:t>
            </a:r>
          </a:p>
        </p:txBody>
      </p:sp>
      <p:sp>
        <p:nvSpPr>
          <p:cNvPr id="12" name="TextBox 11"/>
          <p:cNvSpPr txBox="1"/>
          <p:nvPr userDrawn="1"/>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solidFill>
                <a:cs typeface="Calibri" panose="020F0502020204030204" pitchFamily="34" charset="0"/>
                <a:sym typeface="Calibri" panose="020F0502020204030204" pitchFamily="34" charset="0"/>
              </a:rPr>
              <a:pPr algn="r" defTabSz="718953">
                <a:defRPr/>
              </a:pPr>
              <a:t>‹#›</a:t>
            </a:fld>
            <a:endParaRPr lang="en-US" sz="786" dirty="0">
              <a:solidFill>
                <a:srgbClr val="FFFFFF"/>
              </a:solidFill>
              <a:cs typeface="Calibri" panose="020F0502020204030204" pitchFamily="34" charset="0"/>
              <a:sym typeface="Calibri" panose="020F0502020204030204" pitchFamily="34" charset="0"/>
            </a:endParaRPr>
          </a:p>
        </p:txBody>
      </p:sp>
      <p:sp>
        <p:nvSpPr>
          <p:cNvPr id="17" name="Title 2"/>
          <p:cNvSpPr>
            <a:spLocks noGrp="1"/>
          </p:cNvSpPr>
          <p:nvPr>
            <p:ph type="title" hasCustomPrompt="1"/>
          </p:nvPr>
        </p:nvSpPr>
        <p:spPr>
          <a:xfrm>
            <a:off x="511876" y="2764204"/>
            <a:ext cx="2013893" cy="1314311"/>
          </a:xfrm>
          <a:prstGeom prst="rect">
            <a:avLst/>
          </a:prstGeom>
        </p:spPr>
        <p:txBody>
          <a:bodyPr anchor="ctr">
            <a:noAutofit/>
          </a:bodyPr>
          <a:lstStyle>
            <a:lvl1pPr>
              <a:defRPr sz="2516" baseline="0">
                <a:solidFill>
                  <a:schemeClr val="tx2"/>
                </a:solidFill>
                <a:latin typeface="Calibri" panose="020F0502020204030204" pitchFamily="34" charset="0"/>
                <a:sym typeface="Calibri" panose="020F0502020204030204" pitchFamily="34" charset="0"/>
              </a:defRPr>
            </a:lvl1pPr>
          </a:lstStyle>
          <a:p>
            <a:r>
              <a:rPr lang="en-US" dirty="0">
                <a:solidFill>
                  <a:schemeClr val="tx2"/>
                </a:solidFill>
              </a:rPr>
              <a:t>Click to add title</a:t>
            </a:r>
          </a:p>
        </p:txBody>
      </p:sp>
      <p:sp>
        <p:nvSpPr>
          <p:cNvPr id="10"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solidFill>
                <a:cs typeface="Calibri" panose="020F0502020204030204" pitchFamily="34" charset="0"/>
                <a:sym typeface="Calibri" panose="020F0502020204030204" pitchFamily="34" charset="0"/>
              </a:rPr>
              <a:t>20171124 - Project Alpha - SteerCo 17 vSent1.pptx</a:t>
            </a:r>
            <a:endParaRPr lang="en-US" sz="550" dirty="0">
              <a:solidFill>
                <a:srgbClr val="FFFFFF"/>
              </a:solidFill>
              <a:cs typeface="Calibri" panose="020F0502020204030204" pitchFamily="34" charset="0"/>
              <a:sym typeface="Calibri" panose="020F0502020204030204" pitchFamily="34" charset="0"/>
            </a:endParaRPr>
          </a:p>
        </p:txBody>
      </p:sp>
      <p:pic>
        <p:nvPicPr>
          <p:cNvPr id="11" name="Picture 448" descr="Image result for aegon asset management png logo"/>
          <p:cNvPicPr>
            <a:picLocks noChangeAspect="1" noChangeArrowheads="1"/>
          </p:cNvPicPr>
          <p:nvPr userDrawn="1"/>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8538" y="6405037"/>
            <a:ext cx="994325" cy="35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6011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sp>
        <p:nvSpPr>
          <p:cNvPr id="16" name="Freeform 14"/>
          <p:cNvSpPr/>
          <p:nvPr userDrawn="1"/>
        </p:nvSpPr>
        <p:spPr bwMode="ltGray">
          <a:xfrm>
            <a:off x="0" y="0"/>
            <a:ext cx="332175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defTabSz="718953">
              <a:lnSpc>
                <a:spcPct val="90000"/>
              </a:lnSpc>
              <a:spcAft>
                <a:spcPts val="786"/>
              </a:spcAft>
            </a:pPr>
            <a:endParaRPr lang="en-US" sz="943" dirty="0">
              <a:solidFill>
                <a:prstClr val="white"/>
              </a:solidFill>
              <a:cs typeface="Calibri" panose="020F0502020204030204" pitchFamily="34" charset="0"/>
              <a:sym typeface="Calibri" panose="020F0502020204030204" pitchFamily="34" charset="0"/>
            </a:endParaRPr>
          </a:p>
        </p:txBody>
      </p:sp>
      <p:sp>
        <p:nvSpPr>
          <p:cNvPr id="3" name="Title 2"/>
          <p:cNvSpPr>
            <a:spLocks noGrp="1"/>
          </p:cNvSpPr>
          <p:nvPr>
            <p:ph type="title" hasCustomPrompt="1"/>
          </p:nvPr>
        </p:nvSpPr>
        <p:spPr>
          <a:xfrm>
            <a:off x="511876" y="2764204"/>
            <a:ext cx="2013893" cy="1314311"/>
          </a:xfrm>
        </p:spPr>
        <p:txBody>
          <a:bodyPr anchor="ctr" anchorCtr="0">
            <a:noAutofit/>
          </a:bodyPr>
          <a:lstStyle>
            <a:lvl1pPr>
              <a:defRPr sz="2516" baseline="0">
                <a:solidFill>
                  <a:srgbClr val="FFFFFF"/>
                </a:solidFill>
                <a:latin typeface="Calibri" panose="020F0502020204030204" pitchFamily="34" charset="0"/>
                <a:sym typeface="Calibri" panose="020F0502020204030204" pitchFamily="34" charset="0"/>
              </a:defRPr>
            </a:lvl1pPr>
          </a:lstStyle>
          <a:p>
            <a:r>
              <a:rPr lang="en-US" dirty="0"/>
              <a:t>Click to add title</a:t>
            </a:r>
          </a:p>
        </p:txBody>
      </p:sp>
      <p:pic>
        <p:nvPicPr>
          <p:cNvPr id="4" name="Picture 3"/>
          <p:cNvPicPr>
            <a:picLocks noChangeAspect="1"/>
          </p:cNvPicPr>
          <p:nvPr userDrawn="1"/>
        </p:nvPicPr>
        <p:blipFill rotWithShape="1">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t="6216" b="7716"/>
          <a:stretch/>
        </p:blipFill>
        <p:spPr>
          <a:xfrm rot="120000">
            <a:off x="1739814" y="3402829"/>
            <a:ext cx="2189416" cy="3461745"/>
          </a:xfrm>
          <a:prstGeom prst="rect">
            <a:avLst/>
          </a:prstGeom>
        </p:spPr>
      </p:pic>
      <p:sp>
        <p:nvSpPr>
          <p:cNvPr id="13" name="Date Placeholder 3"/>
          <p:cNvSpPr>
            <a:spLocks noGrp="1"/>
          </p:cNvSpPr>
          <p:nvPr>
            <p:ph type="dt" sz="half" idx="2"/>
          </p:nvPr>
        </p:nvSpPr>
        <p:spPr>
          <a:xfrm>
            <a:off x="7862888" y="6437949"/>
            <a:ext cx="1204166" cy="120976"/>
          </a:xfrm>
          <a:prstGeom prst="rect">
            <a:avLst/>
          </a:prstGeom>
        </p:spPr>
        <p:txBody>
          <a:bodyPr vert="horz" wrap="square" lIns="0" tIns="0" rIns="0" bIns="0" rtlCol="0" anchor="b">
            <a:spAutoFit/>
          </a:bodyPr>
          <a:lstStyle>
            <a:lvl1pPr algn="r">
              <a:defRPr sz="786">
                <a:solidFill>
                  <a:schemeClr val="bg1">
                    <a:lumMod val="50000"/>
                  </a:schemeClr>
                </a:solidFill>
                <a:latin typeface="Calibri" panose="020F0502020204030204" pitchFamily="34" charset="0"/>
                <a:sym typeface="Calibri" panose="020F0502020204030204" pitchFamily="34" charset="0"/>
              </a:defRPr>
            </a:lvl1pPr>
          </a:lstStyle>
          <a:p>
            <a:fld id="{11FAF4F7-E74A-46D4-9CF5-369F70E5A1EF}" type="datetime5">
              <a:rPr lang="en-US" smtClean="0">
                <a:solidFill>
                  <a:srgbClr val="FFFFFF">
                    <a:lumMod val="50000"/>
                  </a:srgbClr>
                </a:solidFill>
              </a:rPr>
              <a:t>7-Mar-22</a:t>
            </a:fld>
            <a:endParaRPr lang="en-US" dirty="0">
              <a:solidFill>
                <a:srgbClr val="FFFFFF">
                  <a:lumMod val="50000"/>
                </a:srgbClr>
              </a:solidFill>
            </a:endParaRPr>
          </a:p>
        </p:txBody>
      </p:sp>
      <p:sp>
        <p:nvSpPr>
          <p:cNvPr id="14" name="TextBox 13"/>
          <p:cNvSpPr txBox="1"/>
          <p:nvPr userDrawn="1"/>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lumMod val="50000"/>
                  </a:srgbClr>
                </a:solidFill>
                <a:cs typeface="Calibri" panose="020F0502020204030204" pitchFamily="34" charset="0"/>
                <a:sym typeface="Calibri" panose="020F0502020204030204" pitchFamily="34" charset="0"/>
              </a:rPr>
              <a:pPr algn="r" defTabSz="718953">
                <a:defRPr/>
              </a:pPr>
              <a:t>‹#›</a:t>
            </a:fld>
            <a:endParaRPr lang="en-US" sz="786" dirty="0">
              <a:solidFill>
                <a:srgbClr val="FFFFFF">
                  <a:lumMod val="50000"/>
                </a:srgbClr>
              </a:solidFill>
              <a:cs typeface="Calibri" panose="020F0502020204030204" pitchFamily="34" charset="0"/>
              <a:sym typeface="Calibri" panose="020F0502020204030204" pitchFamily="34" charset="0"/>
            </a:endParaRPr>
          </a:p>
        </p:txBody>
      </p:sp>
      <p:sp>
        <p:nvSpPr>
          <p:cNvPr id="15"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lumMod val="50000"/>
                  </a:srgbClr>
                </a:solidFill>
                <a:cs typeface="Calibri" panose="020F0502020204030204" pitchFamily="34" charset="0"/>
                <a:sym typeface="Calibri" panose="020F0502020204030204" pitchFamily="34" charset="0"/>
              </a:rPr>
              <a:t>Copyright © 2017 by The Boston Consulting Group, Inc. All rights reserved.</a:t>
            </a:r>
          </a:p>
        </p:txBody>
      </p:sp>
      <p:sp>
        <p:nvSpPr>
          <p:cNvPr id="17"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lumMod val="50000"/>
                  </a:srgbClr>
                </a:solidFill>
                <a:cs typeface="Calibri" panose="020F0502020204030204" pitchFamily="34" charset="0"/>
                <a:sym typeface="Calibri" panose="020F0502020204030204" pitchFamily="34" charset="0"/>
              </a:rPr>
              <a:t>20171124 - Project Alpha - SteerCo 17 vSent1.pptx</a:t>
            </a:r>
            <a:endParaRPr lang="en-US" sz="550" dirty="0">
              <a:solidFill>
                <a:srgbClr val="FFFFFF">
                  <a:lumMod val="50000"/>
                </a:srgbClr>
              </a:solidFill>
              <a:cs typeface="Calibri" panose="020F0502020204030204" pitchFamily="34" charset="0"/>
              <a:sym typeface="Calibri" panose="020F0502020204030204" pitchFamily="34" charset="0"/>
            </a:endParaRPr>
          </a:p>
        </p:txBody>
      </p:sp>
      <p:pic>
        <p:nvPicPr>
          <p:cNvPr id="11" name="Picture 10"/>
          <p:cNvPicPr>
            <a:picLocks noChangeAspect="1"/>
          </p:cNvPicPr>
          <p:nvPr userDrawn="1"/>
        </p:nvPicPr>
        <p:blipFill>
          <a:blip r:embed="rId8">
            <a:lum bright="100000"/>
          </a:blip>
          <a:stretch>
            <a:fillRect/>
          </a:stretch>
        </p:blipFill>
        <p:spPr>
          <a:xfrm>
            <a:off x="138538" y="6405037"/>
            <a:ext cx="994434" cy="356616"/>
          </a:xfrm>
          <a:prstGeom prst="rect">
            <a:avLst/>
          </a:prstGeom>
        </p:spPr>
      </p:pic>
    </p:spTree>
    <p:extLst>
      <p:ext uri="{BB962C8B-B14F-4D97-AF65-F5344CB8AC3E}">
        <p14:creationId xmlns:p14="http://schemas.microsoft.com/office/powerpoint/2010/main" val="10438751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sp>
        <p:nvSpPr>
          <p:cNvPr id="5" name="TextBox 4"/>
          <p:cNvSpPr txBox="1"/>
          <p:nvPr/>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solidFill>
                <a:cs typeface="Calibri" panose="020F0502020204030204" pitchFamily="34" charset="0"/>
                <a:sym typeface="Calibri" panose="020F0502020204030204" pitchFamily="34" charset="0"/>
              </a:rPr>
              <a:pPr algn="r" defTabSz="718953">
                <a:defRPr/>
              </a:pPr>
              <a:t>‹#›</a:t>
            </a:fld>
            <a:endParaRPr lang="en-US" sz="629" dirty="0">
              <a:solidFill>
                <a:srgbClr val="FFFFFF"/>
              </a:solidFill>
              <a:cs typeface="Calibri" panose="020F0502020204030204" pitchFamily="34" charset="0"/>
              <a:sym typeface="Calibri" panose="020F0502020204030204" pitchFamily="34" charset="0"/>
            </a:endParaRPr>
          </a:p>
        </p:txBody>
      </p:sp>
      <p:sp>
        <p:nvSpPr>
          <p:cNvPr id="8" name="Date Placeholder 7"/>
          <p:cNvSpPr>
            <a:spLocks noGrp="1"/>
          </p:cNvSpPr>
          <p:nvPr>
            <p:ph type="dt" sz="half" idx="11"/>
          </p:nvPr>
        </p:nvSpPr>
        <p:spPr>
          <a:xfrm>
            <a:off x="7862888" y="6437949"/>
            <a:ext cx="1204166" cy="120976"/>
          </a:xfrm>
          <a:prstGeom prst="rect">
            <a:avLst/>
          </a:prstGeom>
        </p:spPr>
        <p:txBody>
          <a:bodyPr/>
          <a:lstStyle>
            <a:lvl1pPr>
              <a:defRPr>
                <a:solidFill>
                  <a:schemeClr val="bg1"/>
                </a:solidFill>
                <a:latin typeface="Calibri" panose="020F0502020204030204" pitchFamily="34" charset="0"/>
                <a:sym typeface="Calibri" panose="020F0502020204030204" pitchFamily="34" charset="0"/>
              </a:defRPr>
            </a:lvl1pPr>
          </a:lstStyle>
          <a:p>
            <a:fld id="{6EE35DE3-73A4-4D63-90AB-627DEBB74737}" type="datetime5">
              <a:rPr lang="en-US" smtClean="0">
                <a:solidFill>
                  <a:srgbClr val="FFFFFF"/>
                </a:solidFill>
              </a:rPr>
              <a:t>7-Mar-22</a:t>
            </a:fld>
            <a:endParaRPr lang="en-US" dirty="0">
              <a:solidFill>
                <a:srgbClr val="FFFFFF"/>
              </a:solidFill>
            </a:endParaRPr>
          </a:p>
        </p:txBody>
      </p:sp>
      <p:sp>
        <p:nvSpPr>
          <p:cNvPr id="12"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solidFill>
                <a:cs typeface="Calibri" panose="020F0502020204030204" pitchFamily="34" charset="0"/>
                <a:sym typeface="Calibri" panose="020F0502020204030204" pitchFamily="34" charset="0"/>
              </a:rPr>
              <a:t>Copyright © 2017 by The Boston Consulting Group, Inc. All rights reserved.</a:t>
            </a:r>
          </a:p>
        </p:txBody>
      </p:sp>
      <p:pic>
        <p:nvPicPr>
          <p:cNvPr id="11" name="Picture 2"/>
          <p:cNvPicPr>
            <a:picLocks noChangeAspect="1" noChangeArrowheads="1"/>
          </p:cNvPicPr>
          <p:nvPr userDrawn="1"/>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683794" y="3395662"/>
            <a:ext cx="1055092" cy="3571875"/>
          </a:xfrm>
          <a:prstGeom prst="rect">
            <a:avLst/>
          </a:prstGeom>
          <a:noFill/>
          <a:extLst>
            <a:ext uri="{909E8E84-426E-40DD-AFC4-6F175D3DCCD1}">
              <a14:hiddenFill xmlns:a14="http://schemas.microsoft.com/office/drawing/2010/main">
                <a:solidFill>
                  <a:srgbClr val="FFFFFF"/>
                </a:solidFill>
              </a14:hiddenFill>
            </a:ext>
          </a:extLst>
        </p:spPr>
      </p:pic>
      <p:sp>
        <p:nvSpPr>
          <p:cNvPr id="13" name="Pentagon 3"/>
          <p:cNvSpPr/>
          <p:nvPr userDrawn="1"/>
        </p:nvSpPr>
        <p:spPr bwMode="white">
          <a:xfrm>
            <a:off x="1" y="0"/>
            <a:ext cx="4409373"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718953">
              <a:lnSpc>
                <a:spcPct val="90000"/>
              </a:lnSpc>
              <a:spcAft>
                <a:spcPts val="786"/>
              </a:spcAft>
            </a:pPr>
            <a:endParaRPr lang="en-US" sz="943" dirty="0">
              <a:solidFill>
                <a:prstClr val="white"/>
              </a:solidFill>
              <a:cs typeface="Calibri" panose="020F0502020204030204" pitchFamily="34" charset="0"/>
              <a:sym typeface="Calibri" panose="020F0502020204030204" pitchFamily="34" charset="0"/>
            </a:endParaRPr>
          </a:p>
        </p:txBody>
      </p:sp>
      <p:sp>
        <p:nvSpPr>
          <p:cNvPr id="14" name="Title 1"/>
          <p:cNvSpPr>
            <a:spLocks noGrp="1"/>
          </p:cNvSpPr>
          <p:nvPr>
            <p:ph type="title" hasCustomPrompt="1"/>
          </p:nvPr>
        </p:nvSpPr>
        <p:spPr>
          <a:xfrm>
            <a:off x="511875" y="1785600"/>
            <a:ext cx="3300566" cy="3286800"/>
          </a:xfrm>
          <a:prstGeom prst="rect">
            <a:avLst/>
          </a:prstGeom>
        </p:spPr>
        <p:txBody>
          <a:bodyPr anchor="ctr">
            <a:noAutofit/>
          </a:bodyPr>
          <a:lstStyle>
            <a:lvl1pPr>
              <a:defRPr sz="3459" b="0">
                <a:solidFill>
                  <a:schemeClr val="tx2"/>
                </a:solidFill>
                <a:latin typeface="Calibri" panose="020F0502020204030204" pitchFamily="34" charset="0"/>
                <a:sym typeface="Calibri" panose="020F050202020403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solidFill>
                <a:cs typeface="Calibri" panose="020F0502020204030204" pitchFamily="34" charset="0"/>
                <a:sym typeface="Calibri" panose="020F0502020204030204" pitchFamily="34" charset="0"/>
              </a:rPr>
              <a:t>20171124 - Project Alpha - SteerCo 17 vSent1.pptx</a:t>
            </a:r>
            <a:endParaRPr lang="en-US" sz="550" dirty="0">
              <a:solidFill>
                <a:srgbClr val="FFFFFF"/>
              </a:solidFill>
              <a:cs typeface="Calibri" panose="020F0502020204030204" pitchFamily="34" charset="0"/>
              <a:sym typeface="Calibri" panose="020F0502020204030204" pitchFamily="34" charset="0"/>
            </a:endParaRPr>
          </a:p>
        </p:txBody>
      </p:sp>
      <p:pic>
        <p:nvPicPr>
          <p:cNvPr id="15" name="Picture 448" descr="Image result for aegon asset management png logo"/>
          <p:cNvPicPr>
            <a:picLocks noChangeAspect="1" noChangeArrowheads="1"/>
          </p:cNvPicPr>
          <p:nvPr userDrawn="1"/>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8538" y="6405037"/>
            <a:ext cx="994325" cy="35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575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sp>
        <p:nvSpPr>
          <p:cNvPr id="13" name="Pentagon 3"/>
          <p:cNvSpPr/>
          <p:nvPr userDrawn="1"/>
        </p:nvSpPr>
        <p:spPr bwMode="white">
          <a:xfrm>
            <a:off x="1" y="0"/>
            <a:ext cx="4409373"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718953">
              <a:lnSpc>
                <a:spcPct val="90000"/>
              </a:lnSpc>
              <a:spcAft>
                <a:spcPts val="786"/>
              </a:spcAft>
            </a:pPr>
            <a:endParaRPr lang="en-US" sz="943" dirty="0">
              <a:solidFill>
                <a:prstClr val="white"/>
              </a:solidFill>
              <a:cs typeface="Calibri" panose="020F0502020204030204" pitchFamily="34" charset="0"/>
              <a:sym typeface="Calibri" panose="020F0502020204030204" pitchFamily="34" charset="0"/>
            </a:endParaRPr>
          </a:p>
        </p:txBody>
      </p:sp>
      <p:sp>
        <p:nvSpPr>
          <p:cNvPr id="14" name="Title 1"/>
          <p:cNvSpPr>
            <a:spLocks noGrp="1"/>
          </p:cNvSpPr>
          <p:nvPr>
            <p:ph type="title" hasCustomPrompt="1"/>
          </p:nvPr>
        </p:nvSpPr>
        <p:spPr>
          <a:xfrm>
            <a:off x="511875" y="1785600"/>
            <a:ext cx="3300566" cy="3286800"/>
          </a:xfrm>
          <a:prstGeom prst="rect">
            <a:avLst/>
          </a:prstGeom>
        </p:spPr>
        <p:txBody>
          <a:bodyPr anchor="ctr">
            <a:noAutofit/>
          </a:bodyPr>
          <a:lstStyle>
            <a:lvl1pPr>
              <a:defRPr sz="3459" b="0">
                <a:solidFill>
                  <a:srgbClr val="FFFFFF"/>
                </a:solidFill>
                <a:latin typeface="Calibri" panose="020F0502020204030204" pitchFamily="34" charset="0"/>
                <a:sym typeface="Calibri" panose="020F0502020204030204" pitchFamily="34" charset="0"/>
              </a:defRPr>
            </a:lvl1pPr>
          </a:lstStyle>
          <a:p>
            <a:r>
              <a:rPr lang="en-US" dirty="0"/>
              <a:t>Click to add title</a:t>
            </a:r>
          </a:p>
        </p:txBody>
      </p:sp>
      <p:pic>
        <p:nvPicPr>
          <p:cNvPr id="20" name="Picture 19"/>
          <p:cNvPicPr>
            <a:picLocks noChangeAspect="1"/>
          </p:cNvPicPr>
          <p:nvPr userDrawn="1"/>
        </p:nvPicPr>
        <p:blipFill rotWithShape="1">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t="7562" b="6867"/>
          <a:stretch/>
        </p:blipFill>
        <p:spPr>
          <a:xfrm>
            <a:off x="2883954" y="3416300"/>
            <a:ext cx="2189416" cy="3441700"/>
          </a:xfrm>
          <a:prstGeom prst="rect">
            <a:avLst/>
          </a:prstGeom>
        </p:spPr>
      </p:pic>
      <p:sp>
        <p:nvSpPr>
          <p:cNvPr id="11" name="Date Placeholder 3"/>
          <p:cNvSpPr>
            <a:spLocks noGrp="1"/>
          </p:cNvSpPr>
          <p:nvPr>
            <p:ph type="dt" sz="half" idx="2"/>
          </p:nvPr>
        </p:nvSpPr>
        <p:spPr>
          <a:xfrm>
            <a:off x="7862888" y="6437949"/>
            <a:ext cx="1204166" cy="120976"/>
          </a:xfrm>
          <a:prstGeom prst="rect">
            <a:avLst/>
          </a:prstGeom>
        </p:spPr>
        <p:txBody>
          <a:bodyPr vert="horz" wrap="square" lIns="0" tIns="0" rIns="0" bIns="0" rtlCol="0" anchor="b">
            <a:spAutoFit/>
          </a:bodyPr>
          <a:lstStyle>
            <a:lvl1pPr algn="r">
              <a:defRPr sz="786">
                <a:solidFill>
                  <a:schemeClr val="bg1">
                    <a:lumMod val="50000"/>
                  </a:schemeClr>
                </a:solidFill>
                <a:latin typeface="Calibri" panose="020F0502020204030204" pitchFamily="34" charset="0"/>
                <a:sym typeface="Calibri" panose="020F0502020204030204" pitchFamily="34" charset="0"/>
              </a:defRPr>
            </a:lvl1pPr>
          </a:lstStyle>
          <a:p>
            <a:fld id="{ED09E134-CC13-4966-8DCA-3B4E073E8B4F}" type="datetime5">
              <a:rPr lang="en-US" smtClean="0">
                <a:solidFill>
                  <a:srgbClr val="FFFFFF">
                    <a:lumMod val="50000"/>
                  </a:srgbClr>
                </a:solidFill>
              </a:rPr>
              <a:t>7-Mar-22</a:t>
            </a:fld>
            <a:endParaRPr lang="en-US" dirty="0">
              <a:solidFill>
                <a:srgbClr val="FFFFFF">
                  <a:lumMod val="50000"/>
                </a:srgbClr>
              </a:solidFill>
            </a:endParaRPr>
          </a:p>
        </p:txBody>
      </p:sp>
      <p:sp>
        <p:nvSpPr>
          <p:cNvPr id="16" name="TextBox 15"/>
          <p:cNvSpPr txBox="1"/>
          <p:nvPr userDrawn="1"/>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lumMod val="50000"/>
                  </a:srgbClr>
                </a:solidFill>
                <a:cs typeface="Calibri" panose="020F0502020204030204" pitchFamily="34" charset="0"/>
                <a:sym typeface="Calibri" panose="020F0502020204030204" pitchFamily="34" charset="0"/>
              </a:rPr>
              <a:pPr algn="r" defTabSz="718953">
                <a:defRPr/>
              </a:pPr>
              <a:t>‹#›</a:t>
            </a:fld>
            <a:endParaRPr lang="en-US" sz="786" dirty="0">
              <a:solidFill>
                <a:srgbClr val="FFFFFF">
                  <a:lumMod val="50000"/>
                </a:srgbClr>
              </a:solidFill>
              <a:cs typeface="Calibri" panose="020F0502020204030204" pitchFamily="34" charset="0"/>
              <a:sym typeface="Calibri" panose="020F0502020204030204" pitchFamily="34" charset="0"/>
            </a:endParaRPr>
          </a:p>
        </p:txBody>
      </p:sp>
      <p:sp>
        <p:nvSpPr>
          <p:cNvPr id="17"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lumMod val="50000"/>
                  </a:srgbClr>
                </a:solidFill>
                <a:cs typeface="Calibri" panose="020F0502020204030204" pitchFamily="34" charset="0"/>
                <a:sym typeface="Calibri" panose="020F0502020204030204" pitchFamily="34" charset="0"/>
              </a:rPr>
              <a:t>Copyright © 2017 by The Boston Consulting Group, Inc. All rights reserved.</a:t>
            </a:r>
          </a:p>
        </p:txBody>
      </p:sp>
      <p:sp>
        <p:nvSpPr>
          <p:cNvPr id="18"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lumMod val="50000"/>
                  </a:srgbClr>
                </a:solidFill>
                <a:cs typeface="Calibri" panose="020F0502020204030204" pitchFamily="34" charset="0"/>
                <a:sym typeface="Calibri" panose="020F0502020204030204" pitchFamily="34" charset="0"/>
              </a:rPr>
              <a:t>20171124 - Project Alpha - SteerCo 17 vSent1.pptx</a:t>
            </a:r>
            <a:endParaRPr lang="en-US" sz="550" dirty="0">
              <a:solidFill>
                <a:srgbClr val="FFFFFF">
                  <a:lumMod val="50000"/>
                </a:srgbClr>
              </a:solidFill>
              <a:cs typeface="Calibri" panose="020F0502020204030204" pitchFamily="34" charset="0"/>
              <a:sym typeface="Calibri" panose="020F0502020204030204" pitchFamily="34" charset="0"/>
            </a:endParaRPr>
          </a:p>
        </p:txBody>
      </p:sp>
      <p:pic>
        <p:nvPicPr>
          <p:cNvPr id="12" name="Picture 11"/>
          <p:cNvPicPr>
            <a:picLocks noChangeAspect="1"/>
          </p:cNvPicPr>
          <p:nvPr userDrawn="1"/>
        </p:nvPicPr>
        <p:blipFill>
          <a:blip r:embed="rId8">
            <a:lum bright="100000"/>
          </a:blip>
          <a:stretch>
            <a:fillRect/>
          </a:stretch>
        </p:blipFill>
        <p:spPr>
          <a:xfrm>
            <a:off x="138538" y="6405037"/>
            <a:ext cx="994434" cy="356616"/>
          </a:xfrm>
          <a:prstGeom prst="rect">
            <a:avLst/>
          </a:prstGeom>
        </p:spPr>
      </p:pic>
    </p:spTree>
    <p:extLst>
      <p:ext uri="{BB962C8B-B14F-4D97-AF65-F5344CB8AC3E}">
        <p14:creationId xmlns:p14="http://schemas.microsoft.com/office/powerpoint/2010/main" val="28957931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sp>
        <p:nvSpPr>
          <p:cNvPr id="8" name="Date Placeholder 7"/>
          <p:cNvSpPr>
            <a:spLocks noGrp="1"/>
          </p:cNvSpPr>
          <p:nvPr>
            <p:ph type="dt" sz="half" idx="16"/>
          </p:nvPr>
        </p:nvSpPr>
        <p:spPr>
          <a:xfrm>
            <a:off x="7862888" y="6437949"/>
            <a:ext cx="1204166" cy="120976"/>
          </a:xfrm>
          <a:prstGeom prst="rect">
            <a:avLst/>
          </a:prstGeom>
        </p:spPr>
        <p:txBody>
          <a:bodyPr/>
          <a:lstStyle>
            <a:lvl1pPr>
              <a:defRPr>
                <a:solidFill>
                  <a:schemeClr val="bg1"/>
                </a:solidFill>
                <a:latin typeface="Calibri" panose="020F0502020204030204" pitchFamily="34" charset="0"/>
                <a:sym typeface="Calibri" panose="020F0502020204030204" pitchFamily="34" charset="0"/>
              </a:defRPr>
            </a:lvl1pPr>
          </a:lstStyle>
          <a:p>
            <a:fld id="{94E5481C-DF40-468C-805C-C39DCFDA22A3}" type="datetime5">
              <a:rPr lang="en-US" smtClean="0">
                <a:solidFill>
                  <a:srgbClr val="FFFFFF"/>
                </a:solidFill>
              </a:rPr>
              <a:t>7-Mar-22</a:t>
            </a:fld>
            <a:endParaRPr lang="en-US" dirty="0">
              <a:solidFill>
                <a:srgbClr val="FFFFFF"/>
              </a:solidFill>
            </a:endParaRPr>
          </a:p>
        </p:txBody>
      </p:sp>
      <p:sp>
        <p:nvSpPr>
          <p:cNvPr id="18"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solidFill>
                <a:cs typeface="Calibri" panose="020F0502020204030204" pitchFamily="34" charset="0"/>
                <a:sym typeface="Calibri" panose="020F0502020204030204" pitchFamily="34" charset="0"/>
              </a:rPr>
              <a:t>Copyright © 2017 by The Boston Consulting Group, Inc. All rights reserved.</a:t>
            </a:r>
          </a:p>
        </p:txBody>
      </p:sp>
      <p:sp>
        <p:nvSpPr>
          <p:cNvPr id="15" name="TextBox 14"/>
          <p:cNvSpPr txBox="1"/>
          <p:nvPr userDrawn="1"/>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solidFill>
                <a:cs typeface="Calibri" panose="020F0502020204030204" pitchFamily="34" charset="0"/>
                <a:sym typeface="Calibri" panose="020F0502020204030204" pitchFamily="34" charset="0"/>
              </a:rPr>
              <a:pPr algn="r" defTabSz="718953">
                <a:defRPr/>
              </a:pPr>
              <a:t>‹#›</a:t>
            </a:fld>
            <a:endParaRPr lang="en-US" sz="786" dirty="0">
              <a:solidFill>
                <a:srgbClr val="FFFFFF"/>
              </a:solidFill>
              <a:cs typeface="Calibri" panose="020F0502020204030204" pitchFamily="34" charset="0"/>
              <a:sym typeface="Calibri" panose="020F0502020204030204" pitchFamily="34" charset="0"/>
            </a:endParaRPr>
          </a:p>
        </p:txBody>
      </p:sp>
      <p:pic>
        <p:nvPicPr>
          <p:cNvPr id="13" name="Picture 2"/>
          <p:cNvPicPr>
            <a:picLocks noChangeAspect="1" noChangeArrowheads="1"/>
          </p:cNvPicPr>
          <p:nvPr userDrawn="1"/>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370241" y="3589606"/>
            <a:ext cx="1109265" cy="3382962"/>
          </a:xfrm>
          <a:prstGeom prst="rect">
            <a:avLst/>
          </a:prstGeom>
          <a:noFill/>
          <a:extLst>
            <a:ext uri="{909E8E84-426E-40DD-AFC4-6F175D3DCCD1}">
              <a14:hiddenFill xmlns:a14="http://schemas.microsoft.com/office/drawing/2010/main">
                <a:solidFill>
                  <a:srgbClr val="FFFFFF"/>
                </a:solidFill>
              </a14:hiddenFill>
            </a:ext>
          </a:extLst>
        </p:spPr>
      </p:pic>
      <p:sp>
        <p:nvSpPr>
          <p:cNvPr id="14" name="Pentagon 8"/>
          <p:cNvSpPr/>
          <p:nvPr userDrawn="1"/>
        </p:nvSpPr>
        <p:spPr bwMode="white">
          <a:xfrm>
            <a:off x="1" y="0"/>
            <a:ext cx="5170381"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718953">
              <a:lnSpc>
                <a:spcPct val="90000"/>
              </a:lnSpc>
              <a:spcAft>
                <a:spcPts val="786"/>
              </a:spcAft>
            </a:pPr>
            <a:endParaRPr lang="en-US" sz="943" dirty="0">
              <a:solidFill>
                <a:prstClr val="white"/>
              </a:solidFill>
              <a:cs typeface="Calibri" panose="020F0502020204030204" pitchFamily="34" charset="0"/>
              <a:sym typeface="Calibri" panose="020F0502020204030204" pitchFamily="34" charset="0"/>
            </a:endParaRPr>
          </a:p>
        </p:txBody>
      </p:sp>
      <p:sp>
        <p:nvSpPr>
          <p:cNvPr id="16" name="Title 2"/>
          <p:cNvSpPr>
            <a:spLocks noGrp="1"/>
          </p:cNvSpPr>
          <p:nvPr>
            <p:ph type="title" hasCustomPrompt="1"/>
          </p:nvPr>
        </p:nvSpPr>
        <p:spPr>
          <a:xfrm>
            <a:off x="511875" y="622801"/>
            <a:ext cx="3797338" cy="370162"/>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673" b="0" i="0" u="none" kern="1200" spc="0">
                <a:solidFill>
                  <a:schemeClr val="tx2">
                    <a:lumMod val="100000"/>
                  </a:schemeClr>
                </a:solidFill>
                <a:latin typeface="Calibri" panose="020F0502020204030204" pitchFamily="34" charset="0"/>
                <a:sym typeface="Calibri" panose="020F0502020204030204" pitchFamily="34" charset="0"/>
              </a:defRPr>
            </a:lvl1pPr>
          </a:lstStyle>
          <a:p>
            <a:pPr lvl="0"/>
            <a:r>
              <a:rPr lang="en-US" dirty="0"/>
              <a:t>Click to add title</a:t>
            </a:r>
          </a:p>
        </p:txBody>
      </p:sp>
      <p:sp>
        <p:nvSpPr>
          <p:cNvPr id="10"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solidFill>
                <a:cs typeface="Calibri" panose="020F0502020204030204" pitchFamily="34" charset="0"/>
                <a:sym typeface="Calibri" panose="020F0502020204030204" pitchFamily="34" charset="0"/>
              </a:rPr>
              <a:t>20171124 - Project Alpha - SteerCo 17 vSent1.pptx</a:t>
            </a:r>
            <a:endParaRPr lang="en-US" sz="550" dirty="0">
              <a:solidFill>
                <a:srgbClr val="FFFFFF"/>
              </a:solidFill>
              <a:cs typeface="Calibri" panose="020F0502020204030204" pitchFamily="34" charset="0"/>
              <a:sym typeface="Calibri" panose="020F0502020204030204" pitchFamily="34" charset="0"/>
            </a:endParaRPr>
          </a:p>
        </p:txBody>
      </p:sp>
      <p:pic>
        <p:nvPicPr>
          <p:cNvPr id="11" name="Picture 448" descr="Image result for aegon asset management png logo"/>
          <p:cNvPicPr>
            <a:picLocks noChangeAspect="1" noChangeArrowheads="1"/>
          </p:cNvPicPr>
          <p:nvPr userDrawn="1"/>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8538" y="6405037"/>
            <a:ext cx="994325" cy="35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192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sp>
        <p:nvSpPr>
          <p:cNvPr id="14" name="Pentagon 8"/>
          <p:cNvSpPr/>
          <p:nvPr userDrawn="1"/>
        </p:nvSpPr>
        <p:spPr bwMode="white">
          <a:xfrm>
            <a:off x="1" y="0"/>
            <a:ext cx="5170381"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718953">
              <a:lnSpc>
                <a:spcPct val="90000"/>
              </a:lnSpc>
              <a:spcAft>
                <a:spcPts val="786"/>
              </a:spcAft>
            </a:pPr>
            <a:endParaRPr lang="en-US" sz="943" dirty="0">
              <a:solidFill>
                <a:prstClr val="white"/>
              </a:solidFill>
              <a:cs typeface="Calibri" panose="020F0502020204030204" pitchFamily="34" charset="0"/>
              <a:sym typeface="Calibri" panose="020F0502020204030204" pitchFamily="34" charset="0"/>
            </a:endParaRPr>
          </a:p>
        </p:txBody>
      </p:sp>
      <p:sp>
        <p:nvSpPr>
          <p:cNvPr id="16" name="Title 2"/>
          <p:cNvSpPr>
            <a:spLocks noGrp="1"/>
          </p:cNvSpPr>
          <p:nvPr>
            <p:ph type="title" hasCustomPrompt="1"/>
          </p:nvPr>
        </p:nvSpPr>
        <p:spPr>
          <a:xfrm>
            <a:off x="511875" y="622801"/>
            <a:ext cx="3797338" cy="370162"/>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673" b="0" i="0" u="none" kern="1200" spc="0">
                <a:solidFill>
                  <a:srgbClr val="FFFFFF"/>
                </a:solidFill>
                <a:latin typeface="Calibri" panose="020F0502020204030204" pitchFamily="34" charset="0"/>
                <a:sym typeface="Calibri" panose="020F0502020204030204" pitchFamily="34" charset="0"/>
              </a:defRPr>
            </a:lvl1pPr>
          </a:lstStyle>
          <a:p>
            <a:pPr lvl="0"/>
            <a:r>
              <a:rPr lang="en-US" dirty="0"/>
              <a:t>Click to add title</a:t>
            </a:r>
          </a:p>
        </p:txBody>
      </p:sp>
      <p:pic>
        <p:nvPicPr>
          <p:cNvPr id="17" name="Picture 16"/>
          <p:cNvPicPr>
            <a:picLocks noChangeAspect="1"/>
          </p:cNvPicPr>
          <p:nvPr userDrawn="1"/>
        </p:nvPicPr>
        <p:blipFill rotWithShape="1">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t="9052" b="6867"/>
          <a:stretch/>
        </p:blipFill>
        <p:spPr>
          <a:xfrm rot="120000">
            <a:off x="3598094" y="3407804"/>
            <a:ext cx="2189416" cy="3456551"/>
          </a:xfrm>
          <a:prstGeom prst="rect">
            <a:avLst/>
          </a:prstGeom>
        </p:spPr>
      </p:pic>
      <p:sp>
        <p:nvSpPr>
          <p:cNvPr id="12" name="Date Placeholder 3"/>
          <p:cNvSpPr>
            <a:spLocks noGrp="1"/>
          </p:cNvSpPr>
          <p:nvPr>
            <p:ph type="dt" sz="half" idx="2"/>
          </p:nvPr>
        </p:nvSpPr>
        <p:spPr>
          <a:xfrm>
            <a:off x="7862888" y="6437949"/>
            <a:ext cx="1204166" cy="120976"/>
          </a:xfrm>
          <a:prstGeom prst="rect">
            <a:avLst/>
          </a:prstGeom>
        </p:spPr>
        <p:txBody>
          <a:bodyPr vert="horz" wrap="square" lIns="0" tIns="0" rIns="0" bIns="0" rtlCol="0" anchor="b">
            <a:spAutoFit/>
          </a:bodyPr>
          <a:lstStyle>
            <a:lvl1pPr algn="r">
              <a:defRPr sz="786">
                <a:solidFill>
                  <a:schemeClr val="bg1">
                    <a:lumMod val="50000"/>
                  </a:schemeClr>
                </a:solidFill>
                <a:latin typeface="Calibri" panose="020F0502020204030204" pitchFamily="34" charset="0"/>
                <a:sym typeface="Calibri" panose="020F0502020204030204" pitchFamily="34" charset="0"/>
              </a:defRPr>
            </a:lvl1pPr>
          </a:lstStyle>
          <a:p>
            <a:fld id="{F980B514-8CA7-4312-9611-A5F9C078EAD2}" type="datetime5">
              <a:rPr lang="en-US" smtClean="0">
                <a:solidFill>
                  <a:srgbClr val="FFFFFF">
                    <a:lumMod val="50000"/>
                  </a:srgbClr>
                </a:solidFill>
              </a:rPr>
              <a:t>7-Mar-22</a:t>
            </a:fld>
            <a:endParaRPr lang="en-US" dirty="0">
              <a:solidFill>
                <a:srgbClr val="FFFFFF">
                  <a:lumMod val="50000"/>
                </a:srgbClr>
              </a:solidFill>
            </a:endParaRPr>
          </a:p>
        </p:txBody>
      </p:sp>
      <p:sp>
        <p:nvSpPr>
          <p:cNvPr id="13" name="TextBox 12"/>
          <p:cNvSpPr txBox="1"/>
          <p:nvPr userDrawn="1"/>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lumMod val="50000"/>
                  </a:srgbClr>
                </a:solidFill>
                <a:cs typeface="Calibri" panose="020F0502020204030204" pitchFamily="34" charset="0"/>
                <a:sym typeface="Calibri" panose="020F0502020204030204" pitchFamily="34" charset="0"/>
              </a:rPr>
              <a:pPr algn="r" defTabSz="718953">
                <a:defRPr/>
              </a:pPr>
              <a:t>‹#›</a:t>
            </a:fld>
            <a:endParaRPr lang="en-US" sz="786" dirty="0">
              <a:solidFill>
                <a:srgbClr val="FFFFFF">
                  <a:lumMod val="50000"/>
                </a:srgbClr>
              </a:solidFill>
              <a:cs typeface="Calibri" panose="020F0502020204030204" pitchFamily="34" charset="0"/>
              <a:sym typeface="Calibri" panose="020F0502020204030204" pitchFamily="34" charset="0"/>
            </a:endParaRPr>
          </a:p>
        </p:txBody>
      </p:sp>
      <p:sp>
        <p:nvSpPr>
          <p:cNvPr id="19"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lumMod val="50000"/>
                  </a:srgbClr>
                </a:solidFill>
                <a:cs typeface="Calibri" panose="020F0502020204030204" pitchFamily="34" charset="0"/>
                <a:sym typeface="Calibri" panose="020F0502020204030204" pitchFamily="34" charset="0"/>
              </a:rPr>
              <a:t>Copyright © 2017 by The Boston Consulting Group, Inc. All rights reserved.</a:t>
            </a:r>
          </a:p>
        </p:txBody>
      </p:sp>
      <p:sp>
        <p:nvSpPr>
          <p:cNvPr id="20"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lumMod val="50000"/>
                  </a:srgbClr>
                </a:solidFill>
                <a:cs typeface="Calibri" panose="020F0502020204030204" pitchFamily="34" charset="0"/>
                <a:sym typeface="Calibri" panose="020F0502020204030204" pitchFamily="34" charset="0"/>
              </a:rPr>
              <a:t>20171124 - Project Alpha - SteerCo 17 vSent1.pptx</a:t>
            </a:r>
            <a:endParaRPr lang="en-US" sz="550" dirty="0">
              <a:solidFill>
                <a:srgbClr val="FFFFFF">
                  <a:lumMod val="50000"/>
                </a:srgbClr>
              </a:solidFill>
              <a:cs typeface="Calibri" panose="020F0502020204030204" pitchFamily="34" charset="0"/>
              <a:sym typeface="Calibri" panose="020F0502020204030204" pitchFamily="34" charset="0"/>
            </a:endParaRPr>
          </a:p>
        </p:txBody>
      </p:sp>
      <p:pic>
        <p:nvPicPr>
          <p:cNvPr id="11" name="Picture 10"/>
          <p:cNvPicPr>
            <a:picLocks noChangeAspect="1"/>
          </p:cNvPicPr>
          <p:nvPr userDrawn="1"/>
        </p:nvPicPr>
        <p:blipFill>
          <a:blip r:embed="rId8">
            <a:lum bright="100000"/>
          </a:blip>
          <a:stretch>
            <a:fillRect/>
          </a:stretch>
        </p:blipFill>
        <p:spPr>
          <a:xfrm>
            <a:off x="138538" y="6405037"/>
            <a:ext cx="994434" cy="356616"/>
          </a:xfrm>
          <a:prstGeom prst="rect">
            <a:avLst/>
          </a:prstGeom>
        </p:spPr>
      </p:pic>
    </p:spTree>
    <p:extLst>
      <p:ext uri="{BB962C8B-B14F-4D97-AF65-F5344CB8AC3E}">
        <p14:creationId xmlns:p14="http://schemas.microsoft.com/office/powerpoint/2010/main" val="22912995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82328" y="1681164"/>
            <a:ext cx="4190702" cy="823912"/>
          </a:xfrm>
        </p:spPr>
        <p:txBody>
          <a:bodyPr anchor="b"/>
          <a:lstStyle>
            <a:lvl1pPr marL="0" indent="0">
              <a:buNone/>
              <a:defRPr sz="1887" b="1"/>
            </a:lvl1pPr>
            <a:lvl2pPr marL="359477" indent="0">
              <a:buNone/>
              <a:defRPr sz="1572" b="1"/>
            </a:lvl2pPr>
            <a:lvl3pPr marL="718953" indent="0">
              <a:buNone/>
              <a:defRPr sz="1415" b="1"/>
            </a:lvl3pPr>
            <a:lvl4pPr marL="1078431" indent="0">
              <a:buNone/>
              <a:defRPr sz="1258" b="1"/>
            </a:lvl4pPr>
            <a:lvl5pPr marL="1437908" indent="0">
              <a:buNone/>
              <a:defRPr sz="1258" b="1"/>
            </a:lvl5pPr>
            <a:lvl6pPr marL="1797385" indent="0">
              <a:buNone/>
              <a:defRPr sz="1258" b="1"/>
            </a:lvl6pPr>
            <a:lvl7pPr marL="2156861" indent="0">
              <a:buNone/>
              <a:defRPr sz="1258" b="1"/>
            </a:lvl7pPr>
            <a:lvl8pPr marL="2516338" indent="0">
              <a:buNone/>
              <a:defRPr sz="1258" b="1"/>
            </a:lvl8pPr>
            <a:lvl9pPr marL="2875816" indent="0">
              <a:buNone/>
              <a:defRPr sz="1258" b="1"/>
            </a:lvl9pPr>
          </a:lstStyle>
          <a:p>
            <a:pPr lvl="0"/>
            <a:r>
              <a:rPr lang="en-US"/>
              <a:t>Click to edit Master text styles</a:t>
            </a:r>
          </a:p>
        </p:txBody>
      </p:sp>
      <p:sp>
        <p:nvSpPr>
          <p:cNvPr id="4" name="Content Placeholder 3"/>
          <p:cNvSpPr>
            <a:spLocks noGrp="1"/>
          </p:cNvSpPr>
          <p:nvPr>
            <p:ph sz="half" idx="2"/>
          </p:nvPr>
        </p:nvSpPr>
        <p:spPr>
          <a:xfrm>
            <a:off x="682328" y="2505076"/>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014913" y="1681164"/>
            <a:ext cx="4211340" cy="823912"/>
          </a:xfrm>
        </p:spPr>
        <p:txBody>
          <a:bodyPr anchor="b"/>
          <a:lstStyle>
            <a:lvl1pPr marL="0" indent="0">
              <a:buNone/>
              <a:defRPr sz="1887" b="1"/>
            </a:lvl1pPr>
            <a:lvl2pPr marL="359477" indent="0">
              <a:buNone/>
              <a:defRPr sz="1572" b="1"/>
            </a:lvl2pPr>
            <a:lvl3pPr marL="718953" indent="0">
              <a:buNone/>
              <a:defRPr sz="1415" b="1"/>
            </a:lvl3pPr>
            <a:lvl4pPr marL="1078431" indent="0">
              <a:buNone/>
              <a:defRPr sz="1258" b="1"/>
            </a:lvl4pPr>
            <a:lvl5pPr marL="1437908" indent="0">
              <a:buNone/>
              <a:defRPr sz="1258" b="1"/>
            </a:lvl5pPr>
            <a:lvl6pPr marL="1797385" indent="0">
              <a:buNone/>
              <a:defRPr sz="1258" b="1"/>
            </a:lvl6pPr>
            <a:lvl7pPr marL="2156861" indent="0">
              <a:buNone/>
              <a:defRPr sz="1258" b="1"/>
            </a:lvl7pPr>
            <a:lvl8pPr marL="2516338" indent="0">
              <a:buNone/>
              <a:defRPr sz="1258" b="1"/>
            </a:lvl8pPr>
            <a:lvl9pPr marL="2875816" indent="0">
              <a:buNone/>
              <a:defRPr sz="1258" b="1"/>
            </a:lvl9pPr>
          </a:lstStyle>
          <a:p>
            <a:pPr lvl="0"/>
            <a:r>
              <a:rPr lang="en-US"/>
              <a:t>Click to edit Master text styles</a:t>
            </a:r>
          </a:p>
        </p:txBody>
      </p:sp>
      <p:sp>
        <p:nvSpPr>
          <p:cNvPr id="6" name="Content Placeholder 5"/>
          <p:cNvSpPr>
            <a:spLocks noGrp="1"/>
          </p:cNvSpPr>
          <p:nvPr>
            <p:ph sz="quarter" idx="4"/>
          </p:nvPr>
        </p:nvSpPr>
        <p:spPr>
          <a:xfrm>
            <a:off x="5014913" y="2505076"/>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72FADF5-4B5C-4BE8-B49D-5457C99187EF}" type="datetimeFigureOut">
              <a:rPr lang="en-GB" smtClean="0"/>
              <a:t>07/03/2022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BCC044A-043F-425C-93F5-E377B8E2EDB6}" type="slidenum">
              <a:rPr lang="en-GB" smtClean="0"/>
              <a:t>‹#›</a:t>
            </a:fld>
            <a:endParaRPr lang="en-GB"/>
          </a:p>
        </p:txBody>
      </p:sp>
    </p:spTree>
    <p:extLst>
      <p:ext uri="{BB962C8B-B14F-4D97-AF65-F5344CB8AC3E}">
        <p14:creationId xmlns:p14="http://schemas.microsoft.com/office/powerpoint/2010/main" val="2109890004"/>
      </p:ext>
    </p:extLst>
  </p:cSld>
  <p:clrMapOvr>
    <a:masterClrMapping/>
  </p:clrMapOvr>
  <p:hf sldNum="0" hdr="0" dt="0"/>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085903" y="3589606"/>
            <a:ext cx="1109265"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1" y="0"/>
            <a:ext cx="686256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718953">
              <a:lnSpc>
                <a:spcPct val="90000"/>
              </a:lnSpc>
              <a:spcAft>
                <a:spcPts val="786"/>
              </a:spcAft>
            </a:pPr>
            <a:endParaRPr lang="en-US" sz="943" dirty="0">
              <a:solidFill>
                <a:srgbClr val="FFFFFF"/>
              </a:solidFill>
              <a:cs typeface="Calibri" panose="020F0502020204030204" pitchFamily="34" charset="0"/>
              <a:sym typeface="Calibri" panose="020F0502020204030204" pitchFamily="34" charset="0"/>
            </a:endParaRPr>
          </a:p>
        </p:txBody>
      </p:sp>
      <p:sp>
        <p:nvSpPr>
          <p:cNvPr id="13" name="Date Placeholder 4"/>
          <p:cNvSpPr>
            <a:spLocks noGrp="1"/>
          </p:cNvSpPr>
          <p:nvPr>
            <p:ph type="dt" sz="half" idx="10"/>
          </p:nvPr>
        </p:nvSpPr>
        <p:spPr>
          <a:xfrm>
            <a:off x="7862888" y="6437949"/>
            <a:ext cx="1204166" cy="120976"/>
          </a:xfrm>
          <a:prstGeom prst="rect">
            <a:avLst/>
          </a:prstGeom>
        </p:spPr>
        <p:txBody>
          <a:bodyPr/>
          <a:lstStyle>
            <a:lvl1pPr>
              <a:defRPr>
                <a:solidFill>
                  <a:schemeClr val="bg1"/>
                </a:solidFill>
                <a:latin typeface="Calibri" panose="020F0502020204030204" pitchFamily="34" charset="0"/>
                <a:sym typeface="Calibri" panose="020F0502020204030204" pitchFamily="34" charset="0"/>
              </a:defRPr>
            </a:lvl1pPr>
          </a:lstStyle>
          <a:p>
            <a:fld id="{D925DCB9-6000-449A-8D18-D619CC843E44}" type="datetime5">
              <a:rPr lang="en-US" smtClean="0">
                <a:solidFill>
                  <a:srgbClr val="FFFFFF"/>
                </a:solidFill>
              </a:rPr>
              <a:t>7-Mar-22</a:t>
            </a:fld>
            <a:endParaRPr lang="en-US" dirty="0">
              <a:solidFill>
                <a:srgbClr val="FFFFFF"/>
              </a:solidFill>
            </a:endParaRPr>
          </a:p>
        </p:txBody>
      </p:sp>
      <p:sp>
        <p:nvSpPr>
          <p:cNvPr id="9"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solidFill>
                <a:cs typeface="Calibri" panose="020F0502020204030204" pitchFamily="34" charset="0"/>
                <a:sym typeface="Calibri" panose="020F0502020204030204" pitchFamily="34" charset="0"/>
              </a:rPr>
              <a:t>Copyright © 2017 by The Boston Consulting Group, Inc. All rights reserved.</a:t>
            </a:r>
          </a:p>
        </p:txBody>
      </p:sp>
      <p:sp>
        <p:nvSpPr>
          <p:cNvPr id="15" name="TextBox 14"/>
          <p:cNvSpPr txBox="1"/>
          <p:nvPr userDrawn="1"/>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solidFill>
                <a:cs typeface="Calibri" panose="020F0502020204030204" pitchFamily="34" charset="0"/>
                <a:sym typeface="Calibri" panose="020F0502020204030204" pitchFamily="34" charset="0"/>
              </a:rPr>
              <a:pPr algn="r" defTabSz="718953">
                <a:defRPr/>
              </a:pPr>
              <a:t>‹#›</a:t>
            </a:fld>
            <a:endParaRPr lang="en-US" sz="786" dirty="0">
              <a:solidFill>
                <a:srgbClr val="FFFFFF"/>
              </a:solidFill>
              <a:cs typeface="Calibri" panose="020F0502020204030204" pitchFamily="34" charset="0"/>
              <a:sym typeface="Calibri" panose="020F0502020204030204" pitchFamily="34" charset="0"/>
            </a:endParaRPr>
          </a:p>
        </p:txBody>
      </p:sp>
      <p:sp>
        <p:nvSpPr>
          <p:cNvPr id="11" name="Title 3"/>
          <p:cNvSpPr>
            <a:spLocks noGrp="1"/>
          </p:cNvSpPr>
          <p:nvPr>
            <p:ph type="title" hasCustomPrompt="1"/>
          </p:nvPr>
        </p:nvSpPr>
        <p:spPr>
          <a:xfrm>
            <a:off x="511875" y="622801"/>
            <a:ext cx="5083650" cy="370162"/>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673" b="0" i="0" u="none" kern="1200" spc="0">
                <a:solidFill>
                  <a:schemeClr val="tx2">
                    <a:lumMod val="100000"/>
                  </a:schemeClr>
                </a:solidFill>
                <a:latin typeface="Calibri" panose="020F0502020204030204" pitchFamily="34" charset="0"/>
                <a:sym typeface="Calibri" panose="020F0502020204030204" pitchFamily="34" charset="0"/>
              </a:defRPr>
            </a:lvl1pPr>
          </a:lstStyle>
          <a:p>
            <a:pPr lvl="0"/>
            <a:r>
              <a:rPr lang="en-US" dirty="0"/>
              <a:t>Click to add title</a:t>
            </a:r>
          </a:p>
        </p:txBody>
      </p:sp>
      <p:sp>
        <p:nvSpPr>
          <p:cNvPr id="14"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solidFill>
                <a:cs typeface="Calibri" panose="020F0502020204030204" pitchFamily="34" charset="0"/>
                <a:sym typeface="Calibri" panose="020F0502020204030204" pitchFamily="34" charset="0"/>
              </a:rPr>
              <a:t>20171124 - Project Alpha - SteerCo 17 vSent1.pptx</a:t>
            </a:r>
            <a:endParaRPr lang="en-US" sz="550" dirty="0">
              <a:solidFill>
                <a:srgbClr val="FFFFFF"/>
              </a:solidFill>
              <a:cs typeface="Calibri" panose="020F0502020204030204" pitchFamily="34" charset="0"/>
              <a:sym typeface="Calibri" panose="020F0502020204030204" pitchFamily="34" charset="0"/>
            </a:endParaRPr>
          </a:p>
        </p:txBody>
      </p:sp>
      <p:pic>
        <p:nvPicPr>
          <p:cNvPr id="16" name="Picture 448" descr="Image result for aegon asset management png logo"/>
          <p:cNvPicPr>
            <a:picLocks noChangeAspect="1" noChangeArrowheads="1"/>
          </p:cNvPicPr>
          <p:nvPr userDrawn="1"/>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8538" y="6405037"/>
            <a:ext cx="994325" cy="35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6201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sp>
        <p:nvSpPr>
          <p:cNvPr id="12" name="Freeform 18"/>
          <p:cNvSpPr/>
          <p:nvPr userDrawn="1"/>
        </p:nvSpPr>
        <p:spPr bwMode="white">
          <a:xfrm>
            <a:off x="1" y="0"/>
            <a:ext cx="686256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718953">
              <a:lnSpc>
                <a:spcPct val="90000"/>
              </a:lnSpc>
              <a:spcAft>
                <a:spcPts val="786"/>
              </a:spcAft>
            </a:pPr>
            <a:endParaRPr lang="en-US" sz="943" dirty="0">
              <a:solidFill>
                <a:srgbClr val="FFFFFF"/>
              </a:solidFill>
              <a:cs typeface="Calibri" panose="020F0502020204030204" pitchFamily="34" charset="0"/>
              <a:sym typeface="Calibri" panose="020F0502020204030204" pitchFamily="34" charset="0"/>
            </a:endParaRPr>
          </a:p>
        </p:txBody>
      </p:sp>
      <p:sp>
        <p:nvSpPr>
          <p:cNvPr id="11" name="Title 3"/>
          <p:cNvSpPr>
            <a:spLocks noGrp="1"/>
          </p:cNvSpPr>
          <p:nvPr>
            <p:ph type="title" hasCustomPrompt="1"/>
          </p:nvPr>
        </p:nvSpPr>
        <p:spPr>
          <a:xfrm>
            <a:off x="511875" y="622801"/>
            <a:ext cx="5083650" cy="370162"/>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673" b="0" i="0" u="none" kern="1200" spc="0">
                <a:solidFill>
                  <a:srgbClr val="FFFFFF"/>
                </a:solidFill>
                <a:latin typeface="Calibri" panose="020F0502020204030204" pitchFamily="34" charset="0"/>
                <a:sym typeface="Calibri" panose="020F0502020204030204" pitchFamily="34" charset="0"/>
              </a:defRPr>
            </a:lvl1pPr>
          </a:lstStyle>
          <a:p>
            <a:pPr lvl="0"/>
            <a:r>
              <a:rPr lang="en-US" dirty="0"/>
              <a:t>Click to add title</a:t>
            </a:r>
          </a:p>
        </p:txBody>
      </p:sp>
      <p:sp>
        <p:nvSpPr>
          <p:cNvPr id="17" name="Date Placeholder 3"/>
          <p:cNvSpPr>
            <a:spLocks noGrp="1"/>
          </p:cNvSpPr>
          <p:nvPr>
            <p:ph type="dt" sz="half" idx="2"/>
          </p:nvPr>
        </p:nvSpPr>
        <p:spPr>
          <a:xfrm>
            <a:off x="7862888" y="6437949"/>
            <a:ext cx="1204166" cy="120976"/>
          </a:xfrm>
          <a:prstGeom prst="rect">
            <a:avLst/>
          </a:prstGeom>
        </p:spPr>
        <p:txBody>
          <a:bodyPr vert="horz" wrap="square" lIns="0" tIns="0" rIns="0" bIns="0" rtlCol="0" anchor="b">
            <a:spAutoFit/>
          </a:bodyPr>
          <a:lstStyle>
            <a:lvl1pPr algn="r">
              <a:defRPr sz="786">
                <a:solidFill>
                  <a:schemeClr val="bg1">
                    <a:lumMod val="50000"/>
                  </a:schemeClr>
                </a:solidFill>
                <a:latin typeface="Calibri" panose="020F0502020204030204" pitchFamily="34" charset="0"/>
                <a:sym typeface="Calibri" panose="020F0502020204030204" pitchFamily="34" charset="0"/>
              </a:defRPr>
            </a:lvl1pPr>
          </a:lstStyle>
          <a:p>
            <a:fld id="{1763D0D5-F860-4018-904F-1793B8D07482}" type="datetime5">
              <a:rPr lang="en-US" smtClean="0">
                <a:solidFill>
                  <a:srgbClr val="FFFFFF">
                    <a:lumMod val="50000"/>
                  </a:srgbClr>
                </a:solidFill>
              </a:rPr>
              <a:t>7-Mar-22</a:t>
            </a:fld>
            <a:endParaRPr lang="en-US" dirty="0">
              <a:solidFill>
                <a:srgbClr val="FFFFFF">
                  <a:lumMod val="50000"/>
                </a:srgbClr>
              </a:solidFill>
            </a:endParaRPr>
          </a:p>
        </p:txBody>
      </p:sp>
      <p:sp>
        <p:nvSpPr>
          <p:cNvPr id="18" name="TextBox 17"/>
          <p:cNvSpPr txBox="1"/>
          <p:nvPr userDrawn="1"/>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lumMod val="50000"/>
                  </a:srgbClr>
                </a:solidFill>
                <a:cs typeface="Calibri" panose="020F0502020204030204" pitchFamily="34" charset="0"/>
                <a:sym typeface="Calibri" panose="020F0502020204030204" pitchFamily="34" charset="0"/>
              </a:rPr>
              <a:pPr algn="r" defTabSz="718953">
                <a:defRPr/>
              </a:pPr>
              <a:t>‹#›</a:t>
            </a:fld>
            <a:endParaRPr lang="en-US" sz="786" dirty="0">
              <a:solidFill>
                <a:srgbClr val="FFFFFF">
                  <a:lumMod val="50000"/>
                </a:srgbClr>
              </a:solidFill>
              <a:cs typeface="Calibri" panose="020F0502020204030204" pitchFamily="34" charset="0"/>
              <a:sym typeface="Calibri" panose="020F0502020204030204" pitchFamily="34" charset="0"/>
            </a:endParaRPr>
          </a:p>
        </p:txBody>
      </p:sp>
      <p:sp>
        <p:nvSpPr>
          <p:cNvPr id="19"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lumMod val="50000"/>
                  </a:srgbClr>
                </a:solidFill>
                <a:cs typeface="Calibri" panose="020F0502020204030204" pitchFamily="34" charset="0"/>
                <a:sym typeface="Calibri" panose="020F0502020204030204" pitchFamily="34" charset="0"/>
              </a:rPr>
              <a:t>Copyright © 2017 by The Boston Consulting Group, Inc. All rights reserved.</a:t>
            </a:r>
          </a:p>
        </p:txBody>
      </p:sp>
      <p:sp>
        <p:nvSpPr>
          <p:cNvPr id="20"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lumMod val="50000"/>
                  </a:srgbClr>
                </a:solidFill>
                <a:cs typeface="Calibri" panose="020F0502020204030204" pitchFamily="34" charset="0"/>
                <a:sym typeface="Calibri" panose="020F0502020204030204" pitchFamily="34" charset="0"/>
              </a:rPr>
              <a:t>20171124 - Project Alpha - SteerCo 17 vSent1.pptx</a:t>
            </a:r>
            <a:endParaRPr lang="en-US" sz="550" dirty="0">
              <a:solidFill>
                <a:srgbClr val="FFFFFF">
                  <a:lumMod val="50000"/>
                </a:srgbClr>
              </a:solidFill>
              <a:cs typeface="Calibri" panose="020F0502020204030204" pitchFamily="34" charset="0"/>
              <a:sym typeface="Calibri" panose="020F0502020204030204" pitchFamily="34" charset="0"/>
            </a:endParaRPr>
          </a:p>
        </p:txBody>
      </p:sp>
      <p:pic>
        <p:nvPicPr>
          <p:cNvPr id="13" name="Picture 12"/>
          <p:cNvPicPr>
            <a:picLocks noChangeAspect="1"/>
          </p:cNvPicPr>
          <p:nvPr userDrawn="1"/>
        </p:nvPicPr>
        <p:blipFill rotWithShape="1">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t="9052" b="6867"/>
          <a:stretch/>
        </p:blipFill>
        <p:spPr>
          <a:xfrm rot="120000">
            <a:off x="5301376" y="3407804"/>
            <a:ext cx="2189416" cy="3456551"/>
          </a:xfrm>
          <a:prstGeom prst="rect">
            <a:avLst/>
          </a:prstGeom>
        </p:spPr>
      </p:pic>
      <p:pic>
        <p:nvPicPr>
          <p:cNvPr id="14" name="Picture 13"/>
          <p:cNvPicPr>
            <a:picLocks noChangeAspect="1"/>
          </p:cNvPicPr>
          <p:nvPr userDrawn="1"/>
        </p:nvPicPr>
        <p:blipFill>
          <a:blip r:embed="rId8">
            <a:lum bright="100000"/>
          </a:blip>
          <a:stretch>
            <a:fillRect/>
          </a:stretch>
        </p:blipFill>
        <p:spPr>
          <a:xfrm>
            <a:off x="138538" y="6405037"/>
            <a:ext cx="994434" cy="356616"/>
          </a:xfrm>
          <a:prstGeom prst="rect">
            <a:avLst/>
          </a:prstGeom>
        </p:spPr>
      </p:pic>
    </p:spTree>
    <p:extLst>
      <p:ext uri="{BB962C8B-B14F-4D97-AF65-F5344CB8AC3E}">
        <p14:creationId xmlns:p14="http://schemas.microsoft.com/office/powerpoint/2010/main" val="17486437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sp>
        <p:nvSpPr>
          <p:cNvPr id="3" name="TextBox 2"/>
          <p:cNvSpPr txBox="1"/>
          <p:nvPr/>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solidFill>
                <a:cs typeface="Calibri" panose="020F0502020204030204" pitchFamily="34" charset="0"/>
                <a:sym typeface="Calibri" panose="020F0502020204030204" pitchFamily="34" charset="0"/>
              </a:rPr>
              <a:pPr algn="r" defTabSz="718953">
                <a:defRPr/>
              </a:pPr>
              <a:t>‹#›</a:t>
            </a:fld>
            <a:endParaRPr lang="en-US" sz="786" dirty="0">
              <a:solidFill>
                <a:srgbClr val="FFFFFF"/>
              </a:solidFill>
              <a:cs typeface="Calibri" panose="020F0502020204030204" pitchFamily="34" charset="0"/>
              <a:sym typeface="Calibri" panose="020F0502020204030204" pitchFamily="34" charset="0"/>
            </a:endParaRPr>
          </a:p>
        </p:txBody>
      </p:sp>
      <p:sp>
        <p:nvSpPr>
          <p:cNvPr id="4" name="Date Placeholder 3"/>
          <p:cNvSpPr>
            <a:spLocks noGrp="1"/>
          </p:cNvSpPr>
          <p:nvPr>
            <p:ph type="dt" sz="half" idx="10"/>
          </p:nvPr>
        </p:nvSpPr>
        <p:spPr>
          <a:xfrm>
            <a:off x="7862888" y="6437949"/>
            <a:ext cx="1204166" cy="120976"/>
          </a:xfrm>
          <a:prstGeom prst="rect">
            <a:avLst/>
          </a:prstGeom>
        </p:spPr>
        <p:txBody>
          <a:bodyPr/>
          <a:lstStyle>
            <a:lvl1pPr>
              <a:defRPr>
                <a:solidFill>
                  <a:schemeClr val="bg1"/>
                </a:solidFill>
                <a:latin typeface="Calibri" panose="020F0502020204030204" pitchFamily="34" charset="0"/>
                <a:sym typeface="Calibri" panose="020F0502020204030204" pitchFamily="34" charset="0"/>
              </a:defRPr>
            </a:lvl1pPr>
          </a:lstStyle>
          <a:p>
            <a:fld id="{374CE877-1407-48B2-A6E0-1C30614DBE95}" type="datetime5">
              <a:rPr lang="en-US" smtClean="0">
                <a:solidFill>
                  <a:srgbClr val="FFFFFF"/>
                </a:solidFill>
              </a:rPr>
              <a:t>7-Mar-22</a:t>
            </a:fld>
            <a:endParaRPr lang="en-US" dirty="0">
              <a:solidFill>
                <a:srgbClr val="FFFFFF"/>
              </a:solidFill>
            </a:endParaRPr>
          </a:p>
        </p:txBody>
      </p:sp>
      <p:sp>
        <p:nvSpPr>
          <p:cNvPr id="9"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solidFill>
                <a:cs typeface="Calibri" panose="020F0502020204030204" pitchFamily="34" charset="0"/>
                <a:sym typeface="Calibri" panose="020F0502020204030204" pitchFamily="34" charset="0"/>
              </a:rPr>
              <a:t>Copyright © 2017 by The Boston Consulting Group, Inc. All rights reserved.</a:t>
            </a:r>
          </a:p>
        </p:txBody>
      </p:sp>
      <p:sp>
        <p:nvSpPr>
          <p:cNvPr id="8" name="Title 1"/>
          <p:cNvSpPr>
            <a:spLocks noGrp="1"/>
          </p:cNvSpPr>
          <p:nvPr>
            <p:ph type="title" hasCustomPrompt="1"/>
          </p:nvPr>
        </p:nvSpPr>
        <p:spPr>
          <a:xfrm>
            <a:off x="511875" y="3826333"/>
            <a:ext cx="8883225" cy="1606550"/>
          </a:xfrm>
        </p:spPr>
        <p:txBody>
          <a:bodyPr anchor="b">
            <a:noAutofit/>
          </a:bodyPr>
          <a:lstStyle>
            <a:lvl1pPr marL="0" algn="l" defTabSz="718953" rtl="0" eaLnBrk="1" fontAlgn="auto" latinLnBrk="0" hangingPunct="1">
              <a:lnSpc>
                <a:spcPts val="4718"/>
              </a:lnSpc>
              <a:spcBef>
                <a:spcPts val="0"/>
              </a:spcBef>
              <a:spcAft>
                <a:spcPts val="0"/>
              </a:spcAft>
              <a:defRPr lang="en-US" sz="4246" kern="1200" baseline="0" dirty="0">
                <a:solidFill>
                  <a:schemeClr val="bg1"/>
                </a:solidFill>
                <a:latin typeface="Calibri" panose="020F0502020204030204" pitchFamily="34" charset="0"/>
                <a:ea typeface="+mn-ea"/>
                <a:cs typeface="Calibri" panose="020F0502020204030204" pitchFamily="34" charset="0"/>
                <a:sym typeface="Calibri" panose="020F0502020204030204" pitchFamily="34" charset="0"/>
              </a:defRPr>
            </a:lvl1pPr>
          </a:lstStyle>
          <a:p>
            <a:r>
              <a:rPr lang="en-US" dirty="0"/>
              <a:t>Click to add big statement text</a:t>
            </a:r>
          </a:p>
        </p:txBody>
      </p:sp>
      <p:sp>
        <p:nvSpPr>
          <p:cNvPr id="10"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solidFill>
                <a:cs typeface="Calibri" panose="020F0502020204030204" pitchFamily="34" charset="0"/>
                <a:sym typeface="Calibri" panose="020F0502020204030204" pitchFamily="34" charset="0"/>
              </a:rPr>
              <a:t>20171124 - Project Alpha - SteerCo 17 vSent1.pptx</a:t>
            </a:r>
            <a:endParaRPr lang="en-US" sz="550" dirty="0">
              <a:solidFill>
                <a:srgbClr val="FFFFFF"/>
              </a:solidFill>
              <a:cs typeface="Calibri" panose="020F0502020204030204" pitchFamily="34" charset="0"/>
              <a:sym typeface="Calibri" panose="020F0502020204030204" pitchFamily="34" charset="0"/>
            </a:endParaRPr>
          </a:p>
        </p:txBody>
      </p:sp>
      <p:pic>
        <p:nvPicPr>
          <p:cNvPr id="11" name="Picture 10"/>
          <p:cNvPicPr>
            <a:picLocks noChangeAspect="1"/>
          </p:cNvPicPr>
          <p:nvPr userDrawn="1"/>
        </p:nvPicPr>
        <p:blipFill>
          <a:blip r:embed="rId6">
            <a:lum bright="100000"/>
          </a:blip>
          <a:stretch>
            <a:fillRect/>
          </a:stretch>
        </p:blipFill>
        <p:spPr>
          <a:xfrm>
            <a:off x="138538" y="6405037"/>
            <a:ext cx="994434" cy="356616"/>
          </a:xfrm>
          <a:prstGeom prst="rect">
            <a:avLst/>
          </a:prstGeom>
        </p:spPr>
      </p:pic>
    </p:spTree>
    <p:extLst>
      <p:ext uri="{BB962C8B-B14F-4D97-AF65-F5344CB8AC3E}">
        <p14:creationId xmlns:p14="http://schemas.microsoft.com/office/powerpoint/2010/main" val="9682675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sp>
        <p:nvSpPr>
          <p:cNvPr id="3" name="Date Placeholder 2"/>
          <p:cNvSpPr>
            <a:spLocks noGrp="1"/>
          </p:cNvSpPr>
          <p:nvPr>
            <p:ph type="dt" sz="half" idx="10"/>
          </p:nvPr>
        </p:nvSpPr>
        <p:spPr>
          <a:xfrm>
            <a:off x="7862888" y="6437949"/>
            <a:ext cx="1204166" cy="120976"/>
          </a:xfrm>
          <a:prstGeom prst="rect">
            <a:avLst/>
          </a:prstGeom>
        </p:spPr>
        <p:txBody>
          <a:bodyPr/>
          <a:lstStyle>
            <a:lvl1pPr>
              <a:defRPr>
                <a:solidFill>
                  <a:schemeClr val="bg1">
                    <a:lumMod val="50000"/>
                  </a:schemeClr>
                </a:solidFill>
                <a:latin typeface="Calibri" panose="020F0502020204030204" pitchFamily="34" charset="0"/>
                <a:sym typeface="Calibri" panose="020F0502020204030204" pitchFamily="34" charset="0"/>
              </a:defRPr>
            </a:lvl1pPr>
          </a:lstStyle>
          <a:p>
            <a:fld id="{85AD7B07-0C99-4FA9-A608-94EB300DE261}" type="datetime5">
              <a:rPr lang="en-US" smtClean="0">
                <a:solidFill>
                  <a:srgbClr val="FFFFFF">
                    <a:lumMod val="50000"/>
                  </a:srgbClr>
                </a:solidFill>
              </a:rPr>
              <a:t>7-Mar-22</a:t>
            </a:fld>
            <a:endParaRPr lang="en-US" dirty="0">
              <a:solidFill>
                <a:srgbClr val="FFFFFF">
                  <a:lumMod val="50000"/>
                </a:srgbClr>
              </a:solidFill>
            </a:endParaRPr>
          </a:p>
        </p:txBody>
      </p:sp>
      <p:sp>
        <p:nvSpPr>
          <p:cNvPr id="9"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lumMod val="50000"/>
                  </a:srgbClr>
                </a:solidFill>
                <a:cs typeface="Calibri" panose="020F0502020204030204" pitchFamily="34" charset="0"/>
                <a:sym typeface="Calibri" panose="020F0502020204030204" pitchFamily="34" charset="0"/>
              </a:rPr>
              <a:t>Copyright © 2017 by The Boston Consulting Group, Inc. All rights reserved.</a:t>
            </a:r>
          </a:p>
        </p:txBody>
      </p:sp>
      <p:sp>
        <p:nvSpPr>
          <p:cNvPr id="6" name="Rectangle 5"/>
          <p:cNvSpPr/>
          <p:nvPr userDrawn="1"/>
        </p:nvSpPr>
        <p:spPr bwMode="white">
          <a:xfrm>
            <a:off x="511875" y="625476"/>
            <a:ext cx="757809"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718953"/>
            <a:endParaRPr lang="en-US" sz="943" dirty="0">
              <a:solidFill>
                <a:srgbClr val="FFFFFF"/>
              </a:solidFill>
              <a:cs typeface="Calibri" panose="020F0502020204030204" pitchFamily="34" charset="0"/>
              <a:sym typeface="Calibri" panose="020F0502020204030204" pitchFamily="34" charset="0"/>
            </a:endParaRPr>
          </a:p>
        </p:txBody>
      </p:sp>
      <p:sp>
        <p:nvSpPr>
          <p:cNvPr id="7" name="Title 1"/>
          <p:cNvSpPr>
            <a:spLocks noGrp="1"/>
          </p:cNvSpPr>
          <p:nvPr>
            <p:ph type="title" hasCustomPrompt="1"/>
          </p:nvPr>
        </p:nvSpPr>
        <p:spPr>
          <a:xfrm>
            <a:off x="511875" y="3826333"/>
            <a:ext cx="8883225" cy="1606550"/>
          </a:xfrm>
          <a:prstGeom prst="rect">
            <a:avLst/>
          </a:prstGeom>
        </p:spPr>
        <p:txBody>
          <a:bodyPr anchor="b">
            <a:noAutofit/>
          </a:bodyPr>
          <a:lstStyle>
            <a:lvl1pPr marL="0" algn="l" defTabSz="718953" rtl="0" eaLnBrk="1" fontAlgn="auto" latinLnBrk="0" hangingPunct="1">
              <a:lnSpc>
                <a:spcPts val="4718"/>
              </a:lnSpc>
              <a:spcBef>
                <a:spcPts val="0"/>
              </a:spcBef>
              <a:spcAft>
                <a:spcPts val="0"/>
              </a:spcAft>
              <a:defRPr lang="en-US" sz="4246" kern="1200" baseline="0" dirty="0">
                <a:solidFill>
                  <a:schemeClr val="accent4"/>
                </a:solidFill>
                <a:latin typeface="Calibri" panose="020F0502020204030204" pitchFamily="34" charset="0"/>
                <a:ea typeface="+mn-ea"/>
                <a:cs typeface="Calibri" panose="020F0502020204030204" pitchFamily="34" charset="0"/>
                <a:sym typeface="Calibri" panose="020F0502020204030204" pitchFamily="34" charset="0"/>
              </a:defRPr>
            </a:lvl1pPr>
          </a:lstStyle>
          <a:p>
            <a:r>
              <a:rPr lang="en-US" dirty="0"/>
              <a:t>Click to add big statement text</a:t>
            </a:r>
          </a:p>
        </p:txBody>
      </p:sp>
      <p:sp>
        <p:nvSpPr>
          <p:cNvPr id="10"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lumMod val="50000"/>
                  </a:srgbClr>
                </a:solidFill>
                <a:cs typeface="Calibri" panose="020F0502020204030204" pitchFamily="34" charset="0"/>
                <a:sym typeface="Calibri" panose="020F0502020204030204" pitchFamily="34" charset="0"/>
              </a:rPr>
              <a:t>20171124 - Project Alpha - SteerCo 17 vSent1.pptx</a:t>
            </a:r>
            <a:endParaRPr lang="en-US" sz="550" dirty="0">
              <a:solidFill>
                <a:srgbClr val="FFFFFF">
                  <a:lumMod val="50000"/>
                </a:srgbClr>
              </a:solidFill>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9358462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tx2">
            <a:lumMod val="50000"/>
          </a:schemeClr>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292" y="1589"/>
                        <a:ext cx="1289" cy="1587"/>
                      </a:xfrm>
                      <a:prstGeom prst="rect">
                        <a:avLst/>
                      </a:prstGeom>
                    </p:spPr>
                  </p:pic>
                </p:oleObj>
              </mc:Fallback>
            </mc:AlternateContent>
          </a:graphicData>
        </a:graphic>
      </p:graphicFrame>
      <p:pic>
        <p:nvPicPr>
          <p:cNvPr id="11" name="Picture 10"/>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r="3634" b="1258"/>
          <a:stretch/>
        </p:blipFill>
        <p:spPr>
          <a:xfrm rot="16200000" flipH="1">
            <a:off x="5450820" y="1050327"/>
            <a:ext cx="769257" cy="8141105"/>
          </a:xfrm>
          <a:prstGeom prst="rect">
            <a:avLst/>
          </a:prstGeom>
        </p:spPr>
      </p:pic>
      <p:sp>
        <p:nvSpPr>
          <p:cNvPr id="59" name="Freeform 58"/>
          <p:cNvSpPr>
            <a:spLocks/>
          </p:cNvSpPr>
          <p:nvPr/>
        </p:nvSpPr>
        <p:spPr bwMode="white">
          <a:xfrm flipH="1">
            <a:off x="0" y="1"/>
            <a:ext cx="9906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71895" tIns="35947" rIns="71895" bIns="35947" numCol="1" anchor="t" anchorCtr="0" compatLnSpc="1">
            <a:prstTxWarp prst="textNoShape">
              <a:avLst/>
            </a:prstTxWarp>
            <a:noAutofit/>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sp>
        <p:nvSpPr>
          <p:cNvPr id="6" name="TextBox 5"/>
          <p:cNvSpPr txBox="1"/>
          <p:nvPr userDrawn="1"/>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solidFill>
                <a:cs typeface="Calibri" panose="020F0502020204030204" pitchFamily="34" charset="0"/>
                <a:sym typeface="Calibri" panose="020F0502020204030204" pitchFamily="34" charset="0"/>
              </a:rPr>
              <a:pPr algn="r" defTabSz="718953">
                <a:defRPr/>
              </a:pPr>
              <a:t>‹#›</a:t>
            </a:fld>
            <a:endParaRPr lang="en-US" sz="786" dirty="0">
              <a:solidFill>
                <a:srgbClr val="FFFFFF"/>
              </a:solidFill>
              <a:cs typeface="Calibri" panose="020F0502020204030204" pitchFamily="34" charset="0"/>
              <a:sym typeface="Calibri" panose="020F0502020204030204" pitchFamily="34" charset="0"/>
            </a:endParaRPr>
          </a:p>
        </p:txBody>
      </p:sp>
      <p:pic>
        <p:nvPicPr>
          <p:cNvPr id="7" name="Picture 6"/>
          <p:cNvPicPr>
            <a:picLocks noChangeAspect="1"/>
          </p:cNvPicPr>
          <p:nvPr userDrawn="1"/>
        </p:nvPicPr>
        <p:blipFill>
          <a:blip r:embed="rId7">
            <a:lum bright="100000"/>
          </a:blip>
          <a:stretch>
            <a:fillRect/>
          </a:stretch>
        </p:blipFill>
        <p:spPr>
          <a:xfrm>
            <a:off x="138538" y="6405037"/>
            <a:ext cx="994434" cy="356616"/>
          </a:xfrm>
          <a:prstGeom prst="rect">
            <a:avLst/>
          </a:prstGeom>
        </p:spPr>
      </p:pic>
    </p:spTree>
    <p:extLst>
      <p:ext uri="{BB962C8B-B14F-4D97-AF65-F5344CB8AC3E}">
        <p14:creationId xmlns:p14="http://schemas.microsoft.com/office/powerpoint/2010/main" val="7044949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292" y="1589"/>
                        <a:ext cx="1289" cy="1587"/>
                      </a:xfrm>
                      <a:prstGeom prst="rect">
                        <a:avLst/>
                      </a:prstGeom>
                    </p:spPr>
                  </p:pic>
                </p:oleObj>
              </mc:Fallback>
            </mc:AlternateContent>
          </a:graphicData>
        </a:graphic>
      </p:graphicFrame>
      <p:sp>
        <p:nvSpPr>
          <p:cNvPr id="5" name="TextBox 4"/>
          <p:cNvSpPr txBox="1"/>
          <p:nvPr userDrawn="1"/>
        </p:nvSpPr>
        <p:spPr bwMode="white">
          <a:xfrm>
            <a:off x="9073896" y="6437358"/>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solidFill>
                <a:cs typeface="Calibri" panose="020F0502020204030204" pitchFamily="34" charset="0"/>
                <a:sym typeface="Calibri" panose="020F0502020204030204" pitchFamily="34" charset="0"/>
              </a:rPr>
              <a:pPr algn="r" defTabSz="718953">
                <a:defRPr/>
              </a:pPr>
              <a:t>‹#›</a:t>
            </a:fld>
            <a:endParaRPr lang="en-US" sz="786" dirty="0">
              <a:solidFill>
                <a:srgbClr val="FFFFFF"/>
              </a:solidFill>
              <a:cs typeface="Calibri" panose="020F0502020204030204" pitchFamily="34" charset="0"/>
              <a:sym typeface="Calibri" panose="020F0502020204030204" pitchFamily="34" charset="0"/>
            </a:endParaRPr>
          </a:p>
        </p:txBody>
      </p:sp>
      <p:sp>
        <p:nvSpPr>
          <p:cNvPr id="2" name="Date Placeholder 1"/>
          <p:cNvSpPr>
            <a:spLocks noGrp="1"/>
          </p:cNvSpPr>
          <p:nvPr>
            <p:ph type="dt" sz="half" idx="14"/>
          </p:nvPr>
        </p:nvSpPr>
        <p:spPr bwMode="white">
          <a:xfrm>
            <a:off x="7862888" y="6437949"/>
            <a:ext cx="1204166" cy="120976"/>
          </a:xfrm>
          <a:prstGeom prst="rect">
            <a:avLst/>
          </a:prstGeom>
        </p:spPr>
        <p:txBody>
          <a:bodyPr/>
          <a:lstStyle>
            <a:lvl1pPr>
              <a:defRPr>
                <a:solidFill>
                  <a:schemeClr val="bg1"/>
                </a:solidFill>
                <a:latin typeface="Calibri" panose="020F0502020204030204" pitchFamily="34" charset="0"/>
                <a:sym typeface="Calibri" panose="020F0502020204030204" pitchFamily="34" charset="0"/>
              </a:defRPr>
            </a:lvl1pPr>
          </a:lstStyle>
          <a:p>
            <a:fld id="{86BF7EB4-C9A2-4700-A2A4-B998EBFFFB34}" type="datetime5">
              <a:rPr lang="en-US" smtClean="0">
                <a:solidFill>
                  <a:srgbClr val="FFFFFF"/>
                </a:solidFill>
              </a:rPr>
              <a:t>7-Mar-22</a:t>
            </a:fld>
            <a:endParaRPr lang="en-US" dirty="0">
              <a:solidFill>
                <a:srgbClr val="FFFFFF"/>
              </a:solidFill>
            </a:endParaRPr>
          </a:p>
        </p:txBody>
      </p:sp>
      <p:sp>
        <p:nvSpPr>
          <p:cNvPr id="11"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solidFill>
                <a:cs typeface="Calibri" panose="020F0502020204030204" pitchFamily="34" charset="0"/>
                <a:sym typeface="Calibri" panose="020F0502020204030204" pitchFamily="34" charset="0"/>
              </a:rPr>
              <a:t>Copyright © 2017 by The Boston Consulting Group, Inc. All rights reserved.</a:t>
            </a:r>
          </a:p>
        </p:txBody>
      </p:sp>
      <p:sp>
        <p:nvSpPr>
          <p:cNvPr id="4" name="Title 3"/>
          <p:cNvSpPr>
            <a:spLocks noGrp="1"/>
          </p:cNvSpPr>
          <p:nvPr>
            <p:ph type="title" hasCustomPrompt="1"/>
          </p:nvPr>
        </p:nvSpPr>
        <p:spPr>
          <a:xfrm>
            <a:off x="511875" y="622801"/>
            <a:ext cx="8883225" cy="370162"/>
          </a:xfrm>
        </p:spPr>
        <p:txBody>
          <a:bodyPr/>
          <a:lstStyle>
            <a:lvl1pPr>
              <a:defRPr sz="2673">
                <a:solidFill>
                  <a:schemeClr val="bg1"/>
                </a:solidFill>
                <a:latin typeface="Calibri" panose="020F0502020204030204" pitchFamily="34" charset="0"/>
                <a:sym typeface="Calibri" panose="020F0502020204030204" pitchFamily="34" charset="0"/>
              </a:defRPr>
            </a:lvl1pPr>
          </a:lstStyle>
          <a:p>
            <a:r>
              <a:rPr lang="en-US" dirty="0"/>
              <a:t>Click to add title</a:t>
            </a:r>
          </a:p>
        </p:txBody>
      </p:sp>
      <p:sp>
        <p:nvSpPr>
          <p:cNvPr id="8"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solidFill>
                <a:cs typeface="Calibri" panose="020F0502020204030204" pitchFamily="34" charset="0"/>
                <a:sym typeface="Calibri" panose="020F0502020204030204" pitchFamily="34" charset="0"/>
              </a:rPr>
              <a:t>20171124 - Project Alpha - SteerCo 17 vSent1.pptx</a:t>
            </a:r>
            <a:endParaRPr lang="en-US" sz="550" dirty="0">
              <a:solidFill>
                <a:srgbClr val="FFFFFF"/>
              </a:solidFill>
              <a:cs typeface="Calibri" panose="020F0502020204030204" pitchFamily="34" charset="0"/>
              <a:sym typeface="Calibri" panose="020F0502020204030204" pitchFamily="34" charset="0"/>
            </a:endParaRPr>
          </a:p>
        </p:txBody>
      </p:sp>
      <p:pic>
        <p:nvPicPr>
          <p:cNvPr id="10" name="Picture 9"/>
          <p:cNvPicPr>
            <a:picLocks noChangeAspect="1"/>
          </p:cNvPicPr>
          <p:nvPr userDrawn="1"/>
        </p:nvPicPr>
        <p:blipFill>
          <a:blip r:embed="rId6">
            <a:lum bright="100000"/>
          </a:blip>
          <a:stretch>
            <a:fillRect/>
          </a:stretch>
        </p:blipFill>
        <p:spPr>
          <a:xfrm>
            <a:off x="138538" y="6405037"/>
            <a:ext cx="994434" cy="356616"/>
          </a:xfrm>
          <a:prstGeom prst="rect">
            <a:avLst/>
          </a:prstGeom>
        </p:spPr>
      </p:pic>
    </p:spTree>
    <p:extLst>
      <p:ext uri="{BB962C8B-B14F-4D97-AF65-F5344CB8AC3E}">
        <p14:creationId xmlns:p14="http://schemas.microsoft.com/office/powerpoint/2010/main" val="1802241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sp>
        <p:nvSpPr>
          <p:cNvPr id="5" name="Date Placeholder 4"/>
          <p:cNvSpPr>
            <a:spLocks noGrp="1"/>
          </p:cNvSpPr>
          <p:nvPr>
            <p:ph type="dt" sz="half" idx="12"/>
          </p:nvPr>
        </p:nvSpPr>
        <p:spPr>
          <a:xfrm>
            <a:off x="7862888" y="6437949"/>
            <a:ext cx="1204166" cy="120976"/>
          </a:xfrm>
          <a:prstGeom prst="rect">
            <a:avLst/>
          </a:prstGeom>
        </p:spPr>
        <p:txBody>
          <a:bodyPr/>
          <a:lstStyle>
            <a:lvl1pPr>
              <a:defRPr>
                <a:solidFill>
                  <a:schemeClr val="bg1">
                    <a:lumMod val="50000"/>
                  </a:schemeClr>
                </a:solidFill>
                <a:latin typeface="Calibri" panose="020F0502020204030204" pitchFamily="34" charset="0"/>
                <a:sym typeface="Calibri" panose="020F0502020204030204" pitchFamily="34" charset="0"/>
              </a:defRPr>
            </a:lvl1pPr>
          </a:lstStyle>
          <a:p>
            <a:fld id="{509EAB84-C9C8-4AE8-ACE2-2FDECAD34FC7}" type="datetime5">
              <a:rPr lang="en-US" smtClean="0">
                <a:solidFill>
                  <a:srgbClr val="FFFFFF">
                    <a:lumMod val="50000"/>
                  </a:srgbClr>
                </a:solidFill>
              </a:rPr>
              <a:t>7-Mar-22</a:t>
            </a:fld>
            <a:endParaRPr lang="en-US" dirty="0">
              <a:solidFill>
                <a:srgbClr val="FFFFFF">
                  <a:lumMod val="50000"/>
                </a:srgbClr>
              </a:solidFill>
            </a:endParaRPr>
          </a:p>
        </p:txBody>
      </p:sp>
      <p:sp>
        <p:nvSpPr>
          <p:cNvPr id="7"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lumMod val="50000"/>
                  </a:srgbClr>
                </a:solidFill>
                <a:cs typeface="Calibri" panose="020F0502020204030204" pitchFamily="34" charset="0"/>
                <a:sym typeface="Calibri" panose="020F0502020204030204" pitchFamily="34" charset="0"/>
              </a:rPr>
              <a:t>Copyright © 2017 by The Boston Consulting Group, Inc. All rights reserved.</a:t>
            </a:r>
          </a:p>
        </p:txBody>
      </p:sp>
      <p:sp>
        <p:nvSpPr>
          <p:cNvPr id="6"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lumMod val="50000"/>
                  </a:srgbClr>
                </a:solidFill>
                <a:cs typeface="Calibri" panose="020F0502020204030204" pitchFamily="34" charset="0"/>
                <a:sym typeface="Calibri" panose="020F0502020204030204" pitchFamily="34" charset="0"/>
              </a:rPr>
              <a:t>20171124 - Project Alpha - SteerCo 17 vSent1.pptx</a:t>
            </a:r>
            <a:endParaRPr lang="en-US" sz="550" dirty="0">
              <a:solidFill>
                <a:srgbClr val="FFFFFF">
                  <a:lumMod val="50000"/>
                </a:srgbClr>
              </a:solidFill>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7058848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292" y="1589"/>
                        <a:ext cx="1289" cy="1587"/>
                      </a:xfrm>
                      <a:prstGeom prst="rect">
                        <a:avLst/>
                      </a:prstGeom>
                    </p:spPr>
                  </p:pic>
                </p:oleObj>
              </mc:Fallback>
            </mc:AlternateContent>
          </a:graphicData>
        </a:graphic>
      </p:graphicFrame>
      <p:sp>
        <p:nvSpPr>
          <p:cNvPr id="7" name="TextBox 6"/>
          <p:cNvSpPr txBox="1"/>
          <p:nvPr userDrawn="1"/>
        </p:nvSpPr>
        <p:spPr bwMode="white">
          <a:xfrm>
            <a:off x="9073896" y="6437358"/>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solidFill>
                <a:cs typeface="Calibri" panose="020F0502020204030204" pitchFamily="34" charset="0"/>
                <a:sym typeface="Calibri" panose="020F0502020204030204" pitchFamily="34" charset="0"/>
              </a:rPr>
              <a:pPr algn="r" defTabSz="718953">
                <a:defRPr/>
              </a:pPr>
              <a:t>‹#›</a:t>
            </a:fld>
            <a:endParaRPr lang="en-US" sz="786" dirty="0">
              <a:solidFill>
                <a:srgbClr val="FFFFFF"/>
              </a:solidFill>
              <a:cs typeface="Calibri" panose="020F0502020204030204" pitchFamily="34" charset="0"/>
              <a:sym typeface="Calibri" panose="020F0502020204030204" pitchFamily="34" charset="0"/>
            </a:endParaRPr>
          </a:p>
        </p:txBody>
      </p:sp>
      <p:sp>
        <p:nvSpPr>
          <p:cNvPr id="2" name="Date Placeholder 1"/>
          <p:cNvSpPr>
            <a:spLocks noGrp="1"/>
          </p:cNvSpPr>
          <p:nvPr>
            <p:ph type="dt" sz="half" idx="12"/>
          </p:nvPr>
        </p:nvSpPr>
        <p:spPr>
          <a:xfrm>
            <a:off x="7862888" y="6437949"/>
            <a:ext cx="1204166" cy="120976"/>
          </a:xfrm>
          <a:prstGeom prst="rect">
            <a:avLst/>
          </a:prstGeom>
        </p:spPr>
        <p:txBody>
          <a:bodyPr/>
          <a:lstStyle>
            <a:lvl1pPr>
              <a:defRPr>
                <a:solidFill>
                  <a:schemeClr val="bg1"/>
                </a:solidFill>
                <a:latin typeface="Calibri" panose="020F0502020204030204" pitchFamily="34" charset="0"/>
                <a:sym typeface="Calibri" panose="020F0502020204030204" pitchFamily="34" charset="0"/>
              </a:defRPr>
            </a:lvl1pPr>
          </a:lstStyle>
          <a:p>
            <a:fld id="{A54EDEEB-A6C2-4B88-A9AF-E2232C4BB9CB}" type="datetime5">
              <a:rPr lang="en-US" smtClean="0">
                <a:solidFill>
                  <a:srgbClr val="FFFFFF"/>
                </a:solidFill>
              </a:rPr>
              <a:t>7-Mar-22</a:t>
            </a:fld>
            <a:endParaRPr lang="en-US" dirty="0">
              <a:solidFill>
                <a:srgbClr val="FFFFFF"/>
              </a:solidFill>
            </a:endParaRPr>
          </a:p>
        </p:txBody>
      </p:sp>
      <p:sp>
        <p:nvSpPr>
          <p:cNvPr id="9"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solidFill>
                <a:cs typeface="Calibri" panose="020F0502020204030204" pitchFamily="34" charset="0"/>
                <a:sym typeface="Calibri" panose="020F0502020204030204" pitchFamily="34" charset="0"/>
              </a:rPr>
              <a:t>Copyright © 2017 by The Boston Consulting Group, Inc. All rights reserved.</a:t>
            </a:r>
          </a:p>
        </p:txBody>
      </p:sp>
      <p:sp>
        <p:nvSpPr>
          <p:cNvPr id="8"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solidFill>
                <a:cs typeface="Calibri" panose="020F0502020204030204" pitchFamily="34" charset="0"/>
                <a:sym typeface="Calibri" panose="020F0502020204030204" pitchFamily="34" charset="0"/>
              </a:rPr>
              <a:t>20171124 - Project Alpha - SteerCo 17 vSent1.pptx</a:t>
            </a:r>
            <a:endParaRPr lang="en-US" sz="550" dirty="0">
              <a:solidFill>
                <a:srgbClr val="FFFFFF"/>
              </a:solidFill>
              <a:cs typeface="Calibri" panose="020F0502020204030204" pitchFamily="34" charset="0"/>
              <a:sym typeface="Calibri" panose="020F0502020204030204" pitchFamily="34" charset="0"/>
            </a:endParaRPr>
          </a:p>
        </p:txBody>
      </p:sp>
      <p:pic>
        <p:nvPicPr>
          <p:cNvPr id="10" name="Picture 9"/>
          <p:cNvPicPr>
            <a:picLocks noChangeAspect="1"/>
          </p:cNvPicPr>
          <p:nvPr userDrawn="1"/>
        </p:nvPicPr>
        <p:blipFill>
          <a:blip r:embed="rId6">
            <a:lum bright="100000"/>
          </a:blip>
          <a:stretch>
            <a:fillRect/>
          </a:stretch>
        </p:blipFill>
        <p:spPr>
          <a:xfrm>
            <a:off x="138538" y="6405037"/>
            <a:ext cx="994434" cy="356616"/>
          </a:xfrm>
          <a:prstGeom prst="rect">
            <a:avLst/>
          </a:prstGeom>
        </p:spPr>
      </p:pic>
    </p:spTree>
    <p:extLst>
      <p:ext uri="{BB962C8B-B14F-4D97-AF65-F5344CB8AC3E}">
        <p14:creationId xmlns:p14="http://schemas.microsoft.com/office/powerpoint/2010/main" val="21098328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292" y="1589"/>
                        <a:ext cx="1289" cy="1587"/>
                      </a:xfrm>
                      <a:prstGeom prst="rect">
                        <a:avLst/>
                      </a:prstGeom>
                    </p:spPr>
                  </p:pic>
                </p:oleObj>
              </mc:Fallback>
            </mc:AlternateContent>
          </a:graphicData>
        </a:graphic>
      </p:graphicFrame>
      <p:sp>
        <p:nvSpPr>
          <p:cNvPr id="10"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lumMod val="50000"/>
                  </a:srgbClr>
                </a:solidFill>
                <a:cs typeface="Calibri" panose="020F0502020204030204" pitchFamily="34" charset="0"/>
                <a:sym typeface="Calibri" panose="020F0502020204030204" pitchFamily="34" charset="0"/>
              </a:rPr>
              <a:t>Copyright © 2017 by The Boston Consulting Group, Inc. All rights reserved.</a:t>
            </a:r>
          </a:p>
        </p:txBody>
      </p:sp>
      <p:sp>
        <p:nvSpPr>
          <p:cNvPr id="11"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lumMod val="50000"/>
                  </a:srgbClr>
                </a:solidFill>
                <a:cs typeface="Calibri" panose="020F0502020204030204" pitchFamily="34" charset="0"/>
                <a:sym typeface="Calibri" panose="020F0502020204030204" pitchFamily="34" charset="0"/>
              </a:rPr>
              <a:t>20171124 - Project Alpha - SteerCo 17 vSent1.pptx</a:t>
            </a:r>
            <a:endParaRPr lang="en-US" sz="550" dirty="0">
              <a:solidFill>
                <a:srgbClr val="FFFFFF">
                  <a:lumMod val="50000"/>
                </a:srgbClr>
              </a:solidFill>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705551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292" y="1589"/>
                        <a:ext cx="1289" cy="1587"/>
                      </a:xfrm>
                      <a:prstGeom prst="rect">
                        <a:avLst/>
                      </a:prstGeom>
                    </p:spPr>
                  </p:pic>
                </p:oleObj>
              </mc:Fallback>
            </mc:AlternateContent>
          </a:graphicData>
        </a:graphic>
      </p:graphicFrame>
      <p:sp>
        <p:nvSpPr>
          <p:cNvPr id="3" name="TextBox 2"/>
          <p:cNvSpPr txBox="1"/>
          <p:nvPr userDrawn="1"/>
        </p:nvSpPr>
        <p:spPr>
          <a:xfrm>
            <a:off x="398098" y="1589867"/>
            <a:ext cx="9109805" cy="719998"/>
          </a:xfrm>
          <a:prstGeom prst="rect">
            <a:avLst/>
          </a:prstGeom>
        </p:spPr>
        <p:txBody>
          <a:bodyPr vert="horz" lIns="0" tIns="0" rIns="0" bIns="0" rtlCol="0" anchor="b" anchorCtr="0">
            <a:noAutofit/>
          </a:bodyPr>
          <a:lstStyle>
            <a:lvl1pPr lvl="0" indent="0">
              <a:lnSpc>
                <a:spcPct val="110000"/>
              </a:lnSpc>
              <a:spcBef>
                <a:spcPts val="600"/>
              </a:spcBef>
              <a:spcAft>
                <a:spcPts val="300"/>
              </a:spcAft>
              <a:buFont typeface="Arial" panose="020B0604020202020204" pitchFamily="34" charset="0"/>
              <a:buChar char="​"/>
              <a:defRPr lang="en-US" sz="3600" b="1" baseline="0">
                <a:solidFill>
                  <a:schemeClr val="tx2"/>
                </a:solidFill>
                <a:latin typeface="Calibri" pitchFamily="34" charset="0"/>
                <a:cs typeface="Calibri" pitchFamily="34" charset="0"/>
                <a:sym typeface="Calibri" panose="020F0502020204030204" pitchFamily="34" charset="0"/>
              </a:defRPr>
            </a:lvl1pPr>
            <a:lvl2pPr marL="284400" indent="-172800">
              <a:lnSpc>
                <a:spcPct val="90000"/>
              </a:lnSpc>
              <a:spcBef>
                <a:spcPts val="0"/>
              </a:spcBef>
              <a:spcAft>
                <a:spcPts val="300"/>
              </a:spcAft>
              <a:buClr>
                <a:schemeClr val="tx2"/>
              </a:buClr>
              <a:buFont typeface="Arial" panose="020B0604020202020204" pitchFamily="34" charset="0"/>
              <a:buChar char="•"/>
              <a:defRPr lang="en-US" sz="1200">
                <a:solidFill>
                  <a:schemeClr val="tx1"/>
                </a:solidFill>
                <a:latin typeface="Calibri" panose="020F0502020204030204" pitchFamily="34" charset="0"/>
                <a:cs typeface="Calibri" panose="020F0502020204030204" pitchFamily="34" charset="0"/>
                <a:sym typeface="Calibri" panose="020F0502020204030204" pitchFamily="34" charset="0"/>
              </a:defRPr>
            </a:lvl2pPr>
            <a:lvl3pPr marL="511200" indent="-165600">
              <a:lnSpc>
                <a:spcPct val="90000"/>
              </a:lnSpc>
              <a:spcBef>
                <a:spcPts val="0"/>
              </a:spcBef>
              <a:spcAft>
                <a:spcPts val="300"/>
              </a:spcAft>
              <a:buClr>
                <a:schemeClr val="tx2"/>
              </a:buClr>
              <a:buFont typeface="Trebuchet MS" panose="020B0603020202020204" pitchFamily="34" charset="0"/>
              <a:buChar char="–"/>
              <a:defRPr lang="en-US" sz="1200">
                <a:solidFill>
                  <a:schemeClr val="tx1"/>
                </a:solidFill>
                <a:latin typeface="Calibri" panose="020F0502020204030204" pitchFamily="34" charset="0"/>
                <a:cs typeface="Calibri" panose="020F0502020204030204" pitchFamily="34" charset="0"/>
                <a:sym typeface="Calibri" panose="020F0502020204030204" pitchFamily="34" charset="0"/>
              </a:defRPr>
            </a:lvl3pPr>
            <a:lvl4pPr marL="0" indent="0">
              <a:lnSpc>
                <a:spcPct val="110000"/>
              </a:lnSpc>
              <a:spcBef>
                <a:spcPts val="300"/>
              </a:spcBef>
              <a:spcAft>
                <a:spcPts val="300"/>
              </a:spcAft>
              <a:buClr>
                <a:schemeClr val="tx2"/>
              </a:buClr>
              <a:buFont typeface="Arial" panose="020B0604020202020204" pitchFamily="34" charset="0"/>
              <a:buChar char="​"/>
              <a:defRPr lang="en-US" sz="1600">
                <a:solidFill>
                  <a:schemeClr val="tx2"/>
                </a:solidFill>
                <a:latin typeface="Calibri" panose="020F0502020204030204" pitchFamily="34" charset="0"/>
                <a:cs typeface="Calibri" panose="020F0502020204030204" pitchFamily="34" charset="0"/>
                <a:sym typeface="Calibri" panose="020F0502020204030204" pitchFamily="34" charset="0"/>
              </a:defRPr>
            </a:lvl4pPr>
            <a:lvl5pPr marL="0" indent="0">
              <a:lnSpc>
                <a:spcPct val="100000"/>
              </a:lnSpc>
              <a:spcBef>
                <a:spcPts val="0"/>
              </a:spcBef>
              <a:spcAft>
                <a:spcPts val="300"/>
              </a:spcAft>
              <a:buClrTx/>
              <a:buFont typeface="Arial" panose="020B0604020202020204" pitchFamily="34" charset="0"/>
              <a:buChar char="​"/>
              <a:defRPr lang="en-US" sz="1600" b="1" smtClean="0">
                <a:solidFill>
                  <a:schemeClr val="tx1"/>
                </a:solidFill>
                <a:latin typeface="Calibri" panose="020F0502020204030204" pitchFamily="34" charset="0"/>
                <a:cs typeface="Calibri" panose="020F0502020204030204" pitchFamily="34" charset="0"/>
                <a:sym typeface="Calibri" panose="020F0502020204030204" pitchFamily="34" charset="0"/>
              </a:defRPr>
            </a:lvl5pPr>
            <a:lvl6pPr marL="269875" indent="-152400">
              <a:lnSpc>
                <a:spcPct val="90000"/>
              </a:lnSpc>
              <a:spcBef>
                <a:spcPts val="0"/>
              </a:spcBef>
              <a:spcAft>
                <a:spcPts val="600"/>
              </a:spcAft>
              <a:buClr>
                <a:schemeClr val="tx2"/>
              </a:buClr>
              <a:buFont typeface="Arial" panose="020B0604020202020204" pitchFamily="34" charset="0"/>
              <a:buChar char="•"/>
              <a:defRPr lang="en-US" sz="1600" smtClean="0">
                <a:solidFill>
                  <a:schemeClr val="tx1"/>
                </a:solidFill>
                <a:latin typeface="Calibri" panose="020F0502020204030204" pitchFamily="34" charset="0"/>
                <a:cs typeface="Calibri" panose="020F0502020204030204" pitchFamily="34" charset="0"/>
                <a:sym typeface="Calibri" panose="020F0502020204030204" pitchFamily="34" charset="0"/>
              </a:defRPr>
            </a:lvl6pPr>
            <a:lvl7pPr marL="0" indent="0">
              <a:lnSpc>
                <a:spcPct val="90000"/>
              </a:lnSpc>
              <a:spcBef>
                <a:spcPts val="900"/>
              </a:spcBef>
              <a:spcAft>
                <a:spcPts val="900"/>
              </a:spcAft>
              <a:buFont typeface="Arial" panose="020B0604020202020204" pitchFamily="34" charset="0"/>
              <a:buChar char="​"/>
              <a:defRPr lang="en-US" sz="4400" baseline="0" smtClean="0">
                <a:solidFill>
                  <a:schemeClr val="tx1"/>
                </a:solidFill>
                <a:latin typeface="Calibri" panose="020F0502020204030204" pitchFamily="34" charset="0"/>
                <a:cs typeface="Calibri" panose="020F0502020204030204" pitchFamily="34" charset="0"/>
                <a:sym typeface="Calibri" panose="020F0502020204030204" pitchFamily="34" charset="0"/>
              </a:defRPr>
            </a:lvl7pPr>
            <a:lvl8pPr marL="0" indent="0">
              <a:lnSpc>
                <a:spcPct val="90000"/>
              </a:lnSpc>
              <a:spcBef>
                <a:spcPts val="900"/>
              </a:spcBef>
              <a:spcAft>
                <a:spcPts val="0"/>
              </a:spcAft>
              <a:buFont typeface="Arial" panose="020B0604020202020204" pitchFamily="34" charset="0"/>
              <a:buChar char="​"/>
              <a:defRPr lang="en-US" sz="5400" baseline="0" smtClean="0">
                <a:solidFill>
                  <a:schemeClr val="tx2"/>
                </a:solidFill>
                <a:latin typeface="Calibri" panose="020F0502020204030204" pitchFamily="34" charset="0"/>
                <a:cs typeface="Calibri" panose="020F0502020204030204" pitchFamily="34" charset="0"/>
                <a:sym typeface="Calibri" panose="020F0502020204030204" pitchFamily="34" charset="0"/>
              </a:defRPr>
            </a:lvl8pPr>
            <a:lvl9pPr marL="0" indent="0">
              <a:lnSpc>
                <a:spcPct val="100000"/>
              </a:lnSpc>
              <a:spcBef>
                <a:spcPts val="0"/>
              </a:spcBef>
              <a:spcAft>
                <a:spcPts val="900"/>
              </a:spcAft>
              <a:buFont typeface="Arial" panose="020B0604020202020204" pitchFamily="34" charset="0"/>
              <a:buChar char="​"/>
              <a:defRPr lang="en-US" sz="2400" baseline="0" dirty="0">
                <a:solidFill>
                  <a:schemeClr val="tx2"/>
                </a:solidFill>
                <a:latin typeface="Calibri" panose="020F0502020204030204" pitchFamily="34" charset="0"/>
                <a:cs typeface="Calibri" panose="020F0502020204030204" pitchFamily="34" charset="0"/>
                <a:sym typeface="Calibri" panose="020F0502020204030204" pitchFamily="34" charset="0"/>
              </a:defRPr>
            </a:lvl9pPr>
          </a:lstStyle>
          <a:p>
            <a:pPr defTabSz="718953"/>
            <a:r>
              <a:rPr sz="2830" dirty="0">
                <a:solidFill>
                  <a:srgbClr val="005BB8"/>
                </a:solidFill>
              </a:rPr>
              <a:t>Thank you</a:t>
            </a:r>
          </a:p>
        </p:txBody>
      </p:sp>
      <p:grpSp>
        <p:nvGrpSpPr>
          <p:cNvPr id="10" name="Group 9"/>
          <p:cNvGrpSpPr/>
          <p:nvPr userDrawn="1"/>
        </p:nvGrpSpPr>
        <p:grpSpPr>
          <a:xfrm>
            <a:off x="0" y="234"/>
            <a:ext cx="9909552" cy="6857767"/>
            <a:chOff x="0" y="233"/>
            <a:chExt cx="9147175" cy="5143267"/>
          </a:xfrm>
        </p:grpSpPr>
        <p:pic>
          <p:nvPicPr>
            <p:cNvPr id="17" name="Picture Placeholder 6"/>
            <p:cNvPicPr>
              <a:picLocks noChangeAspect="1"/>
            </p:cNvPicPr>
            <p:nvPr userDrawn="1"/>
          </p:nvPicPr>
          <p:blipFill>
            <a:blip r:embed="rId5" cstate="email">
              <a:extLst>
                <a:ext uri="{28A0092B-C50C-407E-A947-70E740481C1C}">
                  <a14:useLocalDpi xmlns:a14="http://schemas.microsoft.com/office/drawing/2010/main"/>
                </a:ext>
              </a:extLst>
            </a:blip>
            <a:srcRect t="33962" b="25066"/>
            <a:stretch>
              <a:fillRect/>
            </a:stretch>
          </p:blipFill>
          <p:spPr>
            <a:xfrm>
              <a:off x="3175" y="2065338"/>
              <a:ext cx="9144000" cy="2493343"/>
            </a:xfrm>
            <a:prstGeom prst="rect">
              <a:avLst/>
            </a:prstGeom>
          </p:spPr>
        </p:pic>
        <p:pic>
          <p:nvPicPr>
            <p:cNvPr id="18" name="Afbeelding 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525" y="2091213"/>
              <a:ext cx="4279392" cy="2468880"/>
            </a:xfrm>
            <a:prstGeom prst="rect">
              <a:avLst/>
            </a:prstGeom>
          </p:spPr>
        </p:pic>
        <p:pic>
          <p:nvPicPr>
            <p:cNvPr id="19" name="Afbeelding 1"/>
            <p:cNvPicPr>
              <a:picLocks noChangeAspect="1"/>
            </p:cNvPicPr>
            <p:nvPr userDrawn="1"/>
          </p:nvPicPr>
          <p:blipFill>
            <a:blip r:embed="rId7" cstate="print">
              <a:extLst>
                <a:ext uri="{28A0092B-C50C-407E-A947-70E740481C1C}">
                  <a14:useLocalDpi xmlns:a14="http://schemas.microsoft.com/office/drawing/2010/main" val="0"/>
                </a:ext>
              </a:extLst>
            </a:blip>
            <a:srcRect r="7692" b="15991"/>
            <a:stretch>
              <a:fillRect/>
            </a:stretch>
          </p:blipFill>
          <p:spPr>
            <a:xfrm>
              <a:off x="0" y="3959226"/>
              <a:ext cx="9144000" cy="1184274"/>
            </a:xfrm>
            <a:prstGeom prst="rect">
              <a:avLst/>
            </a:prstGeom>
          </p:spPr>
        </p:pic>
        <p:pic>
          <p:nvPicPr>
            <p:cNvPr id="20" name="Afbeelding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788398" y="233"/>
              <a:ext cx="1354015" cy="1221511"/>
            </a:xfrm>
            <a:prstGeom prst="rect">
              <a:avLst/>
            </a:prstGeom>
          </p:spPr>
        </p:pic>
      </p:grpSp>
    </p:spTree>
    <p:extLst>
      <p:ext uri="{BB962C8B-B14F-4D97-AF65-F5344CB8AC3E}">
        <p14:creationId xmlns:p14="http://schemas.microsoft.com/office/powerpoint/2010/main" val="3923944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72FADF5-4B5C-4BE8-B49D-5457C99187EF}" type="datetimeFigureOut">
              <a:rPr lang="en-GB" smtClean="0"/>
              <a:t>07/03/2022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BCC044A-043F-425C-93F5-E377B8E2EDB6}" type="slidenum">
              <a:rPr lang="en-GB" smtClean="0"/>
              <a:t>‹#›</a:t>
            </a:fld>
            <a:endParaRPr lang="en-GB"/>
          </a:p>
        </p:txBody>
      </p:sp>
    </p:spTree>
    <p:extLst>
      <p:ext uri="{BB962C8B-B14F-4D97-AF65-F5344CB8AC3E}">
        <p14:creationId xmlns:p14="http://schemas.microsoft.com/office/powerpoint/2010/main" val="1919183722"/>
      </p:ext>
    </p:extLst>
  </p:cSld>
  <p:clrMapOvr>
    <a:masterClrMapping/>
  </p:clrMapOvr>
  <p:hf sldNum="0" hd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292" y="1589"/>
                        <a:ext cx="1289" cy="1587"/>
                      </a:xfrm>
                      <a:prstGeom prst="rect">
                        <a:avLst/>
                      </a:prstGeom>
                    </p:spPr>
                  </p:pic>
                </p:oleObj>
              </mc:Fallback>
            </mc:AlternateContent>
          </a:graphicData>
        </a:graphic>
      </p:graphicFrame>
      <p:grpSp>
        <p:nvGrpSpPr>
          <p:cNvPr id="49" name="Group 48"/>
          <p:cNvGrpSpPr/>
          <p:nvPr userDrawn="1"/>
        </p:nvGrpSpPr>
        <p:grpSpPr>
          <a:xfrm>
            <a:off x="-487" y="-1"/>
            <a:ext cx="9907462"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defTabSz="718953">
                <a:defRPr/>
              </a:pPr>
              <a:endParaRPr lang="en-US" sz="1415" dirty="0">
                <a:solidFill>
                  <a:srgbClr val="575757"/>
                </a:solidFill>
                <a:cs typeface="Calibri" panose="020F0502020204030204" pitchFamily="34" charset="0"/>
                <a:sym typeface="Calibri" panose="020F0502020204030204" pitchFamily="34" charset="0"/>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718953">
                <a:lnSpc>
                  <a:spcPct val="90000"/>
                </a:lnSpc>
                <a:spcAft>
                  <a:spcPts val="786"/>
                </a:spcAft>
              </a:pPr>
              <a:endParaRPr lang="en-US" sz="943" dirty="0">
                <a:solidFill>
                  <a:srgbClr val="FFFFFF"/>
                </a:solidFill>
                <a:cs typeface="Calibri" panose="020F0502020204030204" pitchFamily="34" charset="0"/>
                <a:sym typeface="Calibri" panose="020F0502020204030204" pitchFamily="34" charset="0"/>
              </a:endParaRPr>
            </a:p>
          </p:txBody>
        </p:sp>
        <p:sp>
          <p:nvSpPr>
            <p:cNvPr id="60" name="Footnote example"/>
            <p:cNvSpPr txBox="1"/>
            <p:nvPr/>
          </p:nvSpPr>
          <p:spPr>
            <a:xfrm>
              <a:off x="629999" y="6233503"/>
              <a:ext cx="9030914" cy="326436"/>
            </a:xfrm>
            <a:prstGeom prst="rect">
              <a:avLst/>
            </a:prstGeom>
            <a:noFill/>
          </p:spPr>
          <p:txBody>
            <a:bodyPr wrap="square" lIns="0" tIns="0" rIns="0" bIns="0" rtlCol="0" anchor="b">
              <a:spAutoFit/>
            </a:bodyPr>
            <a:lstStyle/>
            <a:p>
              <a:pPr defTabSz="718953">
                <a:lnSpc>
                  <a:spcPct val="90000"/>
                </a:lnSpc>
                <a:defRPr/>
              </a:pPr>
              <a:r>
                <a:rPr lang="en-US" sz="786" dirty="0">
                  <a:solidFill>
                    <a:srgbClr val="FFFFFF">
                      <a:lumMod val="50000"/>
                    </a:srgbClr>
                  </a:solidFill>
                  <a:cs typeface="Calibri" panose="020F0502020204030204" pitchFamily="34" charset="0"/>
                  <a:sym typeface="Calibri" panose="020F0502020204030204" pitchFamily="34" charset="0"/>
                </a:rPr>
                <a:t>1. xxxx  2. xxxx  3. xxxx</a:t>
              </a:r>
            </a:p>
            <a:p>
              <a:pPr defTabSz="718953">
                <a:lnSpc>
                  <a:spcPct val="90000"/>
                </a:lnSpc>
                <a:defRPr/>
              </a:pPr>
              <a:r>
                <a:rPr lang="en-US" sz="786" dirty="0">
                  <a:solidFill>
                    <a:srgbClr val="FFFFFF">
                      <a:lumMod val="50000"/>
                    </a:srgbClr>
                  </a:solidFill>
                  <a:cs typeface="Calibri" panose="020F0502020204030204" pitchFamily="34" charset="0"/>
                  <a:sym typeface="Calibri" panose="020F0502020204030204" pitchFamily="34" charset="0"/>
                </a:rPr>
                <a:t>Note: List footnotes in numerical order. Footnote numbers are not bracketed. Use 10pt font. Do not put a period at the end of the note or the source</a:t>
              </a:r>
            </a:p>
            <a:p>
              <a:pPr defTabSz="718953">
                <a:lnSpc>
                  <a:spcPct val="90000"/>
                </a:lnSpc>
                <a:defRPr/>
              </a:pPr>
              <a:r>
                <a:rPr lang="en-US" sz="786" dirty="0">
                  <a:solidFill>
                    <a:srgbClr val="FFFFFF">
                      <a:lumMod val="50000"/>
                    </a:srgbClr>
                  </a:solidFill>
                  <a:cs typeface="Calibri" panose="020F0502020204030204" pitchFamily="34" charset="0"/>
                  <a:sym typeface="Calibri" panose="020F050202020403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Calibri" panose="020F0502020204030204" pitchFamily="34" charset="0"/>
                <a:sym typeface="Calibri" panose="020F0502020204030204" pitchFamily="34" charset="0"/>
              </a:defRPr>
            </a:lvl1pPr>
          </a:lstStyle>
          <a:p>
            <a:fld id="{5CAC09E9-5AB1-4708-8F54-64CFBC4C2453}" type="datetime5">
              <a:rPr lang="en-US" smtClean="0">
                <a:solidFill>
                  <a:srgbClr val="FFFFFF">
                    <a:lumMod val="50000"/>
                  </a:srgbClr>
                </a:solidFill>
              </a:rPr>
              <a:t>7-Mar-22</a:t>
            </a:fld>
            <a:endParaRPr lang="en-US" dirty="0">
              <a:solidFill>
                <a:srgbClr val="FFFFFF">
                  <a:lumMod val="50000"/>
                </a:srgbClr>
              </a:solidFill>
            </a:endParaRPr>
          </a:p>
        </p:txBody>
      </p:sp>
      <p:sp>
        <p:nvSpPr>
          <p:cNvPr id="56"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lumMod val="50000"/>
                  </a:srgbClr>
                </a:solidFill>
                <a:cs typeface="Calibri" panose="020F0502020204030204" pitchFamily="34" charset="0"/>
                <a:sym typeface="Calibri" panose="020F0502020204030204" pitchFamily="34" charset="0"/>
              </a:rPr>
              <a:t>Copyright © 2017 by The Boston Consulting Group, Inc. All rights reserved.</a:t>
            </a:r>
          </a:p>
        </p:txBody>
      </p:sp>
      <p:sp>
        <p:nvSpPr>
          <p:cNvPr id="55"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lumMod val="50000"/>
                  </a:srgbClr>
                </a:solidFill>
                <a:cs typeface="Calibri" panose="020F0502020204030204" pitchFamily="34" charset="0"/>
                <a:sym typeface="Calibri" panose="020F0502020204030204" pitchFamily="34" charset="0"/>
              </a:rPr>
              <a:t>20171124 - Project Alpha - SteerCo 17 vSent1.pptx</a:t>
            </a:r>
            <a:endParaRPr lang="en-US" sz="550" dirty="0">
              <a:solidFill>
                <a:srgbClr val="FFFFFF">
                  <a:lumMod val="50000"/>
                </a:srgbClr>
              </a:solidFill>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4530977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292" y="1589"/>
                        <a:ext cx="1289" cy="1587"/>
                      </a:xfrm>
                      <a:prstGeom prst="rect">
                        <a:avLst/>
                      </a:prstGeom>
                    </p:spPr>
                  </p:pic>
                </p:oleObj>
              </mc:Fallback>
            </mc:AlternateContent>
          </a:graphicData>
        </a:graphic>
      </p:graphicFrame>
      <p:sp>
        <p:nvSpPr>
          <p:cNvPr id="30" name="Text Placeholder 6"/>
          <p:cNvSpPr>
            <a:spLocks noGrp="1"/>
          </p:cNvSpPr>
          <p:nvPr>
            <p:ph type="body" sz="quarter" idx="10" hasCustomPrompt="1"/>
          </p:nvPr>
        </p:nvSpPr>
        <p:spPr>
          <a:xfrm>
            <a:off x="398098" y="374904"/>
            <a:ext cx="9109805" cy="719998"/>
          </a:xfrm>
        </p:spPr>
        <p:txBody>
          <a:bodyPr anchor="b" anchorCtr="0">
            <a:noAutofit/>
          </a:bodyPr>
          <a:lstStyle>
            <a:lvl1pPr>
              <a:defRPr sz="2830" b="1" baseline="0">
                <a:solidFill>
                  <a:schemeClr val="tx2"/>
                </a:solidFill>
                <a:latin typeface="Calibri" pitchFamily="34" charset="0"/>
                <a:cs typeface="Calibri" pitchFamily="34" charset="0"/>
              </a:defRPr>
            </a:lvl1pPr>
            <a:lvl5pPr>
              <a:defRPr/>
            </a:lvl5pPr>
          </a:lstStyle>
          <a:p>
            <a:pPr lvl="0"/>
            <a:r>
              <a:rPr lang="en-US" dirty="0"/>
              <a:t>Click to edit master (functional) title style</a:t>
            </a:r>
          </a:p>
        </p:txBody>
      </p:sp>
      <p:grpSp>
        <p:nvGrpSpPr>
          <p:cNvPr id="31" name="Group 30"/>
          <p:cNvGrpSpPr/>
          <p:nvPr userDrawn="1"/>
        </p:nvGrpSpPr>
        <p:grpSpPr>
          <a:xfrm>
            <a:off x="0" y="234"/>
            <a:ext cx="9909552" cy="6857767"/>
            <a:chOff x="0" y="233"/>
            <a:chExt cx="9147175" cy="5143267"/>
          </a:xfrm>
        </p:grpSpPr>
        <p:pic>
          <p:nvPicPr>
            <p:cNvPr id="32" name="Picture Placeholder 6"/>
            <p:cNvPicPr>
              <a:picLocks noChangeAspect="1"/>
            </p:cNvPicPr>
            <p:nvPr userDrawn="1"/>
          </p:nvPicPr>
          <p:blipFill>
            <a:blip r:embed="rId5" cstate="email">
              <a:extLst>
                <a:ext uri="{28A0092B-C50C-407E-A947-70E740481C1C}">
                  <a14:useLocalDpi xmlns:a14="http://schemas.microsoft.com/office/drawing/2010/main"/>
                </a:ext>
              </a:extLst>
            </a:blip>
            <a:srcRect t="33962" b="25066"/>
            <a:stretch>
              <a:fillRect/>
            </a:stretch>
          </p:blipFill>
          <p:spPr>
            <a:xfrm>
              <a:off x="3175" y="2065338"/>
              <a:ext cx="9144000" cy="2493343"/>
            </a:xfrm>
            <a:prstGeom prst="rect">
              <a:avLst/>
            </a:prstGeom>
          </p:spPr>
        </p:pic>
        <p:pic>
          <p:nvPicPr>
            <p:cNvPr id="33" name="Afbeelding 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525" y="2091213"/>
              <a:ext cx="4279392" cy="2468880"/>
            </a:xfrm>
            <a:prstGeom prst="rect">
              <a:avLst/>
            </a:prstGeom>
          </p:spPr>
        </p:pic>
        <p:pic>
          <p:nvPicPr>
            <p:cNvPr id="34" name="Afbeelding 1"/>
            <p:cNvPicPr>
              <a:picLocks noChangeAspect="1"/>
            </p:cNvPicPr>
            <p:nvPr userDrawn="1"/>
          </p:nvPicPr>
          <p:blipFill>
            <a:blip r:embed="rId7" cstate="print">
              <a:extLst>
                <a:ext uri="{28A0092B-C50C-407E-A947-70E740481C1C}">
                  <a14:useLocalDpi xmlns:a14="http://schemas.microsoft.com/office/drawing/2010/main" val="0"/>
                </a:ext>
              </a:extLst>
            </a:blip>
            <a:srcRect r="7692" b="15991"/>
            <a:stretch>
              <a:fillRect/>
            </a:stretch>
          </p:blipFill>
          <p:spPr>
            <a:xfrm>
              <a:off x="0" y="3959226"/>
              <a:ext cx="9144000" cy="1184274"/>
            </a:xfrm>
            <a:prstGeom prst="rect">
              <a:avLst/>
            </a:prstGeom>
          </p:spPr>
        </p:pic>
        <p:pic>
          <p:nvPicPr>
            <p:cNvPr id="35" name="Afbeelding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788398" y="233"/>
              <a:ext cx="1354015" cy="1221511"/>
            </a:xfrm>
            <a:prstGeom prst="rect">
              <a:avLst/>
            </a:prstGeom>
          </p:spPr>
        </p:pic>
      </p:grpSp>
      <p:sp>
        <p:nvSpPr>
          <p:cNvPr id="36" name="Text Placeholder 6"/>
          <p:cNvSpPr>
            <a:spLocks noGrp="1"/>
          </p:cNvSpPr>
          <p:nvPr>
            <p:ph type="body" sz="quarter" idx="20"/>
          </p:nvPr>
        </p:nvSpPr>
        <p:spPr>
          <a:xfrm>
            <a:off x="393764" y="1094902"/>
            <a:ext cx="6437249" cy="304699"/>
          </a:xfrm>
        </p:spPr>
        <p:txBody>
          <a:bodyPr>
            <a:noAutofit/>
          </a:bodyPr>
          <a:lstStyle>
            <a:lvl1pPr>
              <a:defRPr sz="1415" b="0">
                <a:latin typeface="Calibri" pitchFamily="34" charset="0"/>
                <a:cs typeface="Calibri" pitchFamily="34" charset="0"/>
              </a:defRPr>
            </a:lvl1pPr>
            <a:lvl5pPr>
              <a:defRPr/>
            </a:lvl5pPr>
          </a:lstStyle>
          <a:p>
            <a:pPr lvl="0"/>
            <a:r>
              <a:rPr lang="en-US"/>
              <a:t>Click to edit Master text styles</a:t>
            </a:r>
          </a:p>
        </p:txBody>
      </p:sp>
      <p:sp>
        <p:nvSpPr>
          <p:cNvPr id="37" name="Text Placeholder 6"/>
          <p:cNvSpPr>
            <a:spLocks noGrp="1"/>
          </p:cNvSpPr>
          <p:nvPr>
            <p:ph type="body" sz="quarter" idx="21" hasCustomPrompt="1"/>
          </p:nvPr>
        </p:nvSpPr>
        <p:spPr>
          <a:xfrm>
            <a:off x="6175771" y="1674047"/>
            <a:ext cx="3332131" cy="480131"/>
          </a:xfrm>
        </p:spPr>
        <p:txBody>
          <a:bodyPr wrap="square" lIns="82296" tIns="36576" rIns="82296" bIns="36576" anchor="b" anchorCtr="0">
            <a:noAutofit/>
          </a:bodyPr>
          <a:lstStyle>
            <a:lvl1pPr algn="r">
              <a:defRPr sz="1887" b="0">
                <a:solidFill>
                  <a:schemeClr val="tx2"/>
                </a:solidFill>
                <a:latin typeface="Calibri" pitchFamily="34" charset="0"/>
                <a:cs typeface="Calibri" pitchFamily="34" charset="0"/>
              </a:defRPr>
            </a:lvl1pPr>
            <a:lvl5pPr>
              <a:defRPr/>
            </a:lvl5pPr>
          </a:lstStyle>
          <a:p>
            <a:pPr lvl="0"/>
            <a:r>
              <a:rPr lang="en-US" dirty="0"/>
              <a:t>Click to add name speaker</a:t>
            </a:r>
          </a:p>
        </p:txBody>
      </p:sp>
      <p:sp>
        <p:nvSpPr>
          <p:cNvPr id="38" name="Text Placeholder 6"/>
          <p:cNvSpPr>
            <a:spLocks noGrp="1"/>
          </p:cNvSpPr>
          <p:nvPr>
            <p:ph type="body" sz="quarter" idx="22" hasCustomPrompt="1"/>
          </p:nvPr>
        </p:nvSpPr>
        <p:spPr>
          <a:xfrm>
            <a:off x="6175771" y="2154178"/>
            <a:ext cx="3332131" cy="378565"/>
          </a:xfrm>
        </p:spPr>
        <p:txBody>
          <a:bodyPr wrap="square" lIns="82296" tIns="36576" rIns="82296" bIns="36576" anchor="ctr" anchorCtr="0">
            <a:noAutofit/>
          </a:bodyPr>
          <a:lstStyle>
            <a:lvl1pPr algn="r">
              <a:defRPr sz="1415" b="0">
                <a:latin typeface="Calibri" pitchFamily="34" charset="0"/>
                <a:cs typeface="Calibri" pitchFamily="34" charset="0"/>
              </a:defRPr>
            </a:lvl1pPr>
            <a:lvl5pPr>
              <a:defRPr/>
            </a:lvl5pPr>
          </a:lstStyle>
          <a:p>
            <a:pPr lvl="0"/>
            <a:r>
              <a:rPr lang="en-US" dirty="0"/>
              <a:t>Click to add job title</a:t>
            </a:r>
          </a:p>
        </p:txBody>
      </p:sp>
    </p:spTree>
    <p:extLst>
      <p:ext uri="{BB962C8B-B14F-4D97-AF65-F5344CB8AC3E}">
        <p14:creationId xmlns:p14="http://schemas.microsoft.com/office/powerpoint/2010/main" val="3847297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Calibri" panose="020F0502020204030204" pitchFamily="34" charset="0"/>
                <a:sym typeface="Calibri" panose="020F0502020204030204" pitchFamily="34" charset="0"/>
              </a:defRPr>
            </a:lvl1pPr>
          </a:lstStyle>
          <a:p>
            <a:fld id="{5CDA541E-DA18-4E94-BDB3-DB08CB324861}" type="datetime5">
              <a:rPr lang="en-US" smtClean="0">
                <a:solidFill>
                  <a:srgbClr val="FFFFFF">
                    <a:lumMod val="50000"/>
                  </a:srgbClr>
                </a:solidFill>
              </a:rPr>
              <a:t>7-Mar-22</a:t>
            </a:fld>
            <a:endParaRPr lang="en-US" dirty="0">
              <a:solidFill>
                <a:srgbClr val="FFFFFF">
                  <a:lumMod val="50000"/>
                </a:srgbClr>
              </a:solidFill>
            </a:endParaRPr>
          </a:p>
        </p:txBody>
      </p:sp>
      <p:sp>
        <p:nvSpPr>
          <p:cNvPr id="7"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lumMod val="50000"/>
                  </a:srgbClr>
                </a:solidFill>
                <a:cs typeface="Calibri" panose="020F0502020204030204" pitchFamily="34" charset="0"/>
                <a:sym typeface="Calibri" panose="020F0502020204030204" pitchFamily="34" charset="0"/>
              </a:rPr>
              <a:t>Copyright © 2017 by The Boston Consulting Group, Inc. All rights reserved.</a:t>
            </a:r>
          </a:p>
        </p:txBody>
      </p:sp>
      <p:sp>
        <p:nvSpPr>
          <p:cNvPr id="8" name="Title 7"/>
          <p:cNvSpPr>
            <a:spLocks noGrp="1"/>
          </p:cNvSpPr>
          <p:nvPr>
            <p:ph type="title" hasCustomPrompt="1"/>
          </p:nvPr>
        </p:nvSpPr>
        <p:spPr>
          <a:xfrm>
            <a:off x="511875" y="622801"/>
            <a:ext cx="8883347" cy="261284"/>
          </a:xfrm>
        </p:spPr>
        <p:txBody>
          <a:bodyPr/>
          <a:lstStyle>
            <a:lvl1pPr>
              <a:defRPr>
                <a:latin typeface="Calibri" panose="020F0502020204030204" pitchFamily="34" charset="0"/>
                <a:sym typeface="Calibri" panose="020F050202020403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lumMod val="50000"/>
                  </a:srgbClr>
                </a:solidFill>
                <a:cs typeface="Calibri" panose="020F0502020204030204" pitchFamily="34" charset="0"/>
                <a:sym typeface="Calibri" panose="020F0502020204030204" pitchFamily="34" charset="0"/>
              </a:rPr>
              <a:t>20171124 - Project Alpha - SteerCo 17 vSent1.pptx</a:t>
            </a:r>
            <a:endParaRPr lang="en-US" sz="550" dirty="0">
              <a:solidFill>
                <a:srgbClr val="FFFFFF">
                  <a:lumMod val="50000"/>
                </a:srgbClr>
              </a:solidFill>
              <a:cs typeface="Calibri" panose="020F0502020204030204" pitchFamily="34" charset="0"/>
              <a:sym typeface="Calibri" panose="020F0502020204030204" pitchFamily="34" charset="0"/>
            </a:endParaRPr>
          </a:p>
        </p:txBody>
      </p:sp>
      <p:sp>
        <p:nvSpPr>
          <p:cNvPr id="9" name="Tijdelijke aanduiding voor tekst 14"/>
          <p:cNvSpPr>
            <a:spLocks noGrp="1"/>
          </p:cNvSpPr>
          <p:nvPr>
            <p:ph type="body" sz="quarter" idx="18" hasCustomPrompt="1"/>
          </p:nvPr>
        </p:nvSpPr>
        <p:spPr>
          <a:xfrm>
            <a:off x="5522915" y="6475004"/>
            <a:ext cx="3516311" cy="331470"/>
          </a:xfrm>
          <a:prstGeom prst="rect">
            <a:avLst/>
          </a:prstGeom>
        </p:spPr>
        <p:txBody>
          <a:bodyPr lIns="0" tIns="0" rIns="0" bIns="0" anchor="ctr" anchorCtr="0"/>
          <a:lstStyle>
            <a:lvl1pPr marL="0" indent="0" algn="r">
              <a:lnSpc>
                <a:spcPct val="100000"/>
              </a:lnSpc>
              <a:spcBef>
                <a:spcPts val="0"/>
              </a:spcBef>
              <a:buNone/>
              <a:defRPr sz="1235" b="0" baseline="0">
                <a:solidFill>
                  <a:schemeClr val="bg1">
                    <a:lumMod val="50000"/>
                  </a:schemeClr>
                </a:solidFill>
                <a:latin typeface="+mj-lt"/>
                <a:ea typeface="Verdana" panose="020B0604030504040204" pitchFamily="34" charset="0"/>
                <a:cs typeface="Verdana" panose="020B0604030504040204" pitchFamily="34" charset="0"/>
              </a:defRPr>
            </a:lvl1pPr>
            <a:lvl2pPr marL="484029" indent="0">
              <a:buNone/>
              <a:defRPr>
                <a:latin typeface="Verdana" panose="020B0604030504040204" pitchFamily="34" charset="0"/>
                <a:ea typeface="Verdana" panose="020B0604030504040204" pitchFamily="34" charset="0"/>
                <a:cs typeface="Verdana" panose="020B0604030504040204" pitchFamily="34" charset="0"/>
              </a:defRPr>
            </a:lvl2pPr>
            <a:lvl3pPr marL="968058" indent="0">
              <a:buNone/>
              <a:defRPr>
                <a:latin typeface="Verdana" panose="020B0604030504040204" pitchFamily="34" charset="0"/>
                <a:ea typeface="Verdana" panose="020B0604030504040204" pitchFamily="34" charset="0"/>
                <a:cs typeface="Verdana" panose="020B0604030504040204" pitchFamily="34" charset="0"/>
              </a:defRPr>
            </a:lvl3pPr>
            <a:lvl4pPr marL="1452087" indent="0">
              <a:buNone/>
              <a:defRPr>
                <a:latin typeface="Verdana" panose="020B0604030504040204" pitchFamily="34" charset="0"/>
                <a:ea typeface="Verdana" panose="020B0604030504040204" pitchFamily="34" charset="0"/>
                <a:cs typeface="Verdana" panose="020B0604030504040204" pitchFamily="34" charset="0"/>
              </a:defRPr>
            </a:lvl4pPr>
            <a:lvl5pPr marL="1936114" indent="0">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slide / project name </a:t>
            </a:r>
          </a:p>
        </p:txBody>
      </p:sp>
      <p:grpSp>
        <p:nvGrpSpPr>
          <p:cNvPr id="11" name="Group 10"/>
          <p:cNvGrpSpPr/>
          <p:nvPr userDrawn="1"/>
        </p:nvGrpSpPr>
        <p:grpSpPr>
          <a:xfrm>
            <a:off x="0" y="6359085"/>
            <a:ext cx="9906000" cy="546260"/>
            <a:chOff x="-914" y="7151568"/>
            <a:chExt cx="10059988" cy="619222"/>
          </a:xfrm>
        </p:grpSpPr>
        <p:pic>
          <p:nvPicPr>
            <p:cNvPr id="12" name="Afbeelding 17"/>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4" y="7151568"/>
              <a:ext cx="10059988" cy="619222"/>
            </a:xfrm>
            <a:prstGeom prst="rect">
              <a:avLst/>
            </a:prstGeom>
          </p:spPr>
        </p:pic>
        <p:sp>
          <p:nvSpPr>
            <p:cNvPr id="13" name="Tijdelijke aanduiding voor tekst 14"/>
            <p:cNvSpPr txBox="1">
              <a:spLocks/>
            </p:cNvSpPr>
            <p:nvPr userDrawn="1"/>
          </p:nvSpPr>
          <p:spPr>
            <a:xfrm>
              <a:off x="3280618" y="7287446"/>
              <a:ext cx="3767040" cy="375743"/>
            </a:xfrm>
            <a:prstGeom prst="rect">
              <a:avLst/>
            </a:prstGeom>
          </p:spPr>
          <p:txBody>
            <a:bodyPr lIns="0" tIns="0" rIns="0" bIns="0" anchor="ctr" anchorCtr="0"/>
            <a:lstStyle>
              <a:lvl1pPr marL="0" indent="0" algn="r" defTabSz="1097360" rtl="0" eaLnBrk="1" latinLnBrk="0" hangingPunct="1">
                <a:lnSpc>
                  <a:spcPct val="100000"/>
                </a:lnSpc>
                <a:spcBef>
                  <a:spcPts val="0"/>
                </a:spcBef>
                <a:buFont typeface="Arial" panose="020B0604020202020204" pitchFamily="34" charset="0"/>
                <a:buNone/>
                <a:defRPr sz="1500" b="0" kern="1200" baseline="0">
                  <a:solidFill>
                    <a:schemeClr val="tx1"/>
                  </a:solidFill>
                  <a:latin typeface="+mj-lt"/>
                  <a:ea typeface="Verdana" panose="020B0604030504040204" pitchFamily="34" charset="0"/>
                  <a:cs typeface="Verdana" panose="020B0604030504040204" pitchFamily="34" charset="0"/>
                </a:defRPr>
              </a:lvl1pPr>
              <a:lvl2pPr marL="548680" indent="0" algn="l" defTabSz="1097360" rtl="0" eaLnBrk="1" latinLnBrk="0" hangingPunct="1">
                <a:spcBef>
                  <a:spcPct val="20000"/>
                </a:spcBef>
                <a:buFont typeface="Arial" panose="020B0604020202020204" pitchFamily="34" charset="0"/>
                <a:buNone/>
                <a:defRPr sz="3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097360" indent="0" algn="l" defTabSz="1097360" rtl="0" eaLnBrk="1" latinLnBrk="0" hangingPunct="1">
                <a:spcBef>
                  <a:spcPct val="20000"/>
                </a:spcBef>
                <a:buFont typeface="Arial" panose="020B0604020202020204" pitchFamily="34" charset="0"/>
                <a:buNone/>
                <a:defRPr sz="29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46040" indent="0" algn="l" defTabSz="1097360" rtl="0" eaLnBrk="1" latinLnBrk="0" hangingPunct="1">
                <a:spcBef>
                  <a:spcPct val="20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194719" indent="0" algn="l" defTabSz="1097360" rtl="0" eaLnBrk="1" latinLnBrk="0" hangingPunct="1">
                <a:spcBef>
                  <a:spcPct val="20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01774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42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510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78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algn="ctr"/>
              <a:r>
                <a:rPr lang="en-US" sz="1324" dirty="0">
                  <a:solidFill>
                    <a:srgbClr val="0069B4"/>
                  </a:solidFill>
                </a:rPr>
                <a:t>For Internal Use Only</a:t>
              </a:r>
            </a:p>
          </p:txBody>
        </p:sp>
      </p:grpSp>
      <p:sp>
        <p:nvSpPr>
          <p:cNvPr id="14" name="Text Box 27"/>
          <p:cNvSpPr txBox="1">
            <a:spLocks noChangeArrowheads="1"/>
          </p:cNvSpPr>
          <p:nvPr userDrawn="1"/>
        </p:nvSpPr>
        <p:spPr bwMode="auto">
          <a:xfrm>
            <a:off x="9281076" y="6519000"/>
            <a:ext cx="847474" cy="268824"/>
          </a:xfrm>
          <a:prstGeom prst="rect">
            <a:avLst/>
          </a:prstGeom>
          <a:noFill/>
          <a:ln w="9525" algn="ctr">
            <a:noFill/>
            <a:miter lim="800000"/>
            <a:headEnd/>
            <a:tailEnd/>
          </a:ln>
          <a:effectLst/>
        </p:spPr>
        <p:txBody>
          <a:bodyPr wrap="square" lIns="96806" tIns="48403" rIns="96806" bIns="48403" anchor="b">
            <a:spAutoFit/>
          </a:bodyPr>
          <a:lstStyle/>
          <a:p>
            <a:pPr>
              <a:lnSpc>
                <a:spcPct val="90000"/>
              </a:lnSpc>
            </a:pPr>
            <a:r>
              <a:rPr lang="en-US" sz="1235" dirty="0">
                <a:solidFill>
                  <a:prstClr val="white">
                    <a:lumMod val="50000"/>
                  </a:prstClr>
                </a:solidFill>
              </a:rPr>
              <a:t>     </a:t>
            </a:r>
            <a:fld id="{27E0A068-2F96-4452-B6AF-D7C6C78D01BA}" type="slidenum">
              <a:rPr lang="en-US" sz="925" smtClean="0">
                <a:solidFill>
                  <a:srgbClr val="0069B4"/>
                </a:solidFill>
              </a:rPr>
              <a:pPr>
                <a:lnSpc>
                  <a:spcPct val="90000"/>
                </a:lnSpc>
              </a:pPr>
              <a:t>‹#›</a:t>
            </a:fld>
            <a:endParaRPr lang="en-US" sz="925" dirty="0">
              <a:solidFill>
                <a:srgbClr val="0069B4"/>
              </a:solidFill>
            </a:endParaRPr>
          </a:p>
        </p:txBody>
      </p:sp>
    </p:spTree>
    <p:extLst>
      <p:ext uri="{BB962C8B-B14F-4D97-AF65-F5344CB8AC3E}">
        <p14:creationId xmlns:p14="http://schemas.microsoft.com/office/powerpoint/2010/main" val="35739159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sp>
        <p:nvSpPr>
          <p:cNvPr id="4" name="Date Placeholder 3"/>
          <p:cNvSpPr>
            <a:spLocks noGrp="1"/>
          </p:cNvSpPr>
          <p:nvPr>
            <p:ph type="dt" sz="half" idx="14"/>
          </p:nvPr>
        </p:nvSpPr>
        <p:spPr/>
        <p:txBody>
          <a:bodyPr/>
          <a:lstStyle>
            <a:lvl1pPr>
              <a:defRPr>
                <a:solidFill>
                  <a:schemeClr val="bg1">
                    <a:lumMod val="50000"/>
                  </a:schemeClr>
                </a:solidFill>
                <a:latin typeface="Calibri" panose="020F0502020204030204" pitchFamily="34" charset="0"/>
                <a:sym typeface="Calibri" panose="020F0502020204030204" pitchFamily="34" charset="0"/>
              </a:defRPr>
            </a:lvl1pPr>
          </a:lstStyle>
          <a:p>
            <a:fld id="{795F51E0-41B6-4481-B62D-6044B3C31C9C}" type="datetime5">
              <a:rPr lang="en-US" smtClean="0">
                <a:solidFill>
                  <a:srgbClr val="FFFFFF">
                    <a:lumMod val="50000"/>
                  </a:srgbClr>
                </a:solidFill>
              </a:rPr>
              <a:t>7-Mar-22</a:t>
            </a:fld>
            <a:endParaRPr lang="en-US" dirty="0">
              <a:solidFill>
                <a:srgbClr val="FFFFFF">
                  <a:lumMod val="50000"/>
                </a:srgbClr>
              </a:solidFill>
            </a:endParaRPr>
          </a:p>
        </p:txBody>
      </p:sp>
      <p:sp>
        <p:nvSpPr>
          <p:cNvPr id="11"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lumMod val="50000"/>
                  </a:srgbClr>
                </a:solidFill>
                <a:cs typeface="Calibri" panose="020F0502020204030204" pitchFamily="34" charset="0"/>
                <a:sym typeface="Calibri" panose="020F0502020204030204" pitchFamily="34" charset="0"/>
              </a:rPr>
              <a:t>Copyright © 2017 by The Boston Consulting Group, Inc. All rights reserved.</a:t>
            </a:r>
          </a:p>
        </p:txBody>
      </p:sp>
      <p:sp>
        <p:nvSpPr>
          <p:cNvPr id="7" name="Rectangle 6"/>
          <p:cNvSpPr/>
          <p:nvPr userDrawn="1"/>
        </p:nvSpPr>
        <p:spPr bwMode="white">
          <a:xfrm>
            <a:off x="1" y="-1309"/>
            <a:ext cx="38142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1895" tIns="35947" rIns="71895" bIns="35947" numCol="1" spcCol="0" rtlCol="0" fromWordArt="0" anchor="t" anchorCtr="0" forceAA="0" compatLnSpc="1">
            <a:prstTxWarp prst="textNoShape">
              <a:avLst/>
            </a:prstTxWarp>
            <a:noAutofit/>
          </a:bodyPr>
          <a:lstStyle/>
          <a:p>
            <a:pPr defTabSz="718953">
              <a:lnSpc>
                <a:spcPct val="90000"/>
              </a:lnSpc>
              <a:spcAft>
                <a:spcPts val="786"/>
              </a:spcAft>
            </a:pPr>
            <a:endParaRPr lang="en-US" sz="943" dirty="0">
              <a:solidFill>
                <a:srgbClr val="FFFFFF"/>
              </a:solidFill>
              <a:cs typeface="Calibri" panose="020F0502020204030204" pitchFamily="34" charset="0"/>
              <a:sym typeface="Calibri" panose="020F0502020204030204" pitchFamily="34" charset="0"/>
            </a:endParaRPr>
          </a:p>
        </p:txBody>
      </p:sp>
      <p:sp>
        <p:nvSpPr>
          <p:cNvPr id="8" name="Subtitle 2"/>
          <p:cNvSpPr>
            <a:spLocks noGrp="1"/>
          </p:cNvSpPr>
          <p:nvPr>
            <p:ph type="subTitle" idx="13" hasCustomPrompt="1"/>
          </p:nvPr>
        </p:nvSpPr>
        <p:spPr>
          <a:xfrm>
            <a:off x="511875" y="2158988"/>
            <a:ext cx="3042000" cy="541687"/>
          </a:xfrm>
          <a:prstGeom prst="rect">
            <a:avLst/>
          </a:prstGeom>
        </p:spPr>
        <p:txBody>
          <a:bodyPr>
            <a:noAutofit/>
          </a:bodyPr>
          <a:lstStyle>
            <a:lvl1pPr marL="0" indent="0" algn="l">
              <a:buNone/>
              <a:defRPr sz="1258">
                <a:solidFill>
                  <a:schemeClr val="tx2"/>
                </a:solidFill>
                <a:latin typeface="Calibri" panose="020F0502020204030204" pitchFamily="34" charset="0"/>
                <a:sym typeface="Calibri" panose="020F0502020204030204" pitchFamily="34" charset="0"/>
              </a:defRPr>
            </a:lvl1pPr>
            <a:lvl2pPr marL="359477" indent="0" algn="ctr">
              <a:buNone/>
              <a:defRPr sz="1572"/>
            </a:lvl2pPr>
            <a:lvl3pPr marL="718953" indent="0" algn="ctr">
              <a:buNone/>
              <a:defRPr sz="1415"/>
            </a:lvl3pPr>
            <a:lvl4pPr marL="1078431" indent="0" algn="ctr">
              <a:buNone/>
              <a:defRPr sz="1258"/>
            </a:lvl4pPr>
            <a:lvl5pPr marL="1437908" indent="0" algn="ctr">
              <a:buNone/>
              <a:defRPr sz="1258"/>
            </a:lvl5pPr>
            <a:lvl6pPr marL="1797385" indent="0" algn="ctr">
              <a:buNone/>
              <a:defRPr sz="1258"/>
            </a:lvl6pPr>
            <a:lvl7pPr marL="2156861" indent="0" algn="ctr">
              <a:buNone/>
              <a:defRPr sz="1258"/>
            </a:lvl7pPr>
            <a:lvl8pPr marL="2516338" indent="0" algn="ctr">
              <a:buNone/>
              <a:defRPr sz="1258"/>
            </a:lvl8pPr>
            <a:lvl9pPr marL="2875816" indent="0" algn="ctr">
              <a:buNone/>
              <a:defRPr sz="1258"/>
            </a:lvl9pPr>
          </a:lstStyle>
          <a:p>
            <a:r>
              <a:rPr lang="en-US" dirty="0"/>
              <a:t>Click to add subtitle</a:t>
            </a:r>
          </a:p>
        </p:txBody>
      </p:sp>
      <p:sp>
        <p:nvSpPr>
          <p:cNvPr id="9" name="Title 4"/>
          <p:cNvSpPr>
            <a:spLocks noGrp="1"/>
          </p:cNvSpPr>
          <p:nvPr>
            <p:ph type="title" hasCustomPrompt="1"/>
          </p:nvPr>
        </p:nvSpPr>
        <p:spPr>
          <a:xfrm>
            <a:off x="511875" y="1227048"/>
            <a:ext cx="3042000" cy="664797"/>
          </a:xfrm>
        </p:spPr>
        <p:txBody>
          <a:bodyPr anchor="t">
            <a:noAutofit/>
          </a:bodyPr>
          <a:lstStyle>
            <a:lvl1pPr>
              <a:defRPr sz="1887">
                <a:solidFill>
                  <a:schemeClr val="tx2"/>
                </a:solidFill>
                <a:latin typeface="Calibri" panose="020F0502020204030204" pitchFamily="34" charset="0"/>
                <a:sym typeface="Calibri" panose="020F050202020403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lumMod val="50000"/>
                  </a:srgbClr>
                </a:solidFill>
                <a:cs typeface="Calibri" panose="020F0502020204030204" pitchFamily="34" charset="0"/>
                <a:sym typeface="Calibri" panose="020F0502020204030204" pitchFamily="34" charset="0"/>
              </a:rPr>
              <a:t>20171124 - Project Alpha - SteerCo 17 vSent1.pptx</a:t>
            </a:r>
            <a:endParaRPr lang="en-US" sz="550" dirty="0">
              <a:solidFill>
                <a:srgbClr val="FFFFFF">
                  <a:lumMod val="50000"/>
                </a:srgbClr>
              </a:solidFill>
              <a:cs typeface="Calibri" panose="020F0502020204030204" pitchFamily="34" charset="0"/>
              <a:sym typeface="Calibri" panose="020F0502020204030204" pitchFamily="34" charset="0"/>
            </a:endParaRPr>
          </a:p>
        </p:txBody>
      </p:sp>
      <p:pic>
        <p:nvPicPr>
          <p:cNvPr id="12" name="Picture 448" descr="Image result for aegon asset management png logo"/>
          <p:cNvPicPr>
            <a:picLocks noChangeAspect="1" noChangeArrowheads="1"/>
          </p:cNvPicPr>
          <p:nvPr userDrawn="1"/>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8538" y="6405037"/>
            <a:ext cx="994325" cy="35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8091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Calibri" panose="020F0502020204030204" pitchFamily="34" charset="0"/>
                <a:sym typeface="Calibri" panose="020F0502020204030204" pitchFamily="34" charset="0"/>
              </a:defRPr>
            </a:lvl1pPr>
          </a:lstStyle>
          <a:p>
            <a:fld id="{4A4F93C8-BDFE-4C5B-90ED-F8735BAC371E}" type="datetime5">
              <a:rPr lang="en-US" smtClean="0">
                <a:solidFill>
                  <a:srgbClr val="FFFFFF">
                    <a:lumMod val="50000"/>
                  </a:srgbClr>
                </a:solidFill>
              </a:rPr>
              <a:t>7-Mar-22</a:t>
            </a:fld>
            <a:endParaRPr lang="en-US" dirty="0">
              <a:solidFill>
                <a:srgbClr val="FFFFFF">
                  <a:lumMod val="50000"/>
                </a:srgbClr>
              </a:solidFill>
            </a:endParaRPr>
          </a:p>
        </p:txBody>
      </p:sp>
      <p:sp>
        <p:nvSpPr>
          <p:cNvPr id="12"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lumMod val="50000"/>
                  </a:srgbClr>
                </a:solidFill>
                <a:cs typeface="Calibri" panose="020F0502020204030204" pitchFamily="34" charset="0"/>
                <a:sym typeface="Calibri" panose="020F0502020204030204" pitchFamily="34" charset="0"/>
              </a:rPr>
              <a:t>Copyright © 2017 by The Boston Consulting Group, Inc. All rights reserved.</a:t>
            </a:r>
          </a:p>
        </p:txBody>
      </p:sp>
      <p:sp>
        <p:nvSpPr>
          <p:cNvPr id="8" name="Title 1"/>
          <p:cNvSpPr>
            <a:spLocks noGrp="1"/>
          </p:cNvSpPr>
          <p:nvPr>
            <p:ph type="title" hasCustomPrompt="1"/>
          </p:nvPr>
        </p:nvSpPr>
        <p:spPr bwMode="blackWhite">
          <a:xfrm>
            <a:off x="1043854" y="2668041"/>
            <a:ext cx="7816649"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718953" rtl="0" eaLnBrk="1" fontAlgn="auto" latinLnBrk="0" hangingPunct="1">
              <a:lnSpc>
                <a:spcPts val="4718"/>
              </a:lnSpc>
              <a:spcBef>
                <a:spcPts val="0"/>
              </a:spcBef>
              <a:spcAft>
                <a:spcPts val="0"/>
              </a:spcAft>
              <a:defRPr lang="en-US" sz="4246" kern="1200" baseline="0" dirty="0">
                <a:solidFill>
                  <a:schemeClr val="tx2"/>
                </a:solidFill>
                <a:latin typeface="Calibri" panose="020F0502020204030204" pitchFamily="34" charset="0"/>
                <a:ea typeface="+mn-ea"/>
                <a:cs typeface="Calibri" panose="020F0502020204030204" pitchFamily="34" charset="0"/>
                <a:sym typeface="Calibri" panose="020F0502020204030204" pitchFamily="34" charset="0"/>
              </a:defRPr>
            </a:lvl1pPr>
          </a:lstStyle>
          <a:p>
            <a:r>
              <a:rPr lang="en-US" dirty="0"/>
              <a:t>Click to add section title</a:t>
            </a:r>
          </a:p>
        </p:txBody>
      </p:sp>
      <p:sp>
        <p:nvSpPr>
          <p:cNvPr id="11" name="Rectangle 10"/>
          <p:cNvSpPr/>
          <p:nvPr userDrawn="1"/>
        </p:nvSpPr>
        <p:spPr bwMode="white">
          <a:xfrm>
            <a:off x="1040564" y="1424081"/>
            <a:ext cx="773273"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718953"/>
            <a:endParaRPr lang="en-US" sz="943" dirty="0">
              <a:solidFill>
                <a:srgbClr val="FFFFFF"/>
              </a:solidFill>
              <a:cs typeface="Calibri" panose="020F0502020204030204" pitchFamily="34" charset="0"/>
              <a:sym typeface="Calibri" panose="020F0502020204030204" pitchFamily="34" charset="0"/>
            </a:endParaRPr>
          </a:p>
        </p:txBody>
      </p:sp>
      <p:sp>
        <p:nvSpPr>
          <p:cNvPr id="10"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lumMod val="50000"/>
                  </a:srgbClr>
                </a:solidFill>
                <a:cs typeface="Calibri" panose="020F0502020204030204" pitchFamily="34" charset="0"/>
                <a:sym typeface="Calibri" panose="020F0502020204030204" pitchFamily="34" charset="0"/>
              </a:rPr>
              <a:t>20171124 - Project Alpha - SteerCo 17 vSent1.pptx</a:t>
            </a:r>
            <a:endParaRPr lang="en-US" sz="550" dirty="0">
              <a:solidFill>
                <a:srgbClr val="FFFFFF">
                  <a:lumMod val="50000"/>
                </a:srgbClr>
              </a:solidFill>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6964955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292" y="1589"/>
                        <a:ext cx="1289"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Calibri" panose="020F0502020204030204" pitchFamily="34" charset="0"/>
                <a:sym typeface="Calibri" panose="020F0502020204030204" pitchFamily="34" charset="0"/>
              </a:defRPr>
            </a:lvl1pPr>
          </a:lstStyle>
          <a:p>
            <a:fld id="{4B6B7688-8AC5-4C23-851C-9199C0391A88}" type="datetime5">
              <a:rPr lang="en-US" smtClean="0">
                <a:solidFill>
                  <a:srgbClr val="FFFFFF">
                    <a:lumMod val="50000"/>
                  </a:srgbClr>
                </a:solidFill>
              </a:rPr>
              <a:t>7-Mar-22</a:t>
            </a:fld>
            <a:endParaRPr lang="en-US" dirty="0">
              <a:solidFill>
                <a:srgbClr val="FFFFFF">
                  <a:lumMod val="50000"/>
                </a:srgbClr>
              </a:solidFill>
            </a:endParaRPr>
          </a:p>
        </p:txBody>
      </p:sp>
      <p:sp>
        <p:nvSpPr>
          <p:cNvPr id="7" name="Title 1"/>
          <p:cNvSpPr>
            <a:spLocks noGrp="1"/>
          </p:cNvSpPr>
          <p:nvPr>
            <p:ph type="title" hasCustomPrompt="1"/>
          </p:nvPr>
        </p:nvSpPr>
        <p:spPr bwMode="blackWhite">
          <a:xfrm>
            <a:off x="511876" y="3826800"/>
            <a:ext cx="8886150" cy="2041200"/>
          </a:xfrm>
        </p:spPr>
        <p:txBody>
          <a:bodyPr anchor="t">
            <a:noAutofit/>
          </a:bodyPr>
          <a:lstStyle>
            <a:lvl1pPr>
              <a:defRPr sz="4246">
                <a:solidFill>
                  <a:schemeClr val="tx2"/>
                </a:solidFill>
                <a:latin typeface="Calibri" panose="020F0502020204030204" pitchFamily="34" charset="0"/>
                <a:sym typeface="Calibri" panose="020F0502020204030204" pitchFamily="34" charset="0"/>
              </a:defRPr>
            </a:lvl1pPr>
          </a:lstStyle>
          <a:p>
            <a:r>
              <a:rPr lang="en-US" dirty="0"/>
              <a:t>Click to add section title</a:t>
            </a:r>
          </a:p>
        </p:txBody>
      </p:sp>
      <p:cxnSp>
        <p:nvCxnSpPr>
          <p:cNvPr id="10" name="Straight Connector 9"/>
          <p:cNvCxnSpPr/>
          <p:nvPr userDrawn="1"/>
        </p:nvCxnSpPr>
        <p:spPr bwMode="white">
          <a:xfrm>
            <a:off x="511876" y="3680016"/>
            <a:ext cx="9391352"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0282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l="29398" t="8741" r="101" b="27"/>
          <a:stretch/>
        </p:blipFill>
        <p:spPr bwMode="ltGray">
          <a:xfrm flipV="1">
            <a:off x="3302809" y="0"/>
            <a:ext cx="338773" cy="6858000"/>
          </a:xfrm>
          <a:prstGeom prst="rect">
            <a:avLst/>
          </a:prstGeom>
        </p:spPr>
      </p:pic>
      <p:sp>
        <p:nvSpPr>
          <p:cNvPr id="18" name="Date Placeholder 1"/>
          <p:cNvSpPr>
            <a:spLocks noGrp="1"/>
          </p:cNvSpPr>
          <p:nvPr>
            <p:ph type="dt" sz="half" idx="31"/>
          </p:nvPr>
        </p:nvSpPr>
        <p:spPr>
          <a:xfrm>
            <a:off x="7862888" y="6437949"/>
            <a:ext cx="1204166" cy="120976"/>
          </a:xfrm>
          <a:prstGeom prst="rect">
            <a:avLst/>
          </a:prstGeom>
        </p:spPr>
        <p:txBody>
          <a:bodyPr/>
          <a:lstStyle>
            <a:lvl1pPr>
              <a:defRPr>
                <a:solidFill>
                  <a:schemeClr val="bg1"/>
                </a:solidFill>
                <a:latin typeface="Calibri" panose="020F0502020204030204" pitchFamily="34" charset="0"/>
                <a:sym typeface="Calibri" panose="020F0502020204030204" pitchFamily="34" charset="0"/>
              </a:defRPr>
            </a:lvl1pPr>
          </a:lstStyle>
          <a:p>
            <a:fld id="{D34DA6C6-733A-4175-93FA-80DE923D5880}" type="datetime5">
              <a:rPr lang="en-US" smtClean="0">
                <a:solidFill>
                  <a:srgbClr val="FFFFFF"/>
                </a:solidFill>
              </a:rPr>
              <a:t>7-Mar-22</a:t>
            </a:fld>
            <a:endParaRPr lang="en-US" dirty="0">
              <a:solidFill>
                <a:srgbClr val="FFFFFF"/>
              </a:solidFill>
            </a:endParaRPr>
          </a:p>
        </p:txBody>
      </p:sp>
      <p:sp>
        <p:nvSpPr>
          <p:cNvPr id="20" name="TextBox 19"/>
          <p:cNvSpPr txBox="1"/>
          <p:nvPr userDrawn="1"/>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solidFill>
                <a:cs typeface="Calibri" panose="020F0502020204030204" pitchFamily="34" charset="0"/>
                <a:sym typeface="Calibri" panose="020F0502020204030204" pitchFamily="34" charset="0"/>
              </a:rPr>
              <a:pPr algn="r" defTabSz="718953">
                <a:defRPr/>
              </a:pPr>
              <a:t>‹#›</a:t>
            </a:fld>
            <a:endParaRPr lang="en-US" sz="786" dirty="0">
              <a:solidFill>
                <a:srgbClr val="FFFFFF"/>
              </a:solidFill>
              <a:cs typeface="Calibri" panose="020F0502020204030204" pitchFamily="34" charset="0"/>
              <a:sym typeface="Calibri" panose="020F0502020204030204" pitchFamily="34" charset="0"/>
            </a:endParaRPr>
          </a:p>
        </p:txBody>
      </p:sp>
      <p:sp>
        <p:nvSpPr>
          <p:cNvPr id="22"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solidFill>
                <a:cs typeface="Calibri" panose="020F0502020204030204" pitchFamily="34" charset="0"/>
                <a:sym typeface="Calibri" panose="020F0502020204030204" pitchFamily="34" charset="0"/>
              </a:rPr>
              <a:t>Copyright © 2017 by The Boston Consulting Group, Inc. All rights reserved.</a:t>
            </a:r>
          </a:p>
        </p:txBody>
      </p:sp>
      <p:sp>
        <p:nvSpPr>
          <p:cNvPr id="24" name="Rectangle 23"/>
          <p:cNvSpPr/>
          <p:nvPr userDrawn="1"/>
        </p:nvSpPr>
        <p:spPr bwMode="white">
          <a:xfrm>
            <a:off x="1" y="0"/>
            <a:ext cx="33146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718953"/>
            <a:endParaRPr lang="en-US" sz="943" dirty="0">
              <a:solidFill>
                <a:srgbClr val="FFFFFF"/>
              </a:solidFill>
              <a:cs typeface="Calibri" panose="020F0502020204030204" pitchFamily="34" charset="0"/>
              <a:sym typeface="Calibri" panose="020F0502020204030204" pitchFamily="34" charset="0"/>
            </a:endParaRPr>
          </a:p>
        </p:txBody>
      </p:sp>
      <p:sp>
        <p:nvSpPr>
          <p:cNvPr id="25" name="Title 4"/>
          <p:cNvSpPr>
            <a:spLocks noGrp="1"/>
          </p:cNvSpPr>
          <p:nvPr>
            <p:ph type="title" hasCustomPrompt="1"/>
          </p:nvPr>
        </p:nvSpPr>
        <p:spPr>
          <a:xfrm>
            <a:off x="511876" y="2681103"/>
            <a:ext cx="2541403" cy="1495794"/>
          </a:xfrm>
          <a:prstGeom prst="rect">
            <a:avLst/>
          </a:prstGeom>
        </p:spPr>
        <p:txBody>
          <a:bodyPr anchor="ctr">
            <a:noAutofit/>
          </a:bodyPr>
          <a:lstStyle>
            <a:lvl1pPr>
              <a:defRPr sz="1887">
                <a:solidFill>
                  <a:schemeClr val="tx2"/>
                </a:solidFill>
                <a:latin typeface="Calibri" panose="020F0502020204030204" pitchFamily="34" charset="0"/>
                <a:sym typeface="Calibri" panose="020F0502020204030204" pitchFamily="34" charset="0"/>
              </a:defRPr>
            </a:lvl1pPr>
          </a:lstStyle>
          <a:p>
            <a:r>
              <a:rPr lang="en-US" dirty="0"/>
              <a:t>Click to add title</a:t>
            </a:r>
          </a:p>
        </p:txBody>
      </p:sp>
      <p:sp>
        <p:nvSpPr>
          <p:cNvPr id="12"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solidFill>
                <a:cs typeface="Calibri" panose="020F0502020204030204" pitchFamily="34" charset="0"/>
                <a:sym typeface="Calibri" panose="020F0502020204030204" pitchFamily="34" charset="0"/>
              </a:rPr>
              <a:t>20171124 - Project Alpha - SteerCo 17 vSent1.pptx</a:t>
            </a:r>
            <a:endParaRPr lang="en-US" sz="550" dirty="0">
              <a:solidFill>
                <a:srgbClr val="FFFFFF"/>
              </a:solidFill>
              <a:cs typeface="Calibri" panose="020F0502020204030204" pitchFamily="34" charset="0"/>
              <a:sym typeface="Calibri" panose="020F0502020204030204" pitchFamily="34" charset="0"/>
            </a:endParaRPr>
          </a:p>
        </p:txBody>
      </p:sp>
      <p:pic>
        <p:nvPicPr>
          <p:cNvPr id="11" name="Picture 448" descr="Image result for aegon asset management png logo"/>
          <p:cNvPicPr>
            <a:picLocks noChangeAspect="1" noChangeArrowheads="1"/>
          </p:cNvPicPr>
          <p:nvPr userDrawn="1"/>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8538" y="6405037"/>
            <a:ext cx="994325" cy="35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5595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292" y="1589"/>
                        <a:ext cx="1289"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l="29398" t="8741" r="101" b="27"/>
          <a:stretch/>
        </p:blipFill>
        <p:spPr bwMode="ltGray">
          <a:xfrm flipV="1">
            <a:off x="5822056" y="0"/>
            <a:ext cx="338773" cy="6858000"/>
          </a:xfrm>
          <a:prstGeom prst="rect">
            <a:avLst/>
          </a:prstGeom>
        </p:spPr>
      </p:pic>
      <p:sp>
        <p:nvSpPr>
          <p:cNvPr id="14" name="Rectangle 13"/>
          <p:cNvSpPr/>
          <p:nvPr userDrawn="1"/>
        </p:nvSpPr>
        <p:spPr bwMode="white">
          <a:xfrm>
            <a:off x="1" y="0"/>
            <a:ext cx="582721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718953"/>
            <a:endParaRPr lang="en-US" sz="943" dirty="0">
              <a:solidFill>
                <a:srgbClr val="FFFFFF"/>
              </a:solidFill>
              <a:cs typeface="Calibri" panose="020F0502020204030204" pitchFamily="34" charset="0"/>
              <a:sym typeface="Calibri" panose="020F0502020204030204" pitchFamily="34" charset="0"/>
            </a:endParaRPr>
          </a:p>
        </p:txBody>
      </p:sp>
      <p:sp>
        <p:nvSpPr>
          <p:cNvPr id="18" name="Date Placeholder 2"/>
          <p:cNvSpPr>
            <a:spLocks noGrp="1"/>
          </p:cNvSpPr>
          <p:nvPr>
            <p:ph type="dt" sz="half" idx="10"/>
          </p:nvPr>
        </p:nvSpPr>
        <p:spPr>
          <a:xfrm>
            <a:off x="7862888" y="6437949"/>
            <a:ext cx="1204166" cy="120976"/>
          </a:xfrm>
          <a:prstGeom prst="rect">
            <a:avLst/>
          </a:prstGeom>
        </p:spPr>
        <p:txBody>
          <a:bodyPr/>
          <a:lstStyle>
            <a:lvl1pPr>
              <a:defRPr>
                <a:solidFill>
                  <a:schemeClr val="bg1"/>
                </a:solidFill>
                <a:latin typeface="Calibri" panose="020F0502020204030204" pitchFamily="34" charset="0"/>
                <a:sym typeface="Calibri" panose="020F0502020204030204" pitchFamily="34" charset="0"/>
              </a:defRPr>
            </a:lvl1pPr>
          </a:lstStyle>
          <a:p>
            <a:fld id="{21C92727-83C0-4EA2-AD8D-3E7F04752176}" type="datetime5">
              <a:rPr lang="en-US" smtClean="0">
                <a:solidFill>
                  <a:srgbClr val="FFFFFF"/>
                </a:solidFill>
              </a:rPr>
              <a:t>7-Mar-22</a:t>
            </a:fld>
            <a:endParaRPr lang="en-US" dirty="0">
              <a:solidFill>
                <a:srgbClr val="FFFFFF"/>
              </a:solidFill>
            </a:endParaRPr>
          </a:p>
        </p:txBody>
      </p:sp>
      <p:sp>
        <p:nvSpPr>
          <p:cNvPr id="19" name="TextBox 18"/>
          <p:cNvSpPr txBox="1"/>
          <p:nvPr userDrawn="1"/>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solidFill>
                <a:cs typeface="Calibri" panose="020F0502020204030204" pitchFamily="34" charset="0"/>
                <a:sym typeface="Calibri" panose="020F0502020204030204" pitchFamily="34" charset="0"/>
              </a:rPr>
              <a:pPr algn="r" defTabSz="718953">
                <a:defRPr/>
              </a:pPr>
              <a:t>‹#›</a:t>
            </a:fld>
            <a:endParaRPr lang="en-US" sz="786" dirty="0">
              <a:solidFill>
                <a:srgbClr val="FFFFFF"/>
              </a:solidFill>
              <a:cs typeface="Calibri" panose="020F0502020204030204" pitchFamily="34" charset="0"/>
              <a:sym typeface="Calibri" panose="020F0502020204030204" pitchFamily="34" charset="0"/>
            </a:endParaRPr>
          </a:p>
        </p:txBody>
      </p:sp>
      <p:sp>
        <p:nvSpPr>
          <p:cNvPr id="21"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solidFill>
                <a:cs typeface="Calibri" panose="020F0502020204030204" pitchFamily="34" charset="0"/>
                <a:sym typeface="Calibri" panose="020F0502020204030204" pitchFamily="34" charset="0"/>
              </a:rPr>
              <a:t>Copyright © 2017 by The Boston Consulting Group, Inc. All rights reserved.</a:t>
            </a:r>
          </a:p>
        </p:txBody>
      </p:sp>
      <p:sp>
        <p:nvSpPr>
          <p:cNvPr id="2" name="Title 1"/>
          <p:cNvSpPr>
            <a:spLocks noGrp="1"/>
          </p:cNvSpPr>
          <p:nvPr>
            <p:ph type="title" hasCustomPrompt="1"/>
          </p:nvPr>
        </p:nvSpPr>
        <p:spPr>
          <a:xfrm>
            <a:off x="511876" y="622801"/>
            <a:ext cx="5099680" cy="261284"/>
          </a:xfrm>
          <a:prstGeom prst="rect">
            <a:avLst/>
          </a:prstGeom>
        </p:spPr>
        <p:txBody>
          <a:bodyPr/>
          <a:lstStyle>
            <a:lvl1pPr>
              <a:defRPr>
                <a:latin typeface="Calibri" panose="020F0502020204030204" pitchFamily="34" charset="0"/>
                <a:sym typeface="Calibri" panose="020F0502020204030204" pitchFamily="34" charset="0"/>
              </a:defRPr>
            </a:lvl1pPr>
          </a:lstStyle>
          <a:p>
            <a:r>
              <a:rPr lang="en-US" dirty="0"/>
              <a:t>Click to add title</a:t>
            </a:r>
          </a:p>
        </p:txBody>
      </p:sp>
      <p:sp>
        <p:nvSpPr>
          <p:cNvPr id="12"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solidFill>
                <a:cs typeface="Calibri" panose="020F0502020204030204" pitchFamily="34" charset="0"/>
                <a:sym typeface="Calibri" panose="020F0502020204030204" pitchFamily="34" charset="0"/>
              </a:rPr>
              <a:t>20171124 - Project Alpha - SteerCo 17 vSent1.pptx</a:t>
            </a:r>
            <a:endParaRPr lang="en-US" sz="550" dirty="0">
              <a:solidFill>
                <a:srgbClr val="FFFFFF"/>
              </a:solidFill>
              <a:cs typeface="Calibri" panose="020F0502020204030204" pitchFamily="34" charset="0"/>
              <a:sym typeface="Calibri" panose="020F0502020204030204" pitchFamily="34" charset="0"/>
            </a:endParaRPr>
          </a:p>
        </p:txBody>
      </p:sp>
      <p:pic>
        <p:nvPicPr>
          <p:cNvPr id="11" name="Picture 448" descr="Image result for aegon asset management png logo"/>
          <p:cNvPicPr>
            <a:picLocks noChangeAspect="1" noChangeArrowheads="1"/>
          </p:cNvPicPr>
          <p:nvPr userDrawn="1"/>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8538" y="6405037"/>
            <a:ext cx="994325" cy="35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3702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292" y="1589"/>
                        <a:ext cx="1289"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l="29398" t="8741" r="101" b="27"/>
          <a:stretch/>
        </p:blipFill>
        <p:spPr bwMode="ltGray">
          <a:xfrm flipV="1">
            <a:off x="7336263" y="0"/>
            <a:ext cx="338773" cy="6858000"/>
          </a:xfrm>
          <a:prstGeom prst="rect">
            <a:avLst/>
          </a:prstGeom>
        </p:spPr>
      </p:pic>
      <p:sp>
        <p:nvSpPr>
          <p:cNvPr id="10" name="Rectangle 9"/>
          <p:cNvSpPr/>
          <p:nvPr userDrawn="1"/>
        </p:nvSpPr>
        <p:spPr bwMode="white">
          <a:xfrm>
            <a:off x="0" y="0"/>
            <a:ext cx="734034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718953"/>
            <a:endParaRPr lang="en-US" sz="943" dirty="0">
              <a:solidFill>
                <a:srgbClr val="FFFFFF"/>
              </a:solidFill>
              <a:cs typeface="Calibri" panose="020F0502020204030204" pitchFamily="34" charset="0"/>
              <a:sym typeface="Calibri" panose="020F0502020204030204" pitchFamily="34" charset="0"/>
            </a:endParaRPr>
          </a:p>
        </p:txBody>
      </p:sp>
      <p:sp>
        <p:nvSpPr>
          <p:cNvPr id="13" name="Date Placeholder 4"/>
          <p:cNvSpPr>
            <a:spLocks noGrp="1"/>
          </p:cNvSpPr>
          <p:nvPr>
            <p:ph type="dt" sz="half" idx="10"/>
          </p:nvPr>
        </p:nvSpPr>
        <p:spPr>
          <a:xfrm>
            <a:off x="7862888" y="6437949"/>
            <a:ext cx="1204166" cy="120976"/>
          </a:xfrm>
        </p:spPr>
        <p:txBody>
          <a:bodyPr/>
          <a:lstStyle>
            <a:lvl1pPr>
              <a:defRPr>
                <a:solidFill>
                  <a:schemeClr val="bg1"/>
                </a:solidFill>
                <a:latin typeface="Calibri" panose="020F0502020204030204" pitchFamily="34" charset="0"/>
                <a:sym typeface="Calibri" panose="020F0502020204030204" pitchFamily="34" charset="0"/>
              </a:defRPr>
            </a:lvl1pPr>
          </a:lstStyle>
          <a:p>
            <a:fld id="{DE80437C-F6D3-4B62-B597-DA1A8F86D768}" type="datetime5">
              <a:rPr lang="en-US" smtClean="0">
                <a:solidFill>
                  <a:srgbClr val="FFFFFF"/>
                </a:solidFill>
              </a:rPr>
              <a:t>7-Mar-22</a:t>
            </a:fld>
            <a:endParaRPr lang="en-US" dirty="0">
              <a:solidFill>
                <a:srgbClr val="FFFFFF"/>
              </a:solidFill>
            </a:endParaRPr>
          </a:p>
        </p:txBody>
      </p:sp>
      <p:sp>
        <p:nvSpPr>
          <p:cNvPr id="22"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solidFill>
                <a:cs typeface="Calibri" panose="020F0502020204030204" pitchFamily="34" charset="0"/>
                <a:sym typeface="Calibri" panose="020F0502020204030204" pitchFamily="34" charset="0"/>
              </a:rPr>
              <a:t>Copyright © 2017 by The Boston Consulting Group, Inc. All rights reserved.</a:t>
            </a:r>
          </a:p>
        </p:txBody>
      </p:sp>
      <p:sp>
        <p:nvSpPr>
          <p:cNvPr id="15" name="TextBox 14"/>
          <p:cNvSpPr txBox="1"/>
          <p:nvPr userDrawn="1"/>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solidFill>
                <a:cs typeface="Calibri" panose="020F0502020204030204" pitchFamily="34" charset="0"/>
                <a:sym typeface="Calibri" panose="020F0502020204030204" pitchFamily="34" charset="0"/>
              </a:rPr>
              <a:pPr algn="r" defTabSz="718953">
                <a:defRPr/>
              </a:pPr>
              <a:t>‹#›</a:t>
            </a:fld>
            <a:endParaRPr lang="en-US" sz="786" dirty="0">
              <a:solidFill>
                <a:srgbClr val="FFFFFF"/>
              </a:solidFill>
              <a:cs typeface="Calibri" panose="020F0502020204030204" pitchFamily="34" charset="0"/>
              <a:sym typeface="Calibri" panose="020F0502020204030204" pitchFamily="34" charset="0"/>
            </a:endParaRPr>
          </a:p>
        </p:txBody>
      </p:sp>
      <p:sp>
        <p:nvSpPr>
          <p:cNvPr id="2" name="Title 1"/>
          <p:cNvSpPr>
            <a:spLocks noGrp="1"/>
          </p:cNvSpPr>
          <p:nvPr>
            <p:ph type="title" hasCustomPrompt="1"/>
          </p:nvPr>
        </p:nvSpPr>
        <p:spPr>
          <a:xfrm>
            <a:off x="511875" y="622801"/>
            <a:ext cx="6582537" cy="261284"/>
          </a:xfrm>
          <a:prstGeom prst="rect">
            <a:avLst/>
          </a:prstGeom>
        </p:spPr>
        <p:txBody>
          <a:bodyPr/>
          <a:lstStyle>
            <a:lvl1pPr>
              <a:defRPr>
                <a:latin typeface="Calibri" panose="020F0502020204030204" pitchFamily="34" charset="0"/>
                <a:sym typeface="Calibri" panose="020F0502020204030204" pitchFamily="34" charset="0"/>
              </a:defRPr>
            </a:lvl1pPr>
          </a:lstStyle>
          <a:p>
            <a:r>
              <a:rPr lang="en-US" dirty="0"/>
              <a:t>Click to add title</a:t>
            </a:r>
          </a:p>
        </p:txBody>
      </p:sp>
      <p:sp>
        <p:nvSpPr>
          <p:cNvPr id="12"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solidFill>
                <a:cs typeface="Calibri" panose="020F0502020204030204" pitchFamily="34" charset="0"/>
                <a:sym typeface="Calibri" panose="020F0502020204030204" pitchFamily="34" charset="0"/>
              </a:rPr>
              <a:t>20171124 - Project Alpha - SteerCo 17 vSent1.pptx</a:t>
            </a:r>
            <a:endParaRPr lang="en-US" sz="550" dirty="0">
              <a:solidFill>
                <a:srgbClr val="FFFFFF"/>
              </a:solidFill>
              <a:cs typeface="Calibri" panose="020F0502020204030204" pitchFamily="34" charset="0"/>
              <a:sym typeface="Calibri" panose="020F0502020204030204" pitchFamily="34" charset="0"/>
            </a:endParaRPr>
          </a:p>
        </p:txBody>
      </p:sp>
      <p:pic>
        <p:nvPicPr>
          <p:cNvPr id="11" name="Picture 448" descr="Image result for aegon asset management png logo"/>
          <p:cNvPicPr>
            <a:picLocks noChangeAspect="1" noChangeArrowheads="1"/>
          </p:cNvPicPr>
          <p:nvPr userDrawn="1"/>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8538" y="6405037"/>
            <a:ext cx="994325" cy="35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0845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l="29398" t="8741" r="101" b="27"/>
          <a:stretch/>
        </p:blipFill>
        <p:spPr bwMode="ltGray">
          <a:xfrm flipH="1">
            <a:off x="2982743" y="0"/>
            <a:ext cx="338773" cy="6858000"/>
          </a:xfrm>
          <a:prstGeom prst="rect">
            <a:avLst/>
          </a:prstGeom>
        </p:spPr>
      </p:pic>
      <p:sp>
        <p:nvSpPr>
          <p:cNvPr id="24" name="Title 4"/>
          <p:cNvSpPr>
            <a:spLocks noGrp="1"/>
          </p:cNvSpPr>
          <p:nvPr>
            <p:ph type="title" hasCustomPrompt="1"/>
          </p:nvPr>
        </p:nvSpPr>
        <p:spPr>
          <a:xfrm>
            <a:off x="511876" y="2681103"/>
            <a:ext cx="2541403" cy="1495794"/>
          </a:xfrm>
          <a:prstGeom prst="rect">
            <a:avLst/>
          </a:prstGeom>
        </p:spPr>
        <p:txBody>
          <a:bodyPr anchor="ctr">
            <a:noAutofit/>
          </a:bodyPr>
          <a:lstStyle>
            <a:lvl1pPr>
              <a:defRPr sz="1887">
                <a:solidFill>
                  <a:schemeClr val="bg1"/>
                </a:solidFill>
                <a:latin typeface="Calibri" panose="020F0502020204030204" pitchFamily="34" charset="0"/>
                <a:sym typeface="Calibri" panose="020F0502020204030204" pitchFamily="34" charset="0"/>
              </a:defRPr>
            </a:lvl1pPr>
          </a:lstStyle>
          <a:p>
            <a:r>
              <a:rPr lang="en-US" dirty="0"/>
              <a:t>Click to add title</a:t>
            </a:r>
          </a:p>
        </p:txBody>
      </p:sp>
      <p:sp>
        <p:nvSpPr>
          <p:cNvPr id="26" name="Rectangle 25"/>
          <p:cNvSpPr/>
          <p:nvPr userDrawn="1"/>
        </p:nvSpPr>
        <p:spPr bwMode="ltGray">
          <a:xfrm>
            <a:off x="3315620" y="-1309"/>
            <a:ext cx="6590380"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718953"/>
            <a:endParaRPr lang="en-US" sz="943" dirty="0">
              <a:solidFill>
                <a:srgbClr val="FFFFFF"/>
              </a:solidFill>
              <a:cs typeface="Calibri" panose="020F0502020204030204" pitchFamily="34" charset="0"/>
              <a:sym typeface="Calibri" panose="020F0502020204030204" pitchFamily="34" charset="0"/>
            </a:endParaRPr>
          </a:p>
        </p:txBody>
      </p:sp>
      <p:sp>
        <p:nvSpPr>
          <p:cNvPr id="25" name="Date Placeholder 1"/>
          <p:cNvSpPr>
            <a:spLocks noGrp="1"/>
          </p:cNvSpPr>
          <p:nvPr>
            <p:ph type="dt" sz="half" idx="29"/>
          </p:nvPr>
        </p:nvSpPr>
        <p:spPr>
          <a:xfrm>
            <a:off x="7862888" y="6437949"/>
            <a:ext cx="1204166" cy="120976"/>
          </a:xfrm>
          <a:prstGeom prst="rect">
            <a:avLst/>
          </a:prstGeom>
        </p:spPr>
        <p:txBody>
          <a:bodyPr/>
          <a:lstStyle>
            <a:lvl1pPr>
              <a:defRPr>
                <a:solidFill>
                  <a:schemeClr val="bg1">
                    <a:lumMod val="50000"/>
                  </a:schemeClr>
                </a:solidFill>
                <a:latin typeface="Calibri" panose="020F0502020204030204" pitchFamily="34" charset="0"/>
                <a:sym typeface="Calibri" panose="020F0502020204030204" pitchFamily="34" charset="0"/>
              </a:defRPr>
            </a:lvl1pPr>
          </a:lstStyle>
          <a:p>
            <a:fld id="{DE75F294-0D7C-4411-A0C1-211CDE1EE5AB}" type="datetime5">
              <a:rPr lang="en-US" smtClean="0">
                <a:solidFill>
                  <a:srgbClr val="FFFFFF">
                    <a:lumMod val="50000"/>
                  </a:srgbClr>
                </a:solidFill>
              </a:rPr>
              <a:t>7-Mar-22</a:t>
            </a:fld>
            <a:endParaRPr lang="en-US" dirty="0">
              <a:solidFill>
                <a:srgbClr val="FFFFFF">
                  <a:lumMod val="50000"/>
                </a:srgbClr>
              </a:solidFill>
            </a:endParaRPr>
          </a:p>
        </p:txBody>
      </p:sp>
      <p:sp>
        <p:nvSpPr>
          <p:cNvPr id="29"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lumMod val="50000"/>
                  </a:srgbClr>
                </a:solidFill>
                <a:cs typeface="Calibri" panose="020F0502020204030204" pitchFamily="34" charset="0"/>
                <a:sym typeface="Calibri" panose="020F0502020204030204" pitchFamily="34" charset="0"/>
              </a:rPr>
              <a:t>Copyright © 2017 by The Boston Consulting Group, Inc. All rights reserved.</a:t>
            </a:r>
          </a:p>
        </p:txBody>
      </p:sp>
      <p:sp>
        <p:nvSpPr>
          <p:cNvPr id="28" name="TextBox 27"/>
          <p:cNvSpPr txBox="1"/>
          <p:nvPr userDrawn="1"/>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lumMod val="50000"/>
                  </a:srgbClr>
                </a:solidFill>
                <a:cs typeface="Calibri" panose="020F0502020204030204" pitchFamily="34" charset="0"/>
                <a:sym typeface="Calibri" panose="020F0502020204030204" pitchFamily="34" charset="0"/>
              </a:rPr>
              <a:pPr algn="r" defTabSz="718953">
                <a:defRPr/>
              </a:pPr>
              <a:t>‹#›</a:t>
            </a:fld>
            <a:endParaRPr lang="en-US" sz="786" dirty="0">
              <a:solidFill>
                <a:srgbClr val="FFFFFF">
                  <a:lumMod val="50000"/>
                </a:srgbClr>
              </a:solidFill>
              <a:cs typeface="Calibri" panose="020F0502020204030204" pitchFamily="34" charset="0"/>
              <a:sym typeface="Calibri" panose="020F0502020204030204" pitchFamily="34" charset="0"/>
            </a:endParaRPr>
          </a:p>
        </p:txBody>
      </p:sp>
      <p:sp>
        <p:nvSpPr>
          <p:cNvPr id="11"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lumMod val="50000"/>
                  </a:srgbClr>
                </a:solidFill>
                <a:cs typeface="Calibri" panose="020F0502020204030204" pitchFamily="34" charset="0"/>
                <a:sym typeface="Calibri" panose="020F0502020204030204" pitchFamily="34" charset="0"/>
              </a:rPr>
              <a:t>20171124 - Project Alpha - SteerCo 17 vSent1.pptx</a:t>
            </a:r>
            <a:endParaRPr lang="en-US" sz="550" dirty="0">
              <a:solidFill>
                <a:srgbClr val="FFFFFF">
                  <a:lumMod val="50000"/>
                </a:srgbClr>
              </a:solidFill>
              <a:cs typeface="Calibri" panose="020F0502020204030204" pitchFamily="34" charset="0"/>
              <a:sym typeface="Calibri" panose="020F0502020204030204" pitchFamily="34" charset="0"/>
            </a:endParaRPr>
          </a:p>
        </p:txBody>
      </p:sp>
      <p:pic>
        <p:nvPicPr>
          <p:cNvPr id="12" name="Picture 11"/>
          <p:cNvPicPr>
            <a:picLocks noChangeAspect="1"/>
          </p:cNvPicPr>
          <p:nvPr userDrawn="1"/>
        </p:nvPicPr>
        <p:blipFill>
          <a:blip r:embed="rId8">
            <a:lum bright="100000"/>
          </a:blip>
          <a:stretch>
            <a:fillRect/>
          </a:stretch>
        </p:blipFill>
        <p:spPr>
          <a:xfrm>
            <a:off x="138538" y="6405037"/>
            <a:ext cx="994434" cy="356616"/>
          </a:xfrm>
          <a:prstGeom prst="rect">
            <a:avLst/>
          </a:prstGeom>
        </p:spPr>
      </p:pic>
    </p:spTree>
    <p:extLst>
      <p:ext uri="{BB962C8B-B14F-4D97-AF65-F5344CB8AC3E}">
        <p14:creationId xmlns:p14="http://schemas.microsoft.com/office/powerpoint/2010/main" val="2913850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2FADF5-4B5C-4BE8-B49D-5457C99187EF}" type="datetimeFigureOut">
              <a:rPr lang="en-GB" smtClean="0"/>
              <a:t>07/03/2022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BCC044A-043F-425C-93F5-E377B8E2EDB6}" type="slidenum">
              <a:rPr lang="en-GB" smtClean="0"/>
              <a:t>‹#›</a:t>
            </a:fld>
            <a:endParaRPr lang="en-GB"/>
          </a:p>
        </p:txBody>
      </p:sp>
    </p:spTree>
    <p:extLst>
      <p:ext uri="{BB962C8B-B14F-4D97-AF65-F5344CB8AC3E}">
        <p14:creationId xmlns:p14="http://schemas.microsoft.com/office/powerpoint/2010/main" val="3726879655"/>
      </p:ext>
    </p:extLst>
  </p:cSld>
  <p:clrMapOvr>
    <a:masterClrMapping/>
  </p:clrMapOvr>
  <p:hf sldNum="0" hdr="0" dt="0"/>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l="29398" t="8741" r="101" b="27"/>
          <a:stretch/>
        </p:blipFill>
        <p:spPr bwMode="ltGray">
          <a:xfrm flipH="1">
            <a:off x="4622786" y="0"/>
            <a:ext cx="338773" cy="6858000"/>
          </a:xfrm>
          <a:prstGeom prst="rect">
            <a:avLst/>
          </a:prstGeom>
        </p:spPr>
      </p:pic>
      <p:sp>
        <p:nvSpPr>
          <p:cNvPr id="11" name="Rectangle 10"/>
          <p:cNvSpPr/>
          <p:nvPr userDrawn="1"/>
        </p:nvSpPr>
        <p:spPr>
          <a:xfrm>
            <a:off x="4953000" y="0"/>
            <a:ext cx="4953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718953">
              <a:lnSpc>
                <a:spcPct val="90000"/>
              </a:lnSpc>
              <a:spcAft>
                <a:spcPts val="786"/>
              </a:spcAft>
            </a:pPr>
            <a:endParaRPr lang="en-US" sz="943" dirty="0">
              <a:solidFill>
                <a:srgbClr val="FFFFFF"/>
              </a:solidFill>
              <a:cs typeface="Calibri" panose="020F0502020204030204" pitchFamily="34" charset="0"/>
              <a:sym typeface="Calibri" panose="020F0502020204030204" pitchFamily="34" charset="0"/>
            </a:endParaRPr>
          </a:p>
        </p:txBody>
      </p:sp>
      <p:sp>
        <p:nvSpPr>
          <p:cNvPr id="12" name="Picture Placeholder 18"/>
          <p:cNvSpPr>
            <a:spLocks noGrp="1"/>
          </p:cNvSpPr>
          <p:nvPr>
            <p:ph type="pic" sz="quarter" idx="14" hasCustomPrompt="1"/>
          </p:nvPr>
        </p:nvSpPr>
        <p:spPr>
          <a:xfrm>
            <a:off x="4949768" y="0"/>
            <a:ext cx="4956231" cy="6858000"/>
          </a:xfrm>
          <a:prstGeom prst="rect">
            <a:avLst/>
          </a:prstGeom>
          <a:noFill/>
        </p:spPr>
        <p:txBody>
          <a:bodyPr lIns="914400" tIns="914400" rIns="914400" bIns="914400"/>
          <a:lstStyle>
            <a:lvl1pPr algn="ctr">
              <a:defRPr sz="1415" baseline="0">
                <a:latin typeface="Calibri" panose="020F0502020204030204" pitchFamily="34" charset="0"/>
                <a:sym typeface="Calibri" panose="020F050202020403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511875" y="1785600"/>
            <a:ext cx="3565575" cy="3286800"/>
          </a:xfrm>
          <a:prstGeom prst="rect">
            <a:avLst/>
          </a:prstGeom>
          <a:noFill/>
        </p:spPr>
        <p:txBody>
          <a:bodyPr wrap="square" lIns="0" tIns="0" rIns="320040" bIns="0" anchor="ctr">
            <a:noAutofit/>
          </a:bodyPr>
          <a:lstStyle>
            <a:lvl1pPr>
              <a:defRPr sz="3459">
                <a:solidFill>
                  <a:schemeClr val="bg1"/>
                </a:solidFill>
                <a:latin typeface="Calibri" panose="020F0502020204030204" pitchFamily="34" charset="0"/>
                <a:sym typeface="Calibri" panose="020F0502020204030204" pitchFamily="34" charset="0"/>
              </a:defRPr>
            </a:lvl1pPr>
          </a:lstStyle>
          <a:p>
            <a:r>
              <a:rPr lang="en-US" dirty="0"/>
              <a:t>Click to add title</a:t>
            </a:r>
          </a:p>
        </p:txBody>
      </p:sp>
      <p:sp>
        <p:nvSpPr>
          <p:cNvPr id="14" name="TextBox 13"/>
          <p:cNvSpPr txBox="1"/>
          <p:nvPr userDrawn="1"/>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lumMod val="50000"/>
                  </a:srgbClr>
                </a:solidFill>
                <a:cs typeface="Calibri" panose="020F0502020204030204" pitchFamily="34" charset="0"/>
                <a:sym typeface="Calibri" panose="020F0502020204030204" pitchFamily="34" charset="0"/>
              </a:rPr>
              <a:pPr algn="r" defTabSz="718953">
                <a:defRPr/>
              </a:pPr>
              <a:t>‹#›</a:t>
            </a:fld>
            <a:endParaRPr lang="en-US" sz="629" dirty="0">
              <a:solidFill>
                <a:srgbClr val="FFFFFF">
                  <a:lumMod val="50000"/>
                </a:srgbClr>
              </a:solidFill>
              <a:cs typeface="Calibri" panose="020F0502020204030204" pitchFamily="34" charset="0"/>
              <a:sym typeface="Calibri" panose="020F0502020204030204" pitchFamily="34" charset="0"/>
            </a:endParaRPr>
          </a:p>
        </p:txBody>
      </p:sp>
      <p:sp>
        <p:nvSpPr>
          <p:cNvPr id="15" name="Date Placeholder 2"/>
          <p:cNvSpPr>
            <a:spLocks noGrp="1"/>
          </p:cNvSpPr>
          <p:nvPr>
            <p:ph type="dt" sz="half" idx="15"/>
          </p:nvPr>
        </p:nvSpPr>
        <p:spPr>
          <a:xfrm>
            <a:off x="7862888" y="6437949"/>
            <a:ext cx="1204166" cy="120976"/>
          </a:xfrm>
          <a:prstGeom prst="rect">
            <a:avLst/>
          </a:prstGeom>
        </p:spPr>
        <p:txBody>
          <a:bodyPr/>
          <a:lstStyle>
            <a:lvl1pPr>
              <a:defRPr>
                <a:solidFill>
                  <a:schemeClr val="bg1">
                    <a:lumMod val="50000"/>
                  </a:schemeClr>
                </a:solidFill>
                <a:latin typeface="Calibri" panose="020F0502020204030204" pitchFamily="34" charset="0"/>
                <a:sym typeface="Calibri" panose="020F0502020204030204" pitchFamily="34" charset="0"/>
              </a:defRPr>
            </a:lvl1pPr>
          </a:lstStyle>
          <a:p>
            <a:fld id="{D48A150E-1AFA-4104-B5FD-2E52C1E5F434}" type="datetime5">
              <a:rPr lang="en-US" smtClean="0">
                <a:solidFill>
                  <a:srgbClr val="FFFFFF">
                    <a:lumMod val="50000"/>
                  </a:srgbClr>
                </a:solidFill>
              </a:rPr>
              <a:t>7-Mar-22</a:t>
            </a:fld>
            <a:endParaRPr lang="en-US" dirty="0">
              <a:solidFill>
                <a:srgbClr val="FFFFFF">
                  <a:lumMod val="50000"/>
                </a:srgbClr>
              </a:solidFill>
            </a:endParaRPr>
          </a:p>
        </p:txBody>
      </p:sp>
      <p:sp>
        <p:nvSpPr>
          <p:cNvPr id="17"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lumMod val="50000"/>
                  </a:srgbClr>
                </a:solidFill>
                <a:cs typeface="Calibri" panose="020F0502020204030204" pitchFamily="34" charset="0"/>
                <a:sym typeface="Calibri" panose="020F0502020204030204" pitchFamily="34" charset="0"/>
              </a:rPr>
              <a:t>Copyright © 2017 by The Boston Consulting Group, Inc. All rights reserved.</a:t>
            </a:r>
          </a:p>
        </p:txBody>
      </p:sp>
      <p:sp>
        <p:nvSpPr>
          <p:cNvPr id="18"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lumMod val="50000"/>
                  </a:srgbClr>
                </a:solidFill>
                <a:cs typeface="Calibri" panose="020F0502020204030204" pitchFamily="34" charset="0"/>
                <a:sym typeface="Calibri" panose="020F0502020204030204" pitchFamily="34" charset="0"/>
              </a:rPr>
              <a:t>20171124 - Project Alpha - SteerCo 17 vSent1.pptx</a:t>
            </a:r>
            <a:endParaRPr lang="en-US" sz="550" dirty="0">
              <a:solidFill>
                <a:srgbClr val="FFFFFF">
                  <a:lumMod val="50000"/>
                </a:srgbClr>
              </a:solidFill>
              <a:cs typeface="Calibri" panose="020F0502020204030204" pitchFamily="34" charset="0"/>
              <a:sym typeface="Calibri" panose="020F0502020204030204" pitchFamily="34" charset="0"/>
            </a:endParaRPr>
          </a:p>
        </p:txBody>
      </p:sp>
      <p:pic>
        <p:nvPicPr>
          <p:cNvPr id="16" name="Picture 15"/>
          <p:cNvPicPr>
            <a:picLocks noChangeAspect="1"/>
          </p:cNvPicPr>
          <p:nvPr userDrawn="1"/>
        </p:nvPicPr>
        <p:blipFill>
          <a:blip r:embed="rId8">
            <a:lum bright="100000"/>
          </a:blip>
          <a:stretch>
            <a:fillRect/>
          </a:stretch>
        </p:blipFill>
        <p:spPr>
          <a:xfrm>
            <a:off x="138538" y="6405037"/>
            <a:ext cx="994434" cy="356616"/>
          </a:xfrm>
          <a:prstGeom prst="rect">
            <a:avLst/>
          </a:prstGeom>
        </p:spPr>
      </p:pic>
    </p:spTree>
    <p:extLst>
      <p:ext uri="{BB962C8B-B14F-4D97-AF65-F5344CB8AC3E}">
        <p14:creationId xmlns:p14="http://schemas.microsoft.com/office/powerpoint/2010/main" val="2818863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l="29398" t="8741" r="101" b="27"/>
          <a:stretch/>
        </p:blipFill>
        <p:spPr bwMode="ltGray">
          <a:xfrm flipH="1">
            <a:off x="6020503" y="0"/>
            <a:ext cx="338773" cy="6858000"/>
          </a:xfrm>
          <a:prstGeom prst="rect">
            <a:avLst/>
          </a:prstGeom>
        </p:spPr>
      </p:pic>
      <p:sp>
        <p:nvSpPr>
          <p:cNvPr id="11" name="Rectangle 10"/>
          <p:cNvSpPr/>
          <p:nvPr userDrawn="1"/>
        </p:nvSpPr>
        <p:spPr bwMode="gray">
          <a:xfrm>
            <a:off x="6353379" y="0"/>
            <a:ext cx="355262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718953"/>
            <a:endParaRPr lang="en-US" sz="943" dirty="0">
              <a:solidFill>
                <a:srgbClr val="FFFFFF"/>
              </a:solidFill>
              <a:cs typeface="Calibri" panose="020F0502020204030204" pitchFamily="34" charset="0"/>
              <a:sym typeface="Calibri" panose="020F0502020204030204" pitchFamily="34" charset="0"/>
            </a:endParaRPr>
          </a:p>
        </p:txBody>
      </p:sp>
      <p:sp>
        <p:nvSpPr>
          <p:cNvPr id="12" name="Picture Placeholder 5"/>
          <p:cNvSpPr>
            <a:spLocks noGrp="1"/>
          </p:cNvSpPr>
          <p:nvPr>
            <p:ph type="pic" sz="quarter" idx="11" hasCustomPrompt="1"/>
          </p:nvPr>
        </p:nvSpPr>
        <p:spPr>
          <a:xfrm>
            <a:off x="6353771" y="0"/>
            <a:ext cx="3552229" cy="6858000"/>
          </a:xfrm>
          <a:prstGeom prst="rect">
            <a:avLst/>
          </a:prstGeom>
          <a:noFill/>
        </p:spPr>
        <p:txBody>
          <a:bodyPr lIns="182880" tIns="914400" rIns="182880" bIns="914400"/>
          <a:lstStyle>
            <a:lvl1pPr algn="ctr">
              <a:defRPr sz="1258">
                <a:solidFill>
                  <a:schemeClr val="tx1"/>
                </a:solidFill>
                <a:latin typeface="Calibri" panose="020F0502020204030204" pitchFamily="34" charset="0"/>
                <a:sym typeface="Calibri" panose="020F050202020403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7862888" y="6437949"/>
            <a:ext cx="1204166" cy="120976"/>
          </a:xfrm>
          <a:prstGeom prst="rect">
            <a:avLst/>
          </a:prstGeom>
        </p:spPr>
        <p:txBody>
          <a:bodyPr/>
          <a:lstStyle>
            <a:lvl1pPr>
              <a:defRPr>
                <a:solidFill>
                  <a:schemeClr val="bg1">
                    <a:lumMod val="50000"/>
                  </a:schemeClr>
                </a:solidFill>
                <a:latin typeface="Calibri" panose="020F0502020204030204" pitchFamily="34" charset="0"/>
                <a:sym typeface="Calibri" panose="020F0502020204030204" pitchFamily="34" charset="0"/>
              </a:defRPr>
            </a:lvl1pPr>
          </a:lstStyle>
          <a:p>
            <a:fld id="{5BFB93FA-F979-4672-A2C3-09F274C72829}" type="datetime5">
              <a:rPr lang="en-US" smtClean="0">
                <a:solidFill>
                  <a:srgbClr val="FFFFFF">
                    <a:lumMod val="50000"/>
                  </a:srgbClr>
                </a:solidFill>
              </a:rPr>
              <a:t>7-Mar-22</a:t>
            </a:fld>
            <a:endParaRPr lang="en-US" dirty="0">
              <a:solidFill>
                <a:srgbClr val="FFFFFF">
                  <a:lumMod val="50000"/>
                </a:srgbClr>
              </a:solidFill>
            </a:endParaRPr>
          </a:p>
        </p:txBody>
      </p:sp>
      <p:sp>
        <p:nvSpPr>
          <p:cNvPr id="9"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lumMod val="50000"/>
                  </a:srgbClr>
                </a:solidFill>
                <a:cs typeface="Calibri" panose="020F0502020204030204" pitchFamily="34" charset="0"/>
                <a:sym typeface="Calibri" panose="020F0502020204030204" pitchFamily="34" charset="0"/>
              </a:rPr>
              <a:t>Copyright © 2017 by The Boston Consulting Group, Inc. All rights reserved.</a:t>
            </a:r>
          </a:p>
        </p:txBody>
      </p:sp>
      <p:sp>
        <p:nvSpPr>
          <p:cNvPr id="15" name="Title 1"/>
          <p:cNvSpPr>
            <a:spLocks noGrp="1"/>
          </p:cNvSpPr>
          <p:nvPr>
            <p:ph type="title" hasCustomPrompt="1"/>
          </p:nvPr>
        </p:nvSpPr>
        <p:spPr bwMode="black">
          <a:xfrm>
            <a:off x="512636" y="1785600"/>
            <a:ext cx="5076136" cy="3286800"/>
          </a:xfrm>
          <a:prstGeom prst="rect">
            <a:avLst/>
          </a:prstGeom>
        </p:spPr>
        <p:txBody>
          <a:bodyPr anchor="ctr">
            <a:noAutofit/>
          </a:bodyPr>
          <a:lstStyle>
            <a:lvl1pPr>
              <a:defRPr sz="3459">
                <a:solidFill>
                  <a:schemeClr val="bg1"/>
                </a:solidFill>
                <a:latin typeface="Calibri" panose="020F0502020204030204" pitchFamily="34" charset="0"/>
                <a:sym typeface="Calibri" panose="020F0502020204030204" pitchFamily="34" charset="0"/>
              </a:defRPr>
            </a:lvl1pPr>
          </a:lstStyle>
          <a:p>
            <a:r>
              <a:rPr lang="en-US" dirty="0"/>
              <a:t>Click to add title</a:t>
            </a:r>
          </a:p>
        </p:txBody>
      </p:sp>
      <p:sp>
        <p:nvSpPr>
          <p:cNvPr id="14" name="TextBox 13"/>
          <p:cNvSpPr txBox="1"/>
          <p:nvPr userDrawn="1"/>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lumMod val="50000"/>
                  </a:srgbClr>
                </a:solidFill>
                <a:cs typeface="Calibri" panose="020F0502020204030204" pitchFamily="34" charset="0"/>
                <a:sym typeface="Calibri" panose="020F0502020204030204" pitchFamily="34" charset="0"/>
              </a:rPr>
              <a:pPr algn="r" defTabSz="718953">
                <a:defRPr/>
              </a:pPr>
              <a:t>‹#›</a:t>
            </a:fld>
            <a:endParaRPr lang="en-US" sz="629" dirty="0">
              <a:solidFill>
                <a:srgbClr val="FFFFFF">
                  <a:lumMod val="50000"/>
                </a:srgbClr>
              </a:solidFill>
              <a:cs typeface="Calibri" panose="020F0502020204030204" pitchFamily="34" charset="0"/>
              <a:sym typeface="Calibri" panose="020F0502020204030204" pitchFamily="34" charset="0"/>
            </a:endParaRPr>
          </a:p>
        </p:txBody>
      </p:sp>
      <p:sp>
        <p:nvSpPr>
          <p:cNvPr id="16"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lumMod val="50000"/>
                  </a:srgbClr>
                </a:solidFill>
                <a:cs typeface="Calibri" panose="020F0502020204030204" pitchFamily="34" charset="0"/>
                <a:sym typeface="Calibri" panose="020F0502020204030204" pitchFamily="34" charset="0"/>
              </a:rPr>
              <a:t>20171124 - Project Alpha - SteerCo 17 vSent1.pptx</a:t>
            </a:r>
            <a:endParaRPr lang="en-US" sz="550" dirty="0">
              <a:solidFill>
                <a:srgbClr val="FFFFFF">
                  <a:lumMod val="50000"/>
                </a:srgbClr>
              </a:solidFill>
              <a:cs typeface="Calibri" panose="020F0502020204030204" pitchFamily="34" charset="0"/>
              <a:sym typeface="Calibri" panose="020F0502020204030204" pitchFamily="34" charset="0"/>
            </a:endParaRPr>
          </a:p>
        </p:txBody>
      </p:sp>
      <p:pic>
        <p:nvPicPr>
          <p:cNvPr id="17" name="Picture 16"/>
          <p:cNvPicPr>
            <a:picLocks noChangeAspect="1"/>
          </p:cNvPicPr>
          <p:nvPr userDrawn="1"/>
        </p:nvPicPr>
        <p:blipFill>
          <a:blip r:embed="rId8">
            <a:lum bright="100000"/>
          </a:blip>
          <a:stretch>
            <a:fillRect/>
          </a:stretch>
        </p:blipFill>
        <p:spPr>
          <a:xfrm>
            <a:off x="138538" y="6405037"/>
            <a:ext cx="994434" cy="356616"/>
          </a:xfrm>
          <a:prstGeom prst="rect">
            <a:avLst/>
          </a:prstGeom>
        </p:spPr>
      </p:pic>
    </p:spTree>
    <p:extLst>
      <p:ext uri="{BB962C8B-B14F-4D97-AF65-F5344CB8AC3E}">
        <p14:creationId xmlns:p14="http://schemas.microsoft.com/office/powerpoint/2010/main" val="11323822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pic>
        <p:nvPicPr>
          <p:cNvPr id="9" name="Picture 2"/>
          <p:cNvPicPr>
            <a:picLocks noChangeAspect="1" noChangeArrowheads="1"/>
          </p:cNvPicPr>
          <p:nvPr userDrawn="1"/>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525768" y="3588018"/>
            <a:ext cx="1109265" cy="3382962"/>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14"/>
          <p:cNvSpPr/>
          <p:nvPr userDrawn="1"/>
        </p:nvSpPr>
        <p:spPr bwMode="ltGray">
          <a:xfrm>
            <a:off x="1238" y="1310"/>
            <a:ext cx="332175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defTabSz="718953">
              <a:lnSpc>
                <a:spcPct val="90000"/>
              </a:lnSpc>
              <a:spcAft>
                <a:spcPts val="786"/>
              </a:spcAft>
            </a:pPr>
            <a:endParaRPr lang="en-US" sz="943" dirty="0">
              <a:solidFill>
                <a:prstClr val="white"/>
              </a:solidFill>
              <a:cs typeface="Calibri" panose="020F0502020204030204" pitchFamily="34" charset="0"/>
              <a:sym typeface="Calibri" panose="020F0502020204030204" pitchFamily="34" charset="0"/>
            </a:endParaRPr>
          </a:p>
        </p:txBody>
      </p:sp>
      <p:sp>
        <p:nvSpPr>
          <p:cNvPr id="13" name="Date Placeholder 4"/>
          <p:cNvSpPr>
            <a:spLocks noGrp="1"/>
          </p:cNvSpPr>
          <p:nvPr>
            <p:ph type="dt" sz="half" idx="10"/>
          </p:nvPr>
        </p:nvSpPr>
        <p:spPr>
          <a:xfrm>
            <a:off x="7862888" y="6437949"/>
            <a:ext cx="1204166" cy="120976"/>
          </a:xfrm>
          <a:prstGeom prst="rect">
            <a:avLst/>
          </a:prstGeom>
        </p:spPr>
        <p:txBody>
          <a:bodyPr/>
          <a:lstStyle>
            <a:lvl1pPr>
              <a:defRPr>
                <a:solidFill>
                  <a:schemeClr val="bg1"/>
                </a:solidFill>
                <a:latin typeface="Calibri" panose="020F0502020204030204" pitchFamily="34" charset="0"/>
                <a:sym typeface="Calibri" panose="020F0502020204030204" pitchFamily="34" charset="0"/>
              </a:defRPr>
            </a:lvl1pPr>
          </a:lstStyle>
          <a:p>
            <a:fld id="{BB5AE0AD-7AEC-46F3-9C29-F1A04CDFA01F}" type="datetime5">
              <a:rPr lang="en-US" smtClean="0">
                <a:solidFill>
                  <a:srgbClr val="FFFFFF"/>
                </a:solidFill>
              </a:rPr>
              <a:t>7-Mar-22</a:t>
            </a:fld>
            <a:endParaRPr lang="en-US" dirty="0">
              <a:solidFill>
                <a:srgbClr val="FFFFFF"/>
              </a:solidFill>
            </a:endParaRPr>
          </a:p>
        </p:txBody>
      </p:sp>
      <p:sp>
        <p:nvSpPr>
          <p:cNvPr id="11"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solidFill>
                <a:cs typeface="Calibri" panose="020F0502020204030204" pitchFamily="34" charset="0"/>
                <a:sym typeface="Calibri" panose="020F0502020204030204" pitchFamily="34" charset="0"/>
              </a:rPr>
              <a:t>Copyright © 2017 by The Boston Consulting Group, Inc. All rights reserved.</a:t>
            </a:r>
          </a:p>
        </p:txBody>
      </p:sp>
      <p:sp>
        <p:nvSpPr>
          <p:cNvPr id="18" name="TextBox 17"/>
          <p:cNvSpPr txBox="1"/>
          <p:nvPr userDrawn="1"/>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solidFill>
                <a:cs typeface="Calibri" panose="020F0502020204030204" pitchFamily="34" charset="0"/>
                <a:sym typeface="Calibri" panose="020F0502020204030204" pitchFamily="34" charset="0"/>
              </a:rPr>
              <a:pPr algn="r" defTabSz="718953">
                <a:defRPr/>
              </a:pPr>
              <a:t>‹#›</a:t>
            </a:fld>
            <a:endParaRPr lang="en-US" sz="786" dirty="0">
              <a:solidFill>
                <a:srgbClr val="FFFFFF"/>
              </a:solidFill>
              <a:cs typeface="Calibri" panose="020F0502020204030204" pitchFamily="34" charset="0"/>
              <a:sym typeface="Calibri" panose="020F0502020204030204" pitchFamily="34" charset="0"/>
            </a:endParaRPr>
          </a:p>
        </p:txBody>
      </p:sp>
      <p:sp>
        <p:nvSpPr>
          <p:cNvPr id="20" name="Title 2"/>
          <p:cNvSpPr>
            <a:spLocks noGrp="1"/>
          </p:cNvSpPr>
          <p:nvPr>
            <p:ph type="title" hasCustomPrompt="1"/>
          </p:nvPr>
        </p:nvSpPr>
        <p:spPr>
          <a:xfrm>
            <a:off x="511876" y="2764204"/>
            <a:ext cx="2013893" cy="1314311"/>
          </a:xfrm>
          <a:prstGeom prst="rect">
            <a:avLst/>
          </a:prstGeom>
        </p:spPr>
        <p:txBody>
          <a:bodyPr anchor="ctr">
            <a:noAutofit/>
          </a:bodyPr>
          <a:lstStyle>
            <a:lvl1pPr>
              <a:defRPr sz="1887">
                <a:solidFill>
                  <a:schemeClr val="tx2"/>
                </a:solidFill>
                <a:latin typeface="Calibri" panose="020F0502020204030204" pitchFamily="34" charset="0"/>
                <a:sym typeface="Calibri" panose="020F050202020403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solidFill>
                <a:cs typeface="Calibri" panose="020F0502020204030204" pitchFamily="34" charset="0"/>
                <a:sym typeface="Calibri" panose="020F0502020204030204" pitchFamily="34" charset="0"/>
              </a:rPr>
              <a:t>20171124 - Project Alpha - SteerCo 17 vSent1.pptx</a:t>
            </a:r>
            <a:endParaRPr lang="en-US" sz="550" dirty="0">
              <a:solidFill>
                <a:srgbClr val="FFFFFF"/>
              </a:solidFill>
              <a:cs typeface="Calibri" panose="020F0502020204030204" pitchFamily="34" charset="0"/>
              <a:sym typeface="Calibri" panose="020F0502020204030204" pitchFamily="34" charset="0"/>
            </a:endParaRPr>
          </a:p>
        </p:txBody>
      </p:sp>
      <p:pic>
        <p:nvPicPr>
          <p:cNvPr id="12" name="Picture 448" descr="Image result for aegon asset management png logo"/>
          <p:cNvPicPr>
            <a:picLocks noChangeAspect="1" noChangeArrowheads="1"/>
          </p:cNvPicPr>
          <p:nvPr userDrawn="1"/>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8538" y="6405037"/>
            <a:ext cx="994325" cy="35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6732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sp>
        <p:nvSpPr>
          <p:cNvPr id="10" name="Freeform 14"/>
          <p:cNvSpPr/>
          <p:nvPr userDrawn="1"/>
        </p:nvSpPr>
        <p:spPr bwMode="ltGray">
          <a:xfrm>
            <a:off x="1238" y="1310"/>
            <a:ext cx="332175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defTabSz="718953">
              <a:lnSpc>
                <a:spcPct val="90000"/>
              </a:lnSpc>
              <a:spcAft>
                <a:spcPts val="786"/>
              </a:spcAft>
            </a:pPr>
            <a:endParaRPr lang="en-US" sz="943" dirty="0">
              <a:solidFill>
                <a:prstClr val="white"/>
              </a:solidFill>
              <a:cs typeface="Calibri" panose="020F0502020204030204" pitchFamily="34" charset="0"/>
              <a:sym typeface="Calibri" panose="020F0502020204030204" pitchFamily="34" charset="0"/>
            </a:endParaRPr>
          </a:p>
        </p:txBody>
      </p:sp>
      <p:sp>
        <p:nvSpPr>
          <p:cNvPr id="5" name="Title 4"/>
          <p:cNvSpPr>
            <a:spLocks noGrp="1"/>
          </p:cNvSpPr>
          <p:nvPr>
            <p:ph type="title" hasCustomPrompt="1"/>
          </p:nvPr>
        </p:nvSpPr>
        <p:spPr>
          <a:xfrm>
            <a:off x="511876" y="2764204"/>
            <a:ext cx="2013893" cy="1314311"/>
          </a:xfrm>
        </p:spPr>
        <p:txBody>
          <a:bodyPr anchor="ctr" anchorCtr="0">
            <a:noAutofit/>
          </a:bodyPr>
          <a:lstStyle>
            <a:lvl1pPr>
              <a:defRPr>
                <a:solidFill>
                  <a:srgbClr val="FFFFFF"/>
                </a:solidFill>
                <a:latin typeface="Calibri" panose="020F0502020204030204" pitchFamily="34" charset="0"/>
                <a:sym typeface="Calibri" panose="020F0502020204030204" pitchFamily="34" charset="0"/>
              </a:defRPr>
            </a:lvl1pPr>
          </a:lstStyle>
          <a:p>
            <a:r>
              <a:rPr lang="en-US" dirty="0"/>
              <a:t>Click to add title</a:t>
            </a:r>
          </a:p>
        </p:txBody>
      </p:sp>
      <p:sp>
        <p:nvSpPr>
          <p:cNvPr id="15" name="Date Placeholder 3"/>
          <p:cNvSpPr>
            <a:spLocks noGrp="1"/>
          </p:cNvSpPr>
          <p:nvPr>
            <p:ph type="dt" sz="half" idx="2"/>
          </p:nvPr>
        </p:nvSpPr>
        <p:spPr>
          <a:xfrm>
            <a:off x="7862888" y="6437949"/>
            <a:ext cx="1204166" cy="120976"/>
          </a:xfrm>
          <a:prstGeom prst="rect">
            <a:avLst/>
          </a:prstGeom>
        </p:spPr>
        <p:txBody>
          <a:bodyPr vert="horz" wrap="square" lIns="0" tIns="0" rIns="0" bIns="0" rtlCol="0" anchor="b">
            <a:spAutoFit/>
          </a:bodyPr>
          <a:lstStyle>
            <a:lvl1pPr algn="r">
              <a:defRPr sz="786">
                <a:solidFill>
                  <a:schemeClr val="bg1">
                    <a:lumMod val="50000"/>
                  </a:schemeClr>
                </a:solidFill>
                <a:latin typeface="Calibri" panose="020F0502020204030204" pitchFamily="34" charset="0"/>
                <a:sym typeface="Calibri" panose="020F0502020204030204" pitchFamily="34" charset="0"/>
              </a:defRPr>
            </a:lvl1pPr>
          </a:lstStyle>
          <a:p>
            <a:fld id="{DFE2A883-8ABF-41E3-B4FF-5EF87D4F9015}" type="datetime5">
              <a:rPr lang="en-US" smtClean="0">
                <a:solidFill>
                  <a:srgbClr val="FFFFFF">
                    <a:lumMod val="50000"/>
                  </a:srgbClr>
                </a:solidFill>
              </a:rPr>
              <a:t>7-Mar-22</a:t>
            </a:fld>
            <a:endParaRPr lang="en-US" dirty="0">
              <a:solidFill>
                <a:srgbClr val="FFFFFF">
                  <a:lumMod val="50000"/>
                </a:srgbClr>
              </a:solidFill>
            </a:endParaRPr>
          </a:p>
        </p:txBody>
      </p:sp>
      <p:sp>
        <p:nvSpPr>
          <p:cNvPr id="16" name="TextBox 15"/>
          <p:cNvSpPr txBox="1"/>
          <p:nvPr userDrawn="1"/>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lumMod val="50000"/>
                  </a:srgbClr>
                </a:solidFill>
                <a:cs typeface="Calibri" panose="020F0502020204030204" pitchFamily="34" charset="0"/>
                <a:sym typeface="Calibri" panose="020F0502020204030204" pitchFamily="34" charset="0"/>
              </a:rPr>
              <a:pPr algn="r" defTabSz="718953">
                <a:defRPr/>
              </a:pPr>
              <a:t>‹#›</a:t>
            </a:fld>
            <a:endParaRPr lang="en-US" sz="786" dirty="0">
              <a:solidFill>
                <a:srgbClr val="FFFFFF">
                  <a:lumMod val="50000"/>
                </a:srgbClr>
              </a:solidFill>
              <a:cs typeface="Calibri" panose="020F0502020204030204" pitchFamily="34" charset="0"/>
              <a:sym typeface="Calibri" panose="020F0502020204030204" pitchFamily="34" charset="0"/>
            </a:endParaRPr>
          </a:p>
        </p:txBody>
      </p:sp>
      <p:sp>
        <p:nvSpPr>
          <p:cNvPr id="17"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lumMod val="50000"/>
                  </a:srgbClr>
                </a:solidFill>
                <a:cs typeface="Calibri" panose="020F0502020204030204" pitchFamily="34" charset="0"/>
                <a:sym typeface="Calibri" panose="020F0502020204030204" pitchFamily="34" charset="0"/>
              </a:rPr>
              <a:t>Copyright © 2017 by The Boston Consulting Group, Inc. All rights reserved.</a:t>
            </a:r>
          </a:p>
        </p:txBody>
      </p:sp>
      <p:sp>
        <p:nvSpPr>
          <p:cNvPr id="19"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lumMod val="50000"/>
                  </a:srgbClr>
                </a:solidFill>
                <a:cs typeface="Calibri" panose="020F0502020204030204" pitchFamily="34" charset="0"/>
                <a:sym typeface="Calibri" panose="020F0502020204030204" pitchFamily="34" charset="0"/>
              </a:rPr>
              <a:t>20171124 - Project Alpha - SteerCo 17 vSent1.pptx</a:t>
            </a:r>
            <a:endParaRPr lang="en-US" sz="550" dirty="0">
              <a:solidFill>
                <a:srgbClr val="FFFFFF">
                  <a:lumMod val="50000"/>
                </a:srgbClr>
              </a:solidFill>
              <a:cs typeface="Calibri" panose="020F0502020204030204" pitchFamily="34" charset="0"/>
              <a:sym typeface="Calibri" panose="020F0502020204030204" pitchFamily="34" charset="0"/>
            </a:endParaRPr>
          </a:p>
        </p:txBody>
      </p:sp>
      <p:pic>
        <p:nvPicPr>
          <p:cNvPr id="11" name="Picture 10"/>
          <p:cNvPicPr>
            <a:picLocks noChangeAspect="1"/>
          </p:cNvPicPr>
          <p:nvPr userDrawn="1"/>
        </p:nvPicPr>
        <p:blipFill rotWithShape="1">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t="6216" b="7716"/>
          <a:stretch/>
        </p:blipFill>
        <p:spPr>
          <a:xfrm rot="120000">
            <a:off x="1739814" y="3402829"/>
            <a:ext cx="2189416" cy="3461745"/>
          </a:xfrm>
          <a:prstGeom prst="rect">
            <a:avLst/>
          </a:prstGeom>
        </p:spPr>
      </p:pic>
      <p:pic>
        <p:nvPicPr>
          <p:cNvPr id="12" name="Picture 11"/>
          <p:cNvPicPr>
            <a:picLocks noChangeAspect="1"/>
          </p:cNvPicPr>
          <p:nvPr userDrawn="1"/>
        </p:nvPicPr>
        <p:blipFill>
          <a:blip r:embed="rId8">
            <a:lum bright="100000"/>
          </a:blip>
          <a:stretch>
            <a:fillRect/>
          </a:stretch>
        </p:blipFill>
        <p:spPr>
          <a:xfrm>
            <a:off x="138538" y="6405037"/>
            <a:ext cx="994434" cy="356616"/>
          </a:xfrm>
          <a:prstGeom prst="rect">
            <a:avLst/>
          </a:prstGeom>
        </p:spPr>
      </p:pic>
    </p:spTree>
    <p:extLst>
      <p:ext uri="{BB962C8B-B14F-4D97-AF65-F5344CB8AC3E}">
        <p14:creationId xmlns:p14="http://schemas.microsoft.com/office/powerpoint/2010/main" val="1755978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sp>
        <p:nvSpPr>
          <p:cNvPr id="9" name="TextBox 8"/>
          <p:cNvSpPr txBox="1"/>
          <p:nvPr userDrawn="1"/>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solidFill>
                <a:cs typeface="Calibri" panose="020F0502020204030204" pitchFamily="34" charset="0"/>
                <a:sym typeface="Calibri" panose="020F0502020204030204" pitchFamily="34" charset="0"/>
              </a:rPr>
              <a:pPr algn="r" defTabSz="718953">
                <a:defRPr/>
              </a:pPr>
              <a:t>‹#›</a:t>
            </a:fld>
            <a:endParaRPr lang="en-US" sz="629" dirty="0">
              <a:solidFill>
                <a:srgbClr val="FFFFFF"/>
              </a:solidFill>
              <a:cs typeface="Calibri" panose="020F0502020204030204" pitchFamily="34" charset="0"/>
              <a:sym typeface="Calibri" panose="020F0502020204030204" pitchFamily="34" charset="0"/>
            </a:endParaRPr>
          </a:p>
        </p:txBody>
      </p:sp>
      <p:sp>
        <p:nvSpPr>
          <p:cNvPr id="10" name="Date Placeholder 7"/>
          <p:cNvSpPr>
            <a:spLocks noGrp="1"/>
          </p:cNvSpPr>
          <p:nvPr>
            <p:ph type="dt" sz="half" idx="11"/>
          </p:nvPr>
        </p:nvSpPr>
        <p:spPr>
          <a:xfrm>
            <a:off x="7862888" y="6437949"/>
            <a:ext cx="1204166" cy="120976"/>
          </a:xfrm>
          <a:prstGeom prst="rect">
            <a:avLst/>
          </a:prstGeom>
        </p:spPr>
        <p:txBody>
          <a:bodyPr/>
          <a:lstStyle>
            <a:lvl1pPr>
              <a:defRPr>
                <a:solidFill>
                  <a:schemeClr val="bg1"/>
                </a:solidFill>
                <a:latin typeface="Calibri" panose="020F0502020204030204" pitchFamily="34" charset="0"/>
                <a:sym typeface="Calibri" panose="020F0502020204030204" pitchFamily="34" charset="0"/>
              </a:defRPr>
            </a:lvl1pPr>
          </a:lstStyle>
          <a:p>
            <a:fld id="{EE401E44-18FD-4215-B0F5-4D682E4317EB}" type="datetime5">
              <a:rPr lang="en-US" smtClean="0">
                <a:solidFill>
                  <a:srgbClr val="FFFFFF"/>
                </a:solidFill>
              </a:rPr>
              <a:t>7-Mar-22</a:t>
            </a:fld>
            <a:endParaRPr lang="en-US" dirty="0">
              <a:solidFill>
                <a:srgbClr val="FFFFFF"/>
              </a:solidFill>
            </a:endParaRPr>
          </a:p>
        </p:txBody>
      </p:sp>
      <p:sp>
        <p:nvSpPr>
          <p:cNvPr id="17"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solidFill>
                <a:cs typeface="Calibri" panose="020F0502020204030204" pitchFamily="34" charset="0"/>
                <a:sym typeface="Calibri" panose="020F0502020204030204" pitchFamily="34" charset="0"/>
              </a:rPr>
              <a:t>Copyright © 2017 by The Boston Consulting Group, Inc. All rights reserved.</a:t>
            </a:r>
          </a:p>
        </p:txBody>
      </p:sp>
      <p:pic>
        <p:nvPicPr>
          <p:cNvPr id="18" name="Picture 2"/>
          <p:cNvPicPr>
            <a:picLocks noChangeAspect="1" noChangeArrowheads="1"/>
          </p:cNvPicPr>
          <p:nvPr userDrawn="1"/>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683794" y="3382963"/>
            <a:ext cx="1055092" cy="3571875"/>
          </a:xfrm>
          <a:prstGeom prst="rect">
            <a:avLst/>
          </a:prstGeom>
          <a:noFill/>
          <a:extLst>
            <a:ext uri="{909E8E84-426E-40DD-AFC4-6F175D3DCCD1}">
              <a14:hiddenFill xmlns:a14="http://schemas.microsoft.com/office/drawing/2010/main">
                <a:solidFill>
                  <a:srgbClr val="FFFFFF"/>
                </a:solidFill>
              </a14:hiddenFill>
            </a:ext>
          </a:extLst>
        </p:spPr>
      </p:pic>
      <p:sp>
        <p:nvSpPr>
          <p:cNvPr id="19" name="Pentagon 3"/>
          <p:cNvSpPr/>
          <p:nvPr userDrawn="1"/>
        </p:nvSpPr>
        <p:spPr bwMode="white">
          <a:xfrm>
            <a:off x="1" y="0"/>
            <a:ext cx="4409373"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718953">
              <a:lnSpc>
                <a:spcPct val="90000"/>
              </a:lnSpc>
              <a:spcAft>
                <a:spcPts val="786"/>
              </a:spcAft>
            </a:pPr>
            <a:endParaRPr lang="en-US" sz="943" dirty="0">
              <a:solidFill>
                <a:prstClr val="white"/>
              </a:solidFill>
              <a:cs typeface="Calibri" panose="020F0502020204030204" pitchFamily="34" charset="0"/>
              <a:sym typeface="Calibri" panose="020F0502020204030204" pitchFamily="34" charset="0"/>
            </a:endParaRPr>
          </a:p>
        </p:txBody>
      </p:sp>
      <p:sp>
        <p:nvSpPr>
          <p:cNvPr id="20" name="Title 1"/>
          <p:cNvSpPr>
            <a:spLocks noGrp="1"/>
          </p:cNvSpPr>
          <p:nvPr>
            <p:ph type="title" hasCustomPrompt="1"/>
          </p:nvPr>
        </p:nvSpPr>
        <p:spPr>
          <a:xfrm>
            <a:off x="511875" y="1785600"/>
            <a:ext cx="3300566" cy="3286800"/>
          </a:xfrm>
          <a:prstGeom prst="rect">
            <a:avLst/>
          </a:prstGeom>
        </p:spPr>
        <p:txBody>
          <a:bodyPr anchor="ctr">
            <a:noAutofit/>
          </a:bodyPr>
          <a:lstStyle>
            <a:lvl1pPr>
              <a:defRPr sz="3459" b="0">
                <a:solidFill>
                  <a:schemeClr val="tx2"/>
                </a:solidFill>
                <a:latin typeface="Calibri" panose="020F0502020204030204" pitchFamily="34" charset="0"/>
                <a:sym typeface="Calibri" panose="020F0502020204030204" pitchFamily="34" charset="0"/>
              </a:defRPr>
            </a:lvl1pPr>
          </a:lstStyle>
          <a:p>
            <a:r>
              <a:rPr lang="en-US" dirty="0"/>
              <a:t>Click to add title</a:t>
            </a:r>
          </a:p>
        </p:txBody>
      </p:sp>
      <p:sp>
        <p:nvSpPr>
          <p:cNvPr id="12"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solidFill>
                <a:cs typeface="Calibri" panose="020F0502020204030204" pitchFamily="34" charset="0"/>
                <a:sym typeface="Calibri" panose="020F0502020204030204" pitchFamily="34" charset="0"/>
              </a:rPr>
              <a:t>20171124 - Project Alpha - SteerCo 17 vSent1.pptx</a:t>
            </a:r>
            <a:endParaRPr lang="en-US" sz="550" dirty="0">
              <a:solidFill>
                <a:srgbClr val="FFFFFF"/>
              </a:solidFill>
              <a:cs typeface="Calibri" panose="020F0502020204030204" pitchFamily="34" charset="0"/>
              <a:sym typeface="Calibri" panose="020F0502020204030204" pitchFamily="34" charset="0"/>
            </a:endParaRPr>
          </a:p>
        </p:txBody>
      </p:sp>
      <p:pic>
        <p:nvPicPr>
          <p:cNvPr id="11" name="Picture 448" descr="Image result for aegon asset management png logo"/>
          <p:cNvPicPr>
            <a:picLocks noChangeAspect="1" noChangeArrowheads="1"/>
          </p:cNvPicPr>
          <p:nvPr userDrawn="1"/>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8538" y="6405037"/>
            <a:ext cx="994325" cy="35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7809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sp>
        <p:nvSpPr>
          <p:cNvPr id="19" name="Pentagon 3"/>
          <p:cNvSpPr/>
          <p:nvPr userDrawn="1"/>
        </p:nvSpPr>
        <p:spPr bwMode="white">
          <a:xfrm>
            <a:off x="1" y="0"/>
            <a:ext cx="4409373"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718953">
              <a:lnSpc>
                <a:spcPct val="90000"/>
              </a:lnSpc>
              <a:spcAft>
                <a:spcPts val="786"/>
              </a:spcAft>
            </a:pPr>
            <a:endParaRPr lang="en-US" sz="943" dirty="0">
              <a:solidFill>
                <a:prstClr val="white"/>
              </a:solidFill>
              <a:cs typeface="Calibri" panose="020F0502020204030204" pitchFamily="34" charset="0"/>
              <a:sym typeface="Calibri" panose="020F0502020204030204" pitchFamily="34" charset="0"/>
            </a:endParaRPr>
          </a:p>
        </p:txBody>
      </p:sp>
      <p:sp>
        <p:nvSpPr>
          <p:cNvPr id="20" name="Title 1"/>
          <p:cNvSpPr>
            <a:spLocks noGrp="1"/>
          </p:cNvSpPr>
          <p:nvPr>
            <p:ph type="title" hasCustomPrompt="1"/>
          </p:nvPr>
        </p:nvSpPr>
        <p:spPr>
          <a:xfrm>
            <a:off x="511875" y="1785600"/>
            <a:ext cx="3300566" cy="3286800"/>
          </a:xfrm>
          <a:prstGeom prst="rect">
            <a:avLst/>
          </a:prstGeom>
        </p:spPr>
        <p:txBody>
          <a:bodyPr anchor="ctr">
            <a:noAutofit/>
          </a:bodyPr>
          <a:lstStyle>
            <a:lvl1pPr>
              <a:defRPr sz="3459" b="0">
                <a:solidFill>
                  <a:srgbClr val="FFFFFF"/>
                </a:solidFill>
                <a:latin typeface="Calibri" panose="020F0502020204030204" pitchFamily="34" charset="0"/>
                <a:sym typeface="Calibri" panose="020F0502020204030204" pitchFamily="34" charset="0"/>
              </a:defRPr>
            </a:lvl1pPr>
          </a:lstStyle>
          <a:p>
            <a:r>
              <a:rPr lang="en-US" dirty="0"/>
              <a:t>Click to add title</a:t>
            </a:r>
          </a:p>
        </p:txBody>
      </p:sp>
      <p:sp>
        <p:nvSpPr>
          <p:cNvPr id="13" name="Date Placeholder 3"/>
          <p:cNvSpPr>
            <a:spLocks noGrp="1"/>
          </p:cNvSpPr>
          <p:nvPr>
            <p:ph type="dt" sz="half" idx="2"/>
          </p:nvPr>
        </p:nvSpPr>
        <p:spPr>
          <a:xfrm>
            <a:off x="7862888" y="6437949"/>
            <a:ext cx="1204166" cy="120976"/>
          </a:xfrm>
          <a:prstGeom prst="rect">
            <a:avLst/>
          </a:prstGeom>
        </p:spPr>
        <p:txBody>
          <a:bodyPr vert="horz" wrap="square" lIns="0" tIns="0" rIns="0" bIns="0" rtlCol="0" anchor="b">
            <a:spAutoFit/>
          </a:bodyPr>
          <a:lstStyle>
            <a:lvl1pPr algn="r">
              <a:defRPr sz="786">
                <a:solidFill>
                  <a:schemeClr val="bg1">
                    <a:lumMod val="50000"/>
                  </a:schemeClr>
                </a:solidFill>
                <a:latin typeface="Calibri" panose="020F0502020204030204" pitchFamily="34" charset="0"/>
                <a:sym typeface="Calibri" panose="020F0502020204030204" pitchFamily="34" charset="0"/>
              </a:defRPr>
            </a:lvl1pPr>
          </a:lstStyle>
          <a:p>
            <a:fld id="{D78B8311-8199-4D14-9FD0-0AC93C4DB75E}" type="datetime5">
              <a:rPr lang="en-US" smtClean="0">
                <a:solidFill>
                  <a:srgbClr val="FFFFFF">
                    <a:lumMod val="50000"/>
                  </a:srgbClr>
                </a:solidFill>
              </a:rPr>
              <a:t>7-Mar-22</a:t>
            </a:fld>
            <a:endParaRPr lang="en-US" dirty="0">
              <a:solidFill>
                <a:srgbClr val="FFFFFF">
                  <a:lumMod val="50000"/>
                </a:srgbClr>
              </a:solidFill>
            </a:endParaRPr>
          </a:p>
        </p:txBody>
      </p:sp>
      <p:sp>
        <p:nvSpPr>
          <p:cNvPr id="14" name="TextBox 13"/>
          <p:cNvSpPr txBox="1"/>
          <p:nvPr userDrawn="1"/>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lumMod val="50000"/>
                  </a:srgbClr>
                </a:solidFill>
                <a:cs typeface="Calibri" panose="020F0502020204030204" pitchFamily="34" charset="0"/>
                <a:sym typeface="Calibri" panose="020F0502020204030204" pitchFamily="34" charset="0"/>
              </a:rPr>
              <a:pPr algn="r" defTabSz="718953">
                <a:defRPr/>
              </a:pPr>
              <a:t>‹#›</a:t>
            </a:fld>
            <a:endParaRPr lang="en-US" sz="786" dirty="0">
              <a:solidFill>
                <a:srgbClr val="FFFFFF">
                  <a:lumMod val="50000"/>
                </a:srgbClr>
              </a:solidFill>
              <a:cs typeface="Calibri" panose="020F0502020204030204" pitchFamily="34" charset="0"/>
              <a:sym typeface="Calibri" panose="020F0502020204030204" pitchFamily="34" charset="0"/>
            </a:endParaRPr>
          </a:p>
        </p:txBody>
      </p:sp>
      <p:sp>
        <p:nvSpPr>
          <p:cNvPr id="15"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lumMod val="50000"/>
                  </a:srgbClr>
                </a:solidFill>
                <a:cs typeface="Calibri" panose="020F0502020204030204" pitchFamily="34" charset="0"/>
                <a:sym typeface="Calibri" panose="020F0502020204030204" pitchFamily="34" charset="0"/>
              </a:rPr>
              <a:t>Copyright © 2017 by The Boston Consulting Group, Inc. All rights reserved.</a:t>
            </a:r>
          </a:p>
        </p:txBody>
      </p:sp>
      <p:sp>
        <p:nvSpPr>
          <p:cNvPr id="16"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lumMod val="50000"/>
                  </a:srgbClr>
                </a:solidFill>
                <a:cs typeface="Calibri" panose="020F0502020204030204" pitchFamily="34" charset="0"/>
                <a:sym typeface="Calibri" panose="020F0502020204030204" pitchFamily="34" charset="0"/>
              </a:rPr>
              <a:t>20171124 - Project Alpha - SteerCo 17 vSent1.pptx</a:t>
            </a:r>
            <a:endParaRPr lang="en-US" sz="550" dirty="0">
              <a:solidFill>
                <a:srgbClr val="FFFFFF">
                  <a:lumMod val="50000"/>
                </a:srgbClr>
              </a:solidFill>
              <a:cs typeface="Calibri" panose="020F0502020204030204" pitchFamily="34" charset="0"/>
              <a:sym typeface="Calibri" panose="020F0502020204030204" pitchFamily="34" charset="0"/>
            </a:endParaRPr>
          </a:p>
        </p:txBody>
      </p:sp>
      <p:pic>
        <p:nvPicPr>
          <p:cNvPr id="17" name="Picture 16"/>
          <p:cNvPicPr>
            <a:picLocks noChangeAspect="1"/>
          </p:cNvPicPr>
          <p:nvPr userDrawn="1"/>
        </p:nvPicPr>
        <p:blipFill rotWithShape="1">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t="7562" b="6867"/>
          <a:stretch/>
        </p:blipFill>
        <p:spPr>
          <a:xfrm>
            <a:off x="2883954" y="3416300"/>
            <a:ext cx="2189416" cy="3441700"/>
          </a:xfrm>
          <a:prstGeom prst="rect">
            <a:avLst/>
          </a:prstGeom>
        </p:spPr>
      </p:pic>
      <p:pic>
        <p:nvPicPr>
          <p:cNvPr id="11" name="Picture 10"/>
          <p:cNvPicPr>
            <a:picLocks noChangeAspect="1"/>
          </p:cNvPicPr>
          <p:nvPr userDrawn="1"/>
        </p:nvPicPr>
        <p:blipFill>
          <a:blip r:embed="rId8">
            <a:lum bright="100000"/>
          </a:blip>
          <a:stretch>
            <a:fillRect/>
          </a:stretch>
        </p:blipFill>
        <p:spPr>
          <a:xfrm>
            <a:off x="138538" y="6405037"/>
            <a:ext cx="994434" cy="356616"/>
          </a:xfrm>
          <a:prstGeom prst="rect">
            <a:avLst/>
          </a:prstGeom>
        </p:spPr>
      </p:pic>
    </p:spTree>
    <p:extLst>
      <p:ext uri="{BB962C8B-B14F-4D97-AF65-F5344CB8AC3E}">
        <p14:creationId xmlns:p14="http://schemas.microsoft.com/office/powerpoint/2010/main" val="2485626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pic>
        <p:nvPicPr>
          <p:cNvPr id="11" name="Picture 2"/>
          <p:cNvPicPr>
            <a:picLocks noChangeAspect="1" noChangeArrowheads="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370241" y="3588018"/>
            <a:ext cx="1109265" cy="3382962"/>
          </a:xfrm>
          <a:prstGeom prst="rect">
            <a:avLst/>
          </a:prstGeom>
          <a:noFill/>
          <a:extLst>
            <a:ext uri="{909E8E84-426E-40DD-AFC4-6F175D3DCCD1}">
              <a14:hiddenFill xmlns:a14="http://schemas.microsoft.com/office/drawing/2010/main">
                <a:solidFill>
                  <a:srgbClr val="FFFFFF"/>
                </a:solidFill>
              </a14:hiddenFill>
            </a:ext>
          </a:extLst>
        </p:spPr>
      </p:pic>
      <p:sp>
        <p:nvSpPr>
          <p:cNvPr id="9" name="Pentagon 8"/>
          <p:cNvSpPr/>
          <p:nvPr/>
        </p:nvSpPr>
        <p:spPr bwMode="white">
          <a:xfrm>
            <a:off x="1" y="0"/>
            <a:ext cx="5170381"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718953">
              <a:lnSpc>
                <a:spcPct val="90000"/>
              </a:lnSpc>
              <a:spcAft>
                <a:spcPts val="786"/>
              </a:spcAft>
            </a:pPr>
            <a:endParaRPr lang="en-US" sz="943" dirty="0">
              <a:solidFill>
                <a:prstClr val="white"/>
              </a:solidFill>
              <a:cs typeface="Calibri" panose="020F0502020204030204" pitchFamily="34" charset="0"/>
              <a:sym typeface="Calibri" panose="020F0502020204030204" pitchFamily="34" charset="0"/>
            </a:endParaRPr>
          </a:p>
        </p:txBody>
      </p:sp>
      <p:sp>
        <p:nvSpPr>
          <p:cNvPr id="3" name="Title 2"/>
          <p:cNvSpPr>
            <a:spLocks noGrp="1"/>
          </p:cNvSpPr>
          <p:nvPr>
            <p:ph type="title" hasCustomPrompt="1"/>
          </p:nvPr>
        </p:nvSpPr>
        <p:spPr>
          <a:xfrm>
            <a:off x="511876" y="622801"/>
            <a:ext cx="3857605" cy="261284"/>
          </a:xfrm>
          <a:prstGeom prst="rect">
            <a:avLst/>
          </a:prstGeom>
        </p:spPr>
        <p:txBody>
          <a:bodyPr/>
          <a:lstStyle>
            <a:lvl1pPr>
              <a:defRPr>
                <a:latin typeface="Calibri" panose="020F0502020204030204" pitchFamily="34" charset="0"/>
                <a:sym typeface="Calibri" panose="020F0502020204030204" pitchFamily="34" charset="0"/>
              </a:defRPr>
            </a:lvl1pPr>
          </a:lstStyle>
          <a:p>
            <a:r>
              <a:rPr lang="en-US" dirty="0"/>
              <a:t>Click to add title</a:t>
            </a:r>
          </a:p>
        </p:txBody>
      </p:sp>
      <p:sp>
        <p:nvSpPr>
          <p:cNvPr id="13" name="Date Placeholder 4"/>
          <p:cNvSpPr>
            <a:spLocks noGrp="1"/>
          </p:cNvSpPr>
          <p:nvPr>
            <p:ph type="dt" sz="half" idx="10"/>
          </p:nvPr>
        </p:nvSpPr>
        <p:spPr>
          <a:xfrm>
            <a:off x="7862888" y="6437949"/>
            <a:ext cx="1204166" cy="120976"/>
          </a:xfrm>
        </p:spPr>
        <p:txBody>
          <a:bodyPr/>
          <a:lstStyle>
            <a:lvl1pPr>
              <a:defRPr>
                <a:solidFill>
                  <a:schemeClr val="bg1"/>
                </a:solidFill>
                <a:latin typeface="Calibri" panose="020F0502020204030204" pitchFamily="34" charset="0"/>
                <a:sym typeface="Calibri" panose="020F0502020204030204" pitchFamily="34" charset="0"/>
              </a:defRPr>
            </a:lvl1pPr>
          </a:lstStyle>
          <a:p>
            <a:fld id="{59F5DDA2-3B40-4180-85A3-936ECCBC2431}" type="datetime5">
              <a:rPr lang="en-US" smtClean="0">
                <a:solidFill>
                  <a:srgbClr val="FFFFFF"/>
                </a:solidFill>
              </a:rPr>
              <a:t>7-Mar-22</a:t>
            </a:fld>
            <a:endParaRPr lang="en-US" dirty="0">
              <a:solidFill>
                <a:srgbClr val="FFFFFF"/>
              </a:solidFill>
            </a:endParaRPr>
          </a:p>
        </p:txBody>
      </p:sp>
      <p:sp>
        <p:nvSpPr>
          <p:cNvPr id="18"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solidFill>
                <a:cs typeface="Calibri" panose="020F0502020204030204" pitchFamily="34" charset="0"/>
                <a:sym typeface="Calibri" panose="020F0502020204030204" pitchFamily="34" charset="0"/>
              </a:rPr>
              <a:t>Copyright © 2017 by The Boston Consulting Group, Inc. All rights reserved.</a:t>
            </a:r>
          </a:p>
        </p:txBody>
      </p:sp>
      <p:sp>
        <p:nvSpPr>
          <p:cNvPr id="16" name="TextBox 15"/>
          <p:cNvSpPr txBox="1"/>
          <p:nvPr userDrawn="1"/>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solidFill>
                <a:cs typeface="Calibri" panose="020F0502020204030204" pitchFamily="34" charset="0"/>
                <a:sym typeface="Calibri" panose="020F0502020204030204" pitchFamily="34" charset="0"/>
              </a:rPr>
              <a:pPr algn="r" defTabSz="718953">
                <a:defRPr/>
              </a:pPr>
              <a:t>‹#›</a:t>
            </a:fld>
            <a:endParaRPr lang="en-US" sz="786" dirty="0">
              <a:solidFill>
                <a:srgbClr val="FFFFFF"/>
              </a:solidFill>
              <a:cs typeface="Calibri" panose="020F0502020204030204" pitchFamily="34" charset="0"/>
              <a:sym typeface="Calibri" panose="020F0502020204030204" pitchFamily="34" charset="0"/>
            </a:endParaRPr>
          </a:p>
        </p:txBody>
      </p:sp>
      <p:sp>
        <p:nvSpPr>
          <p:cNvPr id="12"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solidFill>
                <a:cs typeface="Calibri" panose="020F0502020204030204" pitchFamily="34" charset="0"/>
                <a:sym typeface="Calibri" panose="020F0502020204030204" pitchFamily="34" charset="0"/>
              </a:rPr>
              <a:t>20171124 - Project Alpha - SteerCo 17 vSent1.pptx</a:t>
            </a:r>
            <a:endParaRPr lang="en-US" sz="550" dirty="0">
              <a:solidFill>
                <a:srgbClr val="FFFFFF"/>
              </a:solidFill>
              <a:cs typeface="Calibri" panose="020F0502020204030204" pitchFamily="34" charset="0"/>
              <a:sym typeface="Calibri" panose="020F0502020204030204" pitchFamily="34" charset="0"/>
            </a:endParaRPr>
          </a:p>
        </p:txBody>
      </p:sp>
      <p:pic>
        <p:nvPicPr>
          <p:cNvPr id="14" name="Picture 448" descr="Image result for aegon asset management png logo"/>
          <p:cNvPicPr>
            <a:picLocks noChangeAspect="1" noChangeArrowheads="1"/>
          </p:cNvPicPr>
          <p:nvPr userDrawn="1"/>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8538" y="6405037"/>
            <a:ext cx="994325" cy="35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6553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sp>
        <p:nvSpPr>
          <p:cNvPr id="9" name="Pentagon 8"/>
          <p:cNvSpPr/>
          <p:nvPr/>
        </p:nvSpPr>
        <p:spPr bwMode="white">
          <a:xfrm>
            <a:off x="1" y="0"/>
            <a:ext cx="5170381"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718953">
              <a:lnSpc>
                <a:spcPct val="90000"/>
              </a:lnSpc>
              <a:spcAft>
                <a:spcPts val="786"/>
              </a:spcAft>
            </a:pPr>
            <a:endParaRPr lang="en-US" sz="943" dirty="0">
              <a:solidFill>
                <a:prstClr val="white"/>
              </a:solidFill>
              <a:cs typeface="Calibri" panose="020F0502020204030204" pitchFamily="34" charset="0"/>
              <a:sym typeface="Calibri" panose="020F0502020204030204" pitchFamily="34" charset="0"/>
            </a:endParaRPr>
          </a:p>
        </p:txBody>
      </p:sp>
      <p:sp>
        <p:nvSpPr>
          <p:cNvPr id="3" name="Title 2"/>
          <p:cNvSpPr>
            <a:spLocks noGrp="1"/>
          </p:cNvSpPr>
          <p:nvPr>
            <p:ph type="title" hasCustomPrompt="1"/>
          </p:nvPr>
        </p:nvSpPr>
        <p:spPr>
          <a:xfrm>
            <a:off x="511876" y="622801"/>
            <a:ext cx="3857605" cy="261284"/>
          </a:xfrm>
          <a:prstGeom prst="rect">
            <a:avLst/>
          </a:prstGeom>
        </p:spPr>
        <p:txBody>
          <a:bodyPr/>
          <a:lstStyle>
            <a:lvl1pPr>
              <a:defRPr>
                <a:solidFill>
                  <a:srgbClr val="FFFFFF"/>
                </a:solidFill>
                <a:latin typeface="Calibri" panose="020F0502020204030204" pitchFamily="34" charset="0"/>
                <a:sym typeface="Calibri" panose="020F0502020204030204" pitchFamily="34" charset="0"/>
              </a:defRPr>
            </a:lvl1pPr>
          </a:lstStyle>
          <a:p>
            <a:r>
              <a:rPr lang="en-US" dirty="0"/>
              <a:t>Click to add title</a:t>
            </a:r>
          </a:p>
        </p:txBody>
      </p:sp>
      <p:sp>
        <p:nvSpPr>
          <p:cNvPr id="11" name="Date Placeholder 3"/>
          <p:cNvSpPr>
            <a:spLocks noGrp="1"/>
          </p:cNvSpPr>
          <p:nvPr>
            <p:ph type="dt" sz="half" idx="2"/>
          </p:nvPr>
        </p:nvSpPr>
        <p:spPr>
          <a:xfrm>
            <a:off x="7862888" y="6437949"/>
            <a:ext cx="1204166" cy="120976"/>
          </a:xfrm>
          <a:prstGeom prst="rect">
            <a:avLst/>
          </a:prstGeom>
        </p:spPr>
        <p:txBody>
          <a:bodyPr vert="horz" wrap="square" lIns="0" tIns="0" rIns="0" bIns="0" rtlCol="0" anchor="b">
            <a:spAutoFit/>
          </a:bodyPr>
          <a:lstStyle>
            <a:lvl1pPr algn="r">
              <a:defRPr sz="786">
                <a:solidFill>
                  <a:schemeClr val="bg1">
                    <a:lumMod val="50000"/>
                  </a:schemeClr>
                </a:solidFill>
                <a:latin typeface="Calibri" panose="020F0502020204030204" pitchFamily="34" charset="0"/>
                <a:sym typeface="Calibri" panose="020F0502020204030204" pitchFamily="34" charset="0"/>
              </a:defRPr>
            </a:lvl1pPr>
          </a:lstStyle>
          <a:p>
            <a:fld id="{2363E8D6-E9B7-4F33-9CE2-2052FB9CC6D0}" type="datetime5">
              <a:rPr lang="en-US" smtClean="0">
                <a:solidFill>
                  <a:srgbClr val="FFFFFF">
                    <a:lumMod val="50000"/>
                  </a:srgbClr>
                </a:solidFill>
              </a:rPr>
              <a:t>7-Mar-22</a:t>
            </a:fld>
            <a:endParaRPr lang="en-US" dirty="0">
              <a:solidFill>
                <a:srgbClr val="FFFFFF">
                  <a:lumMod val="50000"/>
                </a:srgbClr>
              </a:solidFill>
            </a:endParaRPr>
          </a:p>
        </p:txBody>
      </p:sp>
      <p:sp>
        <p:nvSpPr>
          <p:cNvPr id="14" name="TextBox 13"/>
          <p:cNvSpPr txBox="1"/>
          <p:nvPr userDrawn="1"/>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lumMod val="50000"/>
                  </a:srgbClr>
                </a:solidFill>
                <a:cs typeface="Calibri" panose="020F0502020204030204" pitchFamily="34" charset="0"/>
                <a:sym typeface="Calibri" panose="020F0502020204030204" pitchFamily="34" charset="0"/>
              </a:rPr>
              <a:pPr algn="r" defTabSz="718953">
                <a:defRPr/>
              </a:pPr>
              <a:t>‹#›</a:t>
            </a:fld>
            <a:endParaRPr lang="en-US" sz="786" dirty="0">
              <a:solidFill>
                <a:srgbClr val="FFFFFF">
                  <a:lumMod val="50000"/>
                </a:srgbClr>
              </a:solidFill>
              <a:cs typeface="Calibri" panose="020F0502020204030204" pitchFamily="34" charset="0"/>
              <a:sym typeface="Calibri" panose="020F0502020204030204" pitchFamily="34" charset="0"/>
            </a:endParaRPr>
          </a:p>
        </p:txBody>
      </p:sp>
      <p:sp>
        <p:nvSpPr>
          <p:cNvPr id="15"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lumMod val="50000"/>
                  </a:srgbClr>
                </a:solidFill>
                <a:cs typeface="Calibri" panose="020F0502020204030204" pitchFamily="34" charset="0"/>
                <a:sym typeface="Calibri" panose="020F0502020204030204" pitchFamily="34" charset="0"/>
              </a:rPr>
              <a:t>Copyright © 2017 by The Boston Consulting Group, Inc. All rights reserved.</a:t>
            </a:r>
          </a:p>
        </p:txBody>
      </p:sp>
      <p:sp>
        <p:nvSpPr>
          <p:cNvPr id="17"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lumMod val="50000"/>
                  </a:srgbClr>
                </a:solidFill>
                <a:cs typeface="Calibri" panose="020F0502020204030204" pitchFamily="34" charset="0"/>
                <a:sym typeface="Calibri" panose="020F0502020204030204" pitchFamily="34" charset="0"/>
              </a:rPr>
              <a:t>20171124 - Project Alpha - SteerCo 17 vSent1.pptx</a:t>
            </a:r>
            <a:endParaRPr lang="en-US" sz="550" dirty="0">
              <a:solidFill>
                <a:srgbClr val="FFFFFF">
                  <a:lumMod val="50000"/>
                </a:srgbClr>
              </a:solidFill>
              <a:cs typeface="Calibri" panose="020F0502020204030204" pitchFamily="34" charset="0"/>
              <a:sym typeface="Calibri" panose="020F0502020204030204" pitchFamily="34" charset="0"/>
            </a:endParaRPr>
          </a:p>
        </p:txBody>
      </p:sp>
      <p:pic>
        <p:nvPicPr>
          <p:cNvPr id="13" name="Picture 12"/>
          <p:cNvPicPr>
            <a:picLocks noChangeAspect="1"/>
          </p:cNvPicPr>
          <p:nvPr userDrawn="1"/>
        </p:nvPicPr>
        <p:blipFill rotWithShape="1">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t="9052" b="6867"/>
          <a:stretch/>
        </p:blipFill>
        <p:spPr>
          <a:xfrm rot="120000">
            <a:off x="3598094" y="3407804"/>
            <a:ext cx="2189416" cy="3456551"/>
          </a:xfrm>
          <a:prstGeom prst="rect">
            <a:avLst/>
          </a:prstGeom>
        </p:spPr>
      </p:pic>
      <p:pic>
        <p:nvPicPr>
          <p:cNvPr id="12" name="Picture 11"/>
          <p:cNvPicPr>
            <a:picLocks noChangeAspect="1"/>
          </p:cNvPicPr>
          <p:nvPr userDrawn="1"/>
        </p:nvPicPr>
        <p:blipFill>
          <a:blip r:embed="rId8">
            <a:lum bright="100000"/>
          </a:blip>
          <a:stretch>
            <a:fillRect/>
          </a:stretch>
        </p:blipFill>
        <p:spPr>
          <a:xfrm>
            <a:off x="138538" y="6405037"/>
            <a:ext cx="994434" cy="356616"/>
          </a:xfrm>
          <a:prstGeom prst="rect">
            <a:avLst/>
          </a:prstGeom>
        </p:spPr>
      </p:pic>
    </p:spTree>
    <p:extLst>
      <p:ext uri="{BB962C8B-B14F-4D97-AF65-F5344CB8AC3E}">
        <p14:creationId xmlns:p14="http://schemas.microsoft.com/office/powerpoint/2010/main" val="5695422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292" y="1589"/>
                        <a:ext cx="1289"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085903" y="3588018"/>
            <a:ext cx="1109265"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1" y="0"/>
            <a:ext cx="686256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718953">
              <a:lnSpc>
                <a:spcPct val="90000"/>
              </a:lnSpc>
              <a:spcAft>
                <a:spcPts val="786"/>
              </a:spcAft>
            </a:pPr>
            <a:endParaRPr lang="en-US" sz="943" dirty="0">
              <a:solidFill>
                <a:srgbClr val="FFFFFF"/>
              </a:solidFill>
              <a:cs typeface="Calibri" panose="020F0502020204030204" pitchFamily="34" charset="0"/>
              <a:sym typeface="Calibri" panose="020F0502020204030204" pitchFamily="34" charset="0"/>
            </a:endParaRPr>
          </a:p>
        </p:txBody>
      </p:sp>
      <p:sp>
        <p:nvSpPr>
          <p:cNvPr id="13" name="Date Placeholder 4"/>
          <p:cNvSpPr>
            <a:spLocks noGrp="1"/>
          </p:cNvSpPr>
          <p:nvPr>
            <p:ph type="dt" sz="half" idx="10"/>
          </p:nvPr>
        </p:nvSpPr>
        <p:spPr>
          <a:xfrm>
            <a:off x="7862888" y="6437949"/>
            <a:ext cx="1204166" cy="120976"/>
          </a:xfrm>
        </p:spPr>
        <p:txBody>
          <a:bodyPr/>
          <a:lstStyle>
            <a:lvl1pPr>
              <a:defRPr>
                <a:solidFill>
                  <a:schemeClr val="bg1"/>
                </a:solidFill>
                <a:latin typeface="Calibri" panose="020F0502020204030204" pitchFamily="34" charset="0"/>
                <a:sym typeface="Calibri" panose="020F0502020204030204" pitchFamily="34" charset="0"/>
              </a:defRPr>
            </a:lvl1pPr>
          </a:lstStyle>
          <a:p>
            <a:fld id="{D27D6C9D-9457-4273-B488-9AD350C30C25}" type="datetime5">
              <a:rPr lang="en-US" smtClean="0">
                <a:solidFill>
                  <a:srgbClr val="FFFFFF"/>
                </a:solidFill>
              </a:rPr>
              <a:t>7-Mar-22</a:t>
            </a:fld>
            <a:endParaRPr lang="en-US" dirty="0">
              <a:solidFill>
                <a:srgbClr val="FFFFFF"/>
              </a:solidFill>
            </a:endParaRPr>
          </a:p>
        </p:txBody>
      </p:sp>
      <p:sp>
        <p:nvSpPr>
          <p:cNvPr id="9"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solidFill>
                <a:cs typeface="Calibri" panose="020F0502020204030204" pitchFamily="34" charset="0"/>
                <a:sym typeface="Calibri" panose="020F0502020204030204" pitchFamily="34" charset="0"/>
              </a:rPr>
              <a:t>Copyright © 2017 by The Boston Consulting Group, Inc. All rights reserved.</a:t>
            </a:r>
          </a:p>
        </p:txBody>
      </p:sp>
      <p:sp>
        <p:nvSpPr>
          <p:cNvPr id="15" name="TextBox 14"/>
          <p:cNvSpPr txBox="1"/>
          <p:nvPr userDrawn="1"/>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solidFill>
                <a:cs typeface="Calibri" panose="020F0502020204030204" pitchFamily="34" charset="0"/>
                <a:sym typeface="Calibri" panose="020F0502020204030204" pitchFamily="34" charset="0"/>
              </a:rPr>
              <a:pPr algn="r" defTabSz="718953">
                <a:defRPr/>
              </a:pPr>
              <a:t>‹#›</a:t>
            </a:fld>
            <a:endParaRPr lang="en-US" sz="786" dirty="0">
              <a:solidFill>
                <a:srgbClr val="FFFFFF"/>
              </a:solidFill>
              <a:cs typeface="Calibri" panose="020F0502020204030204" pitchFamily="34" charset="0"/>
              <a:sym typeface="Calibri" panose="020F0502020204030204" pitchFamily="34" charset="0"/>
            </a:endParaRPr>
          </a:p>
        </p:txBody>
      </p:sp>
      <p:sp>
        <p:nvSpPr>
          <p:cNvPr id="2" name="Title 1"/>
          <p:cNvSpPr>
            <a:spLocks noGrp="1"/>
          </p:cNvSpPr>
          <p:nvPr>
            <p:ph type="title" hasCustomPrompt="1"/>
          </p:nvPr>
        </p:nvSpPr>
        <p:spPr>
          <a:xfrm>
            <a:off x="511875" y="622801"/>
            <a:ext cx="5081778" cy="261284"/>
          </a:xfrm>
          <a:prstGeom prst="rect">
            <a:avLst/>
          </a:prstGeom>
        </p:spPr>
        <p:txBody>
          <a:bodyPr/>
          <a:lstStyle>
            <a:lvl1pPr>
              <a:defRPr>
                <a:latin typeface="Calibri" panose="020F0502020204030204" pitchFamily="34" charset="0"/>
                <a:sym typeface="Calibri" panose="020F0502020204030204" pitchFamily="34" charset="0"/>
              </a:defRPr>
            </a:lvl1pPr>
          </a:lstStyle>
          <a:p>
            <a:r>
              <a:rPr lang="en-US" dirty="0"/>
              <a:t>Click to add title</a:t>
            </a:r>
          </a:p>
        </p:txBody>
      </p:sp>
      <p:sp>
        <p:nvSpPr>
          <p:cNvPr id="14"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solidFill>
                <a:cs typeface="Calibri" panose="020F0502020204030204" pitchFamily="34" charset="0"/>
                <a:sym typeface="Calibri" panose="020F0502020204030204" pitchFamily="34" charset="0"/>
              </a:rPr>
              <a:t>20171124 - Project Alpha - SteerCo 17 vSent1.pptx</a:t>
            </a:r>
            <a:endParaRPr lang="en-US" sz="550" dirty="0">
              <a:solidFill>
                <a:srgbClr val="FFFFFF"/>
              </a:solidFill>
              <a:cs typeface="Calibri" panose="020F0502020204030204" pitchFamily="34" charset="0"/>
              <a:sym typeface="Calibri" panose="020F0502020204030204" pitchFamily="34" charset="0"/>
            </a:endParaRPr>
          </a:p>
        </p:txBody>
      </p:sp>
      <p:pic>
        <p:nvPicPr>
          <p:cNvPr id="11" name="Picture 448" descr="Image result for aegon asset management png logo"/>
          <p:cNvPicPr>
            <a:picLocks noChangeAspect="1" noChangeArrowheads="1"/>
          </p:cNvPicPr>
          <p:nvPr userDrawn="1"/>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8538" y="6405037"/>
            <a:ext cx="994325" cy="35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8302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292" y="1589"/>
                        <a:ext cx="1289" cy="1587"/>
                      </a:xfrm>
                      <a:prstGeom prst="rect">
                        <a:avLst/>
                      </a:prstGeom>
                    </p:spPr>
                  </p:pic>
                </p:oleObj>
              </mc:Fallback>
            </mc:AlternateContent>
          </a:graphicData>
        </a:graphic>
      </p:graphicFrame>
      <p:sp>
        <p:nvSpPr>
          <p:cNvPr id="12" name="Freeform 18"/>
          <p:cNvSpPr/>
          <p:nvPr userDrawn="1"/>
        </p:nvSpPr>
        <p:spPr bwMode="white">
          <a:xfrm>
            <a:off x="1" y="0"/>
            <a:ext cx="686256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718953">
              <a:lnSpc>
                <a:spcPct val="90000"/>
              </a:lnSpc>
              <a:spcAft>
                <a:spcPts val="786"/>
              </a:spcAft>
            </a:pPr>
            <a:endParaRPr lang="en-US" sz="943" dirty="0">
              <a:solidFill>
                <a:srgbClr val="FFFFFF"/>
              </a:solidFill>
              <a:cs typeface="Calibri" panose="020F0502020204030204" pitchFamily="34" charset="0"/>
              <a:sym typeface="Calibri" panose="020F0502020204030204" pitchFamily="34" charset="0"/>
            </a:endParaRPr>
          </a:p>
        </p:txBody>
      </p:sp>
      <p:sp>
        <p:nvSpPr>
          <p:cNvPr id="2" name="Title 1"/>
          <p:cNvSpPr>
            <a:spLocks noGrp="1"/>
          </p:cNvSpPr>
          <p:nvPr>
            <p:ph type="title" hasCustomPrompt="1"/>
          </p:nvPr>
        </p:nvSpPr>
        <p:spPr>
          <a:xfrm>
            <a:off x="511875" y="622801"/>
            <a:ext cx="5081778" cy="261284"/>
          </a:xfrm>
          <a:prstGeom prst="rect">
            <a:avLst/>
          </a:prstGeom>
        </p:spPr>
        <p:txBody>
          <a:bodyPr/>
          <a:lstStyle>
            <a:lvl1pPr>
              <a:defRPr>
                <a:solidFill>
                  <a:srgbClr val="FFFFFF"/>
                </a:solidFill>
                <a:latin typeface="Calibri" panose="020F0502020204030204" pitchFamily="34" charset="0"/>
                <a:sym typeface="Calibri" panose="020F0502020204030204" pitchFamily="34" charset="0"/>
              </a:defRPr>
            </a:lvl1pPr>
          </a:lstStyle>
          <a:p>
            <a:r>
              <a:rPr lang="en-US" dirty="0"/>
              <a:t>Click to add title</a:t>
            </a:r>
          </a:p>
        </p:txBody>
      </p:sp>
      <p:sp>
        <p:nvSpPr>
          <p:cNvPr id="17" name="Date Placeholder 3"/>
          <p:cNvSpPr>
            <a:spLocks noGrp="1"/>
          </p:cNvSpPr>
          <p:nvPr>
            <p:ph type="dt" sz="half" idx="2"/>
          </p:nvPr>
        </p:nvSpPr>
        <p:spPr>
          <a:xfrm>
            <a:off x="7862888" y="6437949"/>
            <a:ext cx="1204166" cy="120976"/>
          </a:xfrm>
          <a:prstGeom prst="rect">
            <a:avLst/>
          </a:prstGeom>
        </p:spPr>
        <p:txBody>
          <a:bodyPr vert="horz" wrap="square" lIns="0" tIns="0" rIns="0" bIns="0" rtlCol="0" anchor="b">
            <a:spAutoFit/>
          </a:bodyPr>
          <a:lstStyle>
            <a:lvl1pPr algn="r">
              <a:defRPr sz="786">
                <a:solidFill>
                  <a:schemeClr val="bg1">
                    <a:lumMod val="50000"/>
                  </a:schemeClr>
                </a:solidFill>
                <a:latin typeface="Calibri" panose="020F0502020204030204" pitchFamily="34" charset="0"/>
                <a:sym typeface="Calibri" panose="020F0502020204030204" pitchFamily="34" charset="0"/>
              </a:defRPr>
            </a:lvl1pPr>
          </a:lstStyle>
          <a:p>
            <a:fld id="{5607A77B-02B9-4A14-BF5E-5F6EF2BC829B}" type="datetime5">
              <a:rPr lang="en-US" smtClean="0">
                <a:solidFill>
                  <a:srgbClr val="FFFFFF">
                    <a:lumMod val="50000"/>
                  </a:srgbClr>
                </a:solidFill>
              </a:rPr>
              <a:t>7-Mar-22</a:t>
            </a:fld>
            <a:endParaRPr lang="en-US" dirty="0">
              <a:solidFill>
                <a:srgbClr val="FFFFFF">
                  <a:lumMod val="50000"/>
                </a:srgbClr>
              </a:solidFill>
            </a:endParaRPr>
          </a:p>
        </p:txBody>
      </p:sp>
      <p:sp>
        <p:nvSpPr>
          <p:cNvPr id="18" name="TextBox 17"/>
          <p:cNvSpPr txBox="1"/>
          <p:nvPr userDrawn="1"/>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lumMod val="50000"/>
                  </a:srgbClr>
                </a:solidFill>
                <a:cs typeface="Calibri" panose="020F0502020204030204" pitchFamily="34" charset="0"/>
                <a:sym typeface="Calibri" panose="020F0502020204030204" pitchFamily="34" charset="0"/>
              </a:rPr>
              <a:pPr algn="r" defTabSz="718953">
                <a:defRPr/>
              </a:pPr>
              <a:t>‹#›</a:t>
            </a:fld>
            <a:endParaRPr lang="en-US" sz="786" dirty="0">
              <a:solidFill>
                <a:srgbClr val="FFFFFF">
                  <a:lumMod val="50000"/>
                </a:srgbClr>
              </a:solidFill>
              <a:cs typeface="Calibri" panose="020F0502020204030204" pitchFamily="34" charset="0"/>
              <a:sym typeface="Calibri" panose="020F0502020204030204" pitchFamily="34" charset="0"/>
            </a:endParaRPr>
          </a:p>
        </p:txBody>
      </p:sp>
      <p:sp>
        <p:nvSpPr>
          <p:cNvPr id="19"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lumMod val="50000"/>
                  </a:srgbClr>
                </a:solidFill>
                <a:cs typeface="Calibri" panose="020F0502020204030204" pitchFamily="34" charset="0"/>
                <a:sym typeface="Calibri" panose="020F0502020204030204" pitchFamily="34" charset="0"/>
              </a:rPr>
              <a:t>Copyright © 2017 by The Boston Consulting Group, Inc. All rights reserved.</a:t>
            </a:r>
          </a:p>
        </p:txBody>
      </p:sp>
      <p:sp>
        <p:nvSpPr>
          <p:cNvPr id="20"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lumMod val="50000"/>
                  </a:srgbClr>
                </a:solidFill>
                <a:cs typeface="Calibri" panose="020F0502020204030204" pitchFamily="34" charset="0"/>
                <a:sym typeface="Calibri" panose="020F0502020204030204" pitchFamily="34" charset="0"/>
              </a:rPr>
              <a:t>20171124 - Project Alpha - SteerCo 17 vSent1.pptx</a:t>
            </a:r>
            <a:endParaRPr lang="en-US" sz="550" dirty="0">
              <a:solidFill>
                <a:srgbClr val="FFFFFF">
                  <a:lumMod val="50000"/>
                </a:srgbClr>
              </a:solidFill>
              <a:cs typeface="Calibri" panose="020F0502020204030204" pitchFamily="34" charset="0"/>
              <a:sym typeface="Calibri" panose="020F0502020204030204" pitchFamily="34" charset="0"/>
            </a:endParaRPr>
          </a:p>
        </p:txBody>
      </p:sp>
      <p:pic>
        <p:nvPicPr>
          <p:cNvPr id="14" name="Picture 13"/>
          <p:cNvPicPr>
            <a:picLocks noChangeAspect="1"/>
          </p:cNvPicPr>
          <p:nvPr userDrawn="1"/>
        </p:nvPicPr>
        <p:blipFill rotWithShape="1">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t="9052" b="6867"/>
          <a:stretch/>
        </p:blipFill>
        <p:spPr>
          <a:xfrm rot="120000">
            <a:off x="5301376" y="3407804"/>
            <a:ext cx="2189416" cy="3456551"/>
          </a:xfrm>
          <a:prstGeom prst="rect">
            <a:avLst/>
          </a:prstGeom>
        </p:spPr>
      </p:pic>
      <p:pic>
        <p:nvPicPr>
          <p:cNvPr id="11" name="Picture 10"/>
          <p:cNvPicPr>
            <a:picLocks noChangeAspect="1"/>
          </p:cNvPicPr>
          <p:nvPr userDrawn="1"/>
        </p:nvPicPr>
        <p:blipFill>
          <a:blip r:embed="rId8">
            <a:lum bright="100000"/>
          </a:blip>
          <a:stretch>
            <a:fillRect/>
          </a:stretch>
        </p:blipFill>
        <p:spPr>
          <a:xfrm>
            <a:off x="138538" y="6405037"/>
            <a:ext cx="994434" cy="356616"/>
          </a:xfrm>
          <a:prstGeom prst="rect">
            <a:avLst/>
          </a:prstGeom>
        </p:spPr>
      </p:pic>
    </p:spTree>
    <p:extLst>
      <p:ext uri="{BB962C8B-B14F-4D97-AF65-F5344CB8AC3E}">
        <p14:creationId xmlns:p14="http://schemas.microsoft.com/office/powerpoint/2010/main" val="1138382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2516"/>
            </a:lvl1pPr>
          </a:lstStyle>
          <a:p>
            <a:r>
              <a:rPr lang="en-US"/>
              <a:t>Click to edit Master title style</a:t>
            </a:r>
            <a:endParaRPr lang="en-GB"/>
          </a:p>
        </p:txBody>
      </p:sp>
      <p:sp>
        <p:nvSpPr>
          <p:cNvPr id="3" name="Content Placeholder 2"/>
          <p:cNvSpPr>
            <a:spLocks noGrp="1"/>
          </p:cNvSpPr>
          <p:nvPr>
            <p:ph idx="1"/>
          </p:nvPr>
        </p:nvSpPr>
        <p:spPr>
          <a:xfrm>
            <a:off x="4211340" y="987426"/>
            <a:ext cx="5014913" cy="4873625"/>
          </a:xfrm>
        </p:spPr>
        <p:txBody>
          <a:bodyPr/>
          <a:lstStyle>
            <a:lvl1pPr>
              <a:defRPr sz="2516"/>
            </a:lvl1pPr>
            <a:lvl2pPr>
              <a:defRPr sz="2201"/>
            </a:lvl2pPr>
            <a:lvl3pPr>
              <a:defRPr sz="1887"/>
            </a:lvl3pPr>
            <a:lvl4pPr>
              <a:defRPr sz="1572"/>
            </a:lvl4pPr>
            <a:lvl5pPr>
              <a:defRPr sz="1572"/>
            </a:lvl5pPr>
            <a:lvl6pPr>
              <a:defRPr sz="1572"/>
            </a:lvl6pPr>
            <a:lvl7pPr>
              <a:defRPr sz="1572"/>
            </a:lvl7pPr>
            <a:lvl8pPr>
              <a:defRPr sz="1572"/>
            </a:lvl8pPr>
            <a:lvl9pPr>
              <a:defRPr sz="157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258"/>
            </a:lvl1pPr>
            <a:lvl2pPr marL="359477" indent="0">
              <a:buNone/>
              <a:defRPr sz="1101"/>
            </a:lvl2pPr>
            <a:lvl3pPr marL="718953" indent="0">
              <a:buNone/>
              <a:defRPr sz="943"/>
            </a:lvl3pPr>
            <a:lvl4pPr marL="1078431" indent="0">
              <a:buNone/>
              <a:defRPr sz="786"/>
            </a:lvl4pPr>
            <a:lvl5pPr marL="1437908" indent="0">
              <a:buNone/>
              <a:defRPr sz="786"/>
            </a:lvl5pPr>
            <a:lvl6pPr marL="1797385" indent="0">
              <a:buNone/>
              <a:defRPr sz="786"/>
            </a:lvl6pPr>
            <a:lvl7pPr marL="2156861" indent="0">
              <a:buNone/>
              <a:defRPr sz="786"/>
            </a:lvl7pPr>
            <a:lvl8pPr marL="2516338" indent="0">
              <a:buNone/>
              <a:defRPr sz="786"/>
            </a:lvl8pPr>
            <a:lvl9pPr marL="2875816" indent="0">
              <a:buNone/>
              <a:defRPr sz="786"/>
            </a:lvl9pPr>
          </a:lstStyle>
          <a:p>
            <a:pPr lvl="0"/>
            <a:r>
              <a:rPr lang="en-US"/>
              <a:t>Click to edit Master text styles</a:t>
            </a:r>
          </a:p>
        </p:txBody>
      </p:sp>
      <p:sp>
        <p:nvSpPr>
          <p:cNvPr id="5" name="Date Placeholder 4"/>
          <p:cNvSpPr>
            <a:spLocks noGrp="1"/>
          </p:cNvSpPr>
          <p:nvPr>
            <p:ph type="dt" sz="half" idx="10"/>
          </p:nvPr>
        </p:nvSpPr>
        <p:spPr/>
        <p:txBody>
          <a:bodyPr/>
          <a:lstStyle/>
          <a:p>
            <a:fld id="{A72FADF5-4B5C-4BE8-B49D-5457C99187EF}" type="datetimeFigureOut">
              <a:rPr lang="en-GB" smtClean="0"/>
              <a:t>07/03/2022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BCC044A-043F-425C-93F5-E377B8E2EDB6}" type="slidenum">
              <a:rPr lang="en-GB" smtClean="0"/>
              <a:t>‹#›</a:t>
            </a:fld>
            <a:endParaRPr lang="en-GB"/>
          </a:p>
        </p:txBody>
      </p:sp>
    </p:spTree>
    <p:extLst>
      <p:ext uri="{BB962C8B-B14F-4D97-AF65-F5344CB8AC3E}">
        <p14:creationId xmlns:p14="http://schemas.microsoft.com/office/powerpoint/2010/main" val="544762988"/>
      </p:ext>
    </p:extLst>
  </p:cSld>
  <p:clrMapOvr>
    <a:masterClrMapping/>
  </p:clrMapOvr>
  <p:hf sldNum="0" hdr="0" dt="0"/>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sp>
        <p:nvSpPr>
          <p:cNvPr id="7" name="Date Placeholder 4"/>
          <p:cNvSpPr>
            <a:spLocks noGrp="1"/>
          </p:cNvSpPr>
          <p:nvPr>
            <p:ph type="dt" sz="half" idx="10"/>
          </p:nvPr>
        </p:nvSpPr>
        <p:spPr>
          <a:xfrm>
            <a:off x="7862888" y="6437949"/>
            <a:ext cx="1204166" cy="120976"/>
          </a:xfrm>
        </p:spPr>
        <p:txBody>
          <a:bodyPr/>
          <a:lstStyle>
            <a:lvl1pPr>
              <a:defRPr>
                <a:solidFill>
                  <a:schemeClr val="bg1"/>
                </a:solidFill>
                <a:latin typeface="Calibri" panose="020F0502020204030204" pitchFamily="34" charset="0"/>
                <a:sym typeface="Calibri" panose="020F0502020204030204" pitchFamily="34" charset="0"/>
              </a:defRPr>
            </a:lvl1pPr>
          </a:lstStyle>
          <a:p>
            <a:fld id="{196D4B0D-9C95-4908-85D7-7198A6BF15AE}" type="datetime5">
              <a:rPr lang="en-US" smtClean="0">
                <a:solidFill>
                  <a:srgbClr val="FFFFFF"/>
                </a:solidFill>
              </a:rPr>
              <a:t>7-Mar-22</a:t>
            </a:fld>
            <a:endParaRPr lang="en-US" dirty="0">
              <a:solidFill>
                <a:srgbClr val="FFFFFF"/>
              </a:solidFill>
            </a:endParaRPr>
          </a:p>
        </p:txBody>
      </p:sp>
      <p:sp>
        <p:nvSpPr>
          <p:cNvPr id="9"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solidFill>
                <a:cs typeface="Calibri" panose="020F0502020204030204" pitchFamily="34" charset="0"/>
                <a:sym typeface="Calibri" panose="020F0502020204030204" pitchFamily="34" charset="0"/>
              </a:rPr>
              <a:t>Copyright © 2017 by The Boston Consulting Group, Inc. All rights reserved.</a:t>
            </a:r>
          </a:p>
        </p:txBody>
      </p:sp>
      <p:sp>
        <p:nvSpPr>
          <p:cNvPr id="10" name="TextBox 9"/>
          <p:cNvSpPr txBox="1"/>
          <p:nvPr userDrawn="1"/>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solidFill>
                <a:cs typeface="Calibri" panose="020F0502020204030204" pitchFamily="34" charset="0"/>
                <a:sym typeface="Calibri" panose="020F0502020204030204" pitchFamily="34" charset="0"/>
              </a:rPr>
              <a:pPr algn="r" defTabSz="718953">
                <a:defRPr/>
              </a:pPr>
              <a:t>‹#›</a:t>
            </a:fld>
            <a:endParaRPr lang="en-US" sz="786" dirty="0">
              <a:solidFill>
                <a:srgbClr val="FFFFFF"/>
              </a:solidFill>
              <a:cs typeface="Calibri" panose="020F0502020204030204" pitchFamily="34" charset="0"/>
              <a:sym typeface="Calibri" panose="020F0502020204030204" pitchFamily="34" charset="0"/>
            </a:endParaRPr>
          </a:p>
        </p:txBody>
      </p:sp>
      <p:sp>
        <p:nvSpPr>
          <p:cNvPr id="11" name="Title 1"/>
          <p:cNvSpPr>
            <a:spLocks noGrp="1"/>
          </p:cNvSpPr>
          <p:nvPr>
            <p:ph type="title" hasCustomPrompt="1"/>
          </p:nvPr>
        </p:nvSpPr>
        <p:spPr>
          <a:xfrm>
            <a:off x="511875" y="3826333"/>
            <a:ext cx="8883225" cy="1606550"/>
          </a:xfrm>
        </p:spPr>
        <p:txBody>
          <a:bodyPr anchor="b">
            <a:noAutofit/>
          </a:bodyPr>
          <a:lstStyle>
            <a:lvl1pPr marL="0" algn="l" defTabSz="718953" rtl="0" eaLnBrk="1" fontAlgn="auto" latinLnBrk="0" hangingPunct="1">
              <a:lnSpc>
                <a:spcPts val="4718"/>
              </a:lnSpc>
              <a:spcBef>
                <a:spcPts val="0"/>
              </a:spcBef>
              <a:spcAft>
                <a:spcPts val="0"/>
              </a:spcAft>
              <a:defRPr lang="en-US" sz="4246" kern="1200" baseline="0" dirty="0">
                <a:solidFill>
                  <a:schemeClr val="bg1"/>
                </a:solidFill>
                <a:latin typeface="Calibri" panose="020F0502020204030204" pitchFamily="34" charset="0"/>
                <a:ea typeface="+mn-ea"/>
                <a:cs typeface="Calibri" panose="020F0502020204030204" pitchFamily="34" charset="0"/>
                <a:sym typeface="Calibri" panose="020F0502020204030204" pitchFamily="34" charset="0"/>
              </a:defRPr>
            </a:lvl1pPr>
          </a:lstStyle>
          <a:p>
            <a:r>
              <a:rPr lang="en-US" dirty="0"/>
              <a:t>Click to add big statement text</a:t>
            </a:r>
          </a:p>
        </p:txBody>
      </p:sp>
      <p:sp>
        <p:nvSpPr>
          <p:cNvPr id="8"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solidFill>
                <a:cs typeface="Calibri" panose="020F0502020204030204" pitchFamily="34" charset="0"/>
                <a:sym typeface="Calibri" panose="020F0502020204030204" pitchFamily="34" charset="0"/>
              </a:rPr>
              <a:t>20171124 - Project Alpha - SteerCo 17 vSent1.pptx</a:t>
            </a:r>
            <a:endParaRPr lang="en-US" sz="550" dirty="0">
              <a:solidFill>
                <a:srgbClr val="FFFFFF"/>
              </a:solidFill>
              <a:cs typeface="Calibri" panose="020F0502020204030204" pitchFamily="34" charset="0"/>
              <a:sym typeface="Calibri" panose="020F0502020204030204" pitchFamily="34" charset="0"/>
            </a:endParaRPr>
          </a:p>
        </p:txBody>
      </p:sp>
      <p:pic>
        <p:nvPicPr>
          <p:cNvPr id="12" name="Picture 11"/>
          <p:cNvPicPr>
            <a:picLocks noChangeAspect="1"/>
          </p:cNvPicPr>
          <p:nvPr userDrawn="1"/>
        </p:nvPicPr>
        <p:blipFill>
          <a:blip r:embed="rId6">
            <a:lum bright="100000"/>
          </a:blip>
          <a:stretch>
            <a:fillRect/>
          </a:stretch>
        </p:blipFill>
        <p:spPr>
          <a:xfrm>
            <a:off x="138538" y="6405037"/>
            <a:ext cx="994434" cy="356616"/>
          </a:xfrm>
          <a:prstGeom prst="rect">
            <a:avLst/>
          </a:prstGeom>
        </p:spPr>
      </p:pic>
    </p:spTree>
    <p:extLst>
      <p:ext uri="{BB962C8B-B14F-4D97-AF65-F5344CB8AC3E}">
        <p14:creationId xmlns:p14="http://schemas.microsoft.com/office/powerpoint/2010/main" val="11965958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sp>
        <p:nvSpPr>
          <p:cNvPr id="8" name="Date Placeholder 7"/>
          <p:cNvSpPr>
            <a:spLocks noGrp="1"/>
          </p:cNvSpPr>
          <p:nvPr>
            <p:ph type="dt" sz="half" idx="10"/>
          </p:nvPr>
        </p:nvSpPr>
        <p:spPr/>
        <p:txBody>
          <a:bodyPr/>
          <a:lstStyle>
            <a:lvl1pPr>
              <a:defRPr>
                <a:latin typeface="Calibri" panose="020F0502020204030204" pitchFamily="34" charset="0"/>
                <a:sym typeface="Calibri" panose="020F0502020204030204" pitchFamily="34" charset="0"/>
              </a:defRPr>
            </a:lvl1pPr>
          </a:lstStyle>
          <a:p>
            <a:fld id="{441345B1-E365-4EC4-81C1-B86016C8012E}" type="datetime5">
              <a:rPr lang="en-US" smtClean="0">
                <a:solidFill>
                  <a:srgbClr val="FFFFFF">
                    <a:lumMod val="50000"/>
                  </a:srgbClr>
                </a:solidFill>
              </a:rPr>
              <a:t>7-Mar-22</a:t>
            </a:fld>
            <a:endParaRPr lang="en-US" dirty="0">
              <a:solidFill>
                <a:srgbClr val="FFFFFF">
                  <a:lumMod val="50000"/>
                </a:srgbClr>
              </a:solidFill>
            </a:endParaRPr>
          </a:p>
        </p:txBody>
      </p:sp>
      <p:sp>
        <p:nvSpPr>
          <p:cNvPr id="11"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lumMod val="50000"/>
                  </a:srgbClr>
                </a:solidFill>
                <a:cs typeface="Calibri" panose="020F0502020204030204" pitchFamily="34" charset="0"/>
                <a:sym typeface="Calibri" panose="020F0502020204030204" pitchFamily="34" charset="0"/>
              </a:rPr>
              <a:t>Copyright © 2017 by The Boston Consulting Group, Inc. All rights reserved.</a:t>
            </a:r>
          </a:p>
        </p:txBody>
      </p:sp>
      <p:sp>
        <p:nvSpPr>
          <p:cNvPr id="6" name="Rectangle 5"/>
          <p:cNvSpPr/>
          <p:nvPr userDrawn="1"/>
        </p:nvSpPr>
        <p:spPr bwMode="white">
          <a:xfrm>
            <a:off x="511875" y="625476"/>
            <a:ext cx="757809"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718953"/>
            <a:endParaRPr lang="en-US" sz="943" dirty="0">
              <a:solidFill>
                <a:srgbClr val="FFFFFF"/>
              </a:solidFill>
              <a:cs typeface="Calibri" panose="020F0502020204030204" pitchFamily="34" charset="0"/>
              <a:sym typeface="Calibri" panose="020F0502020204030204" pitchFamily="34" charset="0"/>
            </a:endParaRPr>
          </a:p>
        </p:txBody>
      </p:sp>
      <p:sp>
        <p:nvSpPr>
          <p:cNvPr id="7" name="Title 1"/>
          <p:cNvSpPr>
            <a:spLocks noGrp="1"/>
          </p:cNvSpPr>
          <p:nvPr>
            <p:ph type="title" hasCustomPrompt="1"/>
          </p:nvPr>
        </p:nvSpPr>
        <p:spPr>
          <a:xfrm>
            <a:off x="511875" y="3826333"/>
            <a:ext cx="8883225" cy="1606550"/>
          </a:xfrm>
          <a:prstGeom prst="rect">
            <a:avLst/>
          </a:prstGeom>
        </p:spPr>
        <p:txBody>
          <a:bodyPr anchor="b">
            <a:noAutofit/>
          </a:bodyPr>
          <a:lstStyle>
            <a:lvl1pPr marL="0" algn="l" defTabSz="718953" rtl="0" eaLnBrk="1" fontAlgn="auto" latinLnBrk="0" hangingPunct="1">
              <a:lnSpc>
                <a:spcPts val="4718"/>
              </a:lnSpc>
              <a:spcBef>
                <a:spcPts val="0"/>
              </a:spcBef>
              <a:spcAft>
                <a:spcPts val="0"/>
              </a:spcAft>
              <a:defRPr lang="en-US" sz="4246" kern="1200" baseline="0" dirty="0">
                <a:solidFill>
                  <a:schemeClr val="accent4"/>
                </a:solidFill>
                <a:latin typeface="Calibri" panose="020F0502020204030204" pitchFamily="34" charset="0"/>
                <a:ea typeface="+mn-ea"/>
                <a:cs typeface="Calibri" panose="020F0502020204030204" pitchFamily="34" charset="0"/>
                <a:sym typeface="Calibri" panose="020F0502020204030204" pitchFamily="34" charset="0"/>
              </a:defRPr>
            </a:lvl1pPr>
          </a:lstStyle>
          <a:p>
            <a:r>
              <a:rPr lang="en-US" dirty="0"/>
              <a:t>Click to add big statement text</a:t>
            </a:r>
          </a:p>
        </p:txBody>
      </p:sp>
      <p:sp>
        <p:nvSpPr>
          <p:cNvPr id="9"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lumMod val="50000"/>
                  </a:srgbClr>
                </a:solidFill>
                <a:cs typeface="Calibri" panose="020F0502020204030204" pitchFamily="34" charset="0"/>
                <a:sym typeface="Calibri" panose="020F0502020204030204" pitchFamily="34" charset="0"/>
              </a:rPr>
              <a:t>20171124 - Project Alpha - SteerCo 17 vSent1.pptx</a:t>
            </a:r>
            <a:endParaRPr lang="en-US" sz="550" dirty="0">
              <a:solidFill>
                <a:srgbClr val="FFFFFF">
                  <a:lumMod val="50000"/>
                </a:srgbClr>
              </a:solidFill>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1601129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tx2">
            <a:lumMod val="50000"/>
          </a:schemeClr>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292" y="1589"/>
                        <a:ext cx="1289" cy="1587"/>
                      </a:xfrm>
                      <a:prstGeom prst="rect">
                        <a:avLst/>
                      </a:prstGeom>
                    </p:spPr>
                  </p:pic>
                </p:oleObj>
              </mc:Fallback>
            </mc:AlternateContent>
          </a:graphicData>
        </a:graphic>
      </p:graphicFrame>
      <p:pic>
        <p:nvPicPr>
          <p:cNvPr id="11" name="Picture 10"/>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r="3634" b="1258"/>
          <a:stretch/>
        </p:blipFill>
        <p:spPr>
          <a:xfrm rot="16200000" flipH="1">
            <a:off x="5450820" y="1050327"/>
            <a:ext cx="769257" cy="8141105"/>
          </a:xfrm>
          <a:prstGeom prst="rect">
            <a:avLst/>
          </a:prstGeom>
        </p:spPr>
      </p:pic>
      <p:sp>
        <p:nvSpPr>
          <p:cNvPr id="59" name="Freeform 58"/>
          <p:cNvSpPr>
            <a:spLocks/>
          </p:cNvSpPr>
          <p:nvPr/>
        </p:nvSpPr>
        <p:spPr bwMode="white">
          <a:xfrm flipH="1">
            <a:off x="0" y="1"/>
            <a:ext cx="9906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71895" tIns="35947" rIns="71895" bIns="35947" numCol="1" anchor="t" anchorCtr="0" compatLnSpc="1">
            <a:prstTxWarp prst="textNoShape">
              <a:avLst/>
            </a:prstTxWarp>
            <a:noAutofit/>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sp>
        <p:nvSpPr>
          <p:cNvPr id="6" name="TextBox 5"/>
          <p:cNvSpPr txBox="1"/>
          <p:nvPr userDrawn="1"/>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solidFill>
                <a:cs typeface="Calibri" panose="020F0502020204030204" pitchFamily="34" charset="0"/>
                <a:sym typeface="Calibri" panose="020F0502020204030204" pitchFamily="34" charset="0"/>
              </a:rPr>
              <a:pPr algn="r" defTabSz="718953">
                <a:defRPr/>
              </a:pPr>
              <a:t>‹#›</a:t>
            </a:fld>
            <a:endParaRPr lang="en-US" sz="786" dirty="0">
              <a:solidFill>
                <a:srgbClr val="FFFFFF"/>
              </a:solidFill>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Calibri" panose="020F0502020204030204" pitchFamily="34" charset="0"/>
                <a:sym typeface="Calibri" panose="020F0502020204030204" pitchFamily="34" charset="0"/>
              </a:defRPr>
            </a:lvl1pPr>
          </a:lstStyle>
          <a:p>
            <a:fld id="{BF5E5659-DF19-42B1-8AAB-F8DDCAE35DE1}" type="datetime5">
              <a:rPr lang="en-US" smtClean="0">
                <a:solidFill>
                  <a:srgbClr val="FFFFFF"/>
                </a:solidFill>
              </a:rPr>
              <a:t>7-Mar-22</a:t>
            </a:fld>
            <a:endParaRPr lang="en-US" dirty="0">
              <a:solidFill>
                <a:srgbClr val="FFFFFF"/>
              </a:solidFill>
            </a:endParaRPr>
          </a:p>
        </p:txBody>
      </p:sp>
      <p:pic>
        <p:nvPicPr>
          <p:cNvPr id="8" name="Picture 7"/>
          <p:cNvPicPr>
            <a:picLocks noChangeAspect="1"/>
          </p:cNvPicPr>
          <p:nvPr userDrawn="1"/>
        </p:nvPicPr>
        <p:blipFill>
          <a:blip r:embed="rId7">
            <a:lum bright="100000"/>
          </a:blip>
          <a:stretch>
            <a:fillRect/>
          </a:stretch>
        </p:blipFill>
        <p:spPr>
          <a:xfrm>
            <a:off x="138538" y="6405037"/>
            <a:ext cx="994434" cy="356616"/>
          </a:xfrm>
          <a:prstGeom prst="rect">
            <a:avLst/>
          </a:prstGeom>
        </p:spPr>
      </p:pic>
    </p:spTree>
    <p:extLst>
      <p:ext uri="{BB962C8B-B14F-4D97-AF65-F5344CB8AC3E}">
        <p14:creationId xmlns:p14="http://schemas.microsoft.com/office/powerpoint/2010/main" val="4663334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4" name="Object 3" hidden="1"/>
                      <p:cNvPicPr/>
                      <p:nvPr/>
                    </p:nvPicPr>
                    <p:blipFill>
                      <a:blip r:embed="rId5"/>
                      <a:stretch>
                        <a:fillRect/>
                      </a:stretch>
                    </p:blipFill>
                    <p:spPr>
                      <a:xfrm>
                        <a:off x="1292" y="1589"/>
                        <a:ext cx="1289" cy="1587"/>
                      </a:xfrm>
                      <a:prstGeom prst="rect">
                        <a:avLst/>
                      </a:prstGeom>
                    </p:spPr>
                  </p:pic>
                </p:oleObj>
              </mc:Fallback>
            </mc:AlternateContent>
          </a:graphicData>
        </a:graphic>
      </p:graphicFrame>
      <p:sp>
        <p:nvSpPr>
          <p:cNvPr id="5" name="TextBox 4"/>
          <p:cNvSpPr txBox="1"/>
          <p:nvPr/>
        </p:nvSpPr>
        <p:spPr bwMode="white">
          <a:xfrm>
            <a:off x="9073896" y="6437358"/>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solidFill>
                <a:cs typeface="Calibri" panose="020F0502020204030204" pitchFamily="34" charset="0"/>
                <a:sym typeface="Calibri" panose="020F0502020204030204" pitchFamily="34" charset="0"/>
              </a:rPr>
              <a:pPr algn="r" defTabSz="718953">
                <a:defRPr/>
              </a:pPr>
              <a:t>‹#›</a:t>
            </a:fld>
            <a:endParaRPr lang="en-US" sz="786" dirty="0">
              <a:solidFill>
                <a:srgbClr val="FFFFFF"/>
              </a:solidFill>
              <a:cs typeface="Calibri" panose="020F0502020204030204" pitchFamily="34" charset="0"/>
              <a:sym typeface="Calibri" panose="020F050202020403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Calibri" panose="020F0502020204030204" pitchFamily="34" charset="0"/>
                <a:sym typeface="Calibri" panose="020F0502020204030204" pitchFamily="34" charset="0"/>
              </a:defRPr>
            </a:lvl1pPr>
          </a:lstStyle>
          <a:p>
            <a:fld id="{EDAD96F0-A9C7-4ACA-A3B0-8A41C9E0A08E}" type="datetime5">
              <a:rPr lang="en-US" smtClean="0">
                <a:solidFill>
                  <a:srgbClr val="FFFFFF"/>
                </a:solidFill>
              </a:rPr>
              <a:t>7-Mar-22</a:t>
            </a:fld>
            <a:endParaRPr lang="en-US" dirty="0">
              <a:solidFill>
                <a:srgbClr val="FFFFFF"/>
              </a:solidFill>
            </a:endParaRPr>
          </a:p>
        </p:txBody>
      </p:sp>
      <p:sp>
        <p:nvSpPr>
          <p:cNvPr id="11"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solidFill>
                <a:cs typeface="Calibri" panose="020F0502020204030204" pitchFamily="34" charset="0"/>
                <a:sym typeface="Calibri" panose="020F0502020204030204" pitchFamily="34" charset="0"/>
              </a:rPr>
              <a:t>Copyright © 2017 by The Boston Consulting Group, Inc. All rights reserved.</a:t>
            </a:r>
          </a:p>
        </p:txBody>
      </p:sp>
      <p:sp>
        <p:nvSpPr>
          <p:cNvPr id="2" name="Title 1"/>
          <p:cNvSpPr>
            <a:spLocks noGrp="1"/>
          </p:cNvSpPr>
          <p:nvPr>
            <p:ph type="title" hasCustomPrompt="1"/>
          </p:nvPr>
        </p:nvSpPr>
        <p:spPr>
          <a:xfrm>
            <a:off x="511875" y="622801"/>
            <a:ext cx="8883225" cy="261284"/>
          </a:xfrm>
        </p:spPr>
        <p:txBody>
          <a:bodyPr/>
          <a:lstStyle>
            <a:lvl1pPr>
              <a:defRPr>
                <a:solidFill>
                  <a:schemeClr val="bg1"/>
                </a:solidFill>
                <a:latin typeface="Calibri" panose="020F0502020204030204" pitchFamily="34" charset="0"/>
                <a:sym typeface="Calibri" panose="020F0502020204030204" pitchFamily="34" charset="0"/>
              </a:defRPr>
            </a:lvl1pPr>
          </a:lstStyle>
          <a:p>
            <a:r>
              <a:rPr lang="en-US" dirty="0"/>
              <a:t>Click to add title</a:t>
            </a:r>
          </a:p>
        </p:txBody>
      </p:sp>
      <p:sp>
        <p:nvSpPr>
          <p:cNvPr id="8"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solidFill>
                <a:cs typeface="Calibri" panose="020F0502020204030204" pitchFamily="34" charset="0"/>
                <a:sym typeface="Calibri" panose="020F0502020204030204" pitchFamily="34" charset="0"/>
              </a:rPr>
              <a:t>20171124 - Project Alpha - SteerCo 17 vSent1.pptx</a:t>
            </a:r>
            <a:endParaRPr lang="en-US" sz="550" dirty="0">
              <a:solidFill>
                <a:srgbClr val="FFFFFF"/>
              </a:solidFill>
              <a:cs typeface="Calibri" panose="020F0502020204030204" pitchFamily="34" charset="0"/>
              <a:sym typeface="Calibri" panose="020F0502020204030204" pitchFamily="34" charset="0"/>
            </a:endParaRPr>
          </a:p>
        </p:txBody>
      </p:sp>
      <p:pic>
        <p:nvPicPr>
          <p:cNvPr id="9" name="Picture 8"/>
          <p:cNvPicPr>
            <a:picLocks noChangeAspect="1"/>
          </p:cNvPicPr>
          <p:nvPr userDrawn="1"/>
        </p:nvPicPr>
        <p:blipFill>
          <a:blip r:embed="rId6">
            <a:lum bright="100000"/>
          </a:blip>
          <a:stretch>
            <a:fillRect/>
          </a:stretch>
        </p:blipFill>
        <p:spPr>
          <a:xfrm>
            <a:off x="138538" y="6405037"/>
            <a:ext cx="994434" cy="356616"/>
          </a:xfrm>
          <a:prstGeom prst="rect">
            <a:avLst/>
          </a:prstGeom>
        </p:spPr>
      </p:pic>
    </p:spTree>
    <p:extLst>
      <p:ext uri="{BB962C8B-B14F-4D97-AF65-F5344CB8AC3E}">
        <p14:creationId xmlns:p14="http://schemas.microsoft.com/office/powerpoint/2010/main" val="42372571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pic>
        <p:nvPicPr>
          <p:cNvPr id="12" name="Picture 2"/>
          <p:cNvPicPr>
            <a:picLocks noChangeAspect="1" noChangeArrowheads="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525768" y="3594368"/>
            <a:ext cx="1109265"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332175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defTabSz="718953">
              <a:lnSpc>
                <a:spcPct val="90000"/>
              </a:lnSpc>
              <a:spcAft>
                <a:spcPts val="786"/>
              </a:spcAft>
            </a:pPr>
            <a:endParaRPr lang="en-US" sz="943" dirty="0">
              <a:solidFill>
                <a:prstClr val="white"/>
              </a:solidFill>
              <a:cs typeface="Calibri" panose="020F0502020204030204" pitchFamily="34" charset="0"/>
              <a:sym typeface="Calibri" panose="020F0502020204030204" pitchFamily="34" charset="0"/>
            </a:endParaRPr>
          </a:p>
        </p:txBody>
      </p:sp>
      <p:sp>
        <p:nvSpPr>
          <p:cNvPr id="17" name="Freeform 12"/>
          <p:cNvSpPr/>
          <p:nvPr userDrawn="1"/>
        </p:nvSpPr>
        <p:spPr bwMode="ltGray">
          <a:xfrm>
            <a:off x="0" y="0"/>
            <a:ext cx="332175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defTabSz="718953">
              <a:lnSpc>
                <a:spcPct val="90000"/>
              </a:lnSpc>
              <a:spcAft>
                <a:spcPts val="786"/>
              </a:spcAft>
            </a:pPr>
            <a:endParaRPr lang="en-US" sz="943" dirty="0">
              <a:solidFill>
                <a:prstClr val="white"/>
              </a:solidFill>
              <a:cs typeface="Calibri" panose="020F0502020204030204" pitchFamily="34" charset="0"/>
              <a:sym typeface="Calibri" panose="020F0502020204030204" pitchFamily="34" charset="0"/>
            </a:endParaRPr>
          </a:p>
        </p:txBody>
      </p:sp>
      <p:sp>
        <p:nvSpPr>
          <p:cNvPr id="20" name="TextBox 19"/>
          <p:cNvSpPr txBox="1"/>
          <p:nvPr userDrawn="1"/>
        </p:nvSpPr>
        <p:spPr>
          <a:xfrm>
            <a:off x="511876" y="2766254"/>
            <a:ext cx="2290762" cy="1385123"/>
          </a:xfrm>
          <a:prstGeom prst="rect">
            <a:avLst/>
          </a:prstGeom>
          <a:noFill/>
        </p:spPr>
        <p:txBody>
          <a:bodyPr wrap="square" lIns="0" tIns="0" rIns="0" bIns="0" rtlCol="0" anchor="ctr">
            <a:spAutoFit/>
          </a:bodyPr>
          <a:lstStyle/>
          <a:p>
            <a:pPr defTabSz="718953">
              <a:lnSpc>
                <a:spcPct val="106000"/>
              </a:lnSpc>
              <a:spcAft>
                <a:spcPts val="550"/>
              </a:spcAft>
            </a:pPr>
            <a:r>
              <a:rPr lang="en-US" sz="4246" dirty="0">
                <a:solidFill>
                  <a:srgbClr val="005BB8"/>
                </a:solidFill>
                <a:cs typeface="Calibri" panose="020F0502020204030204" pitchFamily="34" charset="0"/>
                <a:sym typeface="Calibri" panose="020F0502020204030204" pitchFamily="34" charset="0"/>
              </a:rPr>
              <a:t>Table of Contents</a:t>
            </a:r>
          </a:p>
        </p:txBody>
      </p:sp>
      <p:sp>
        <p:nvSpPr>
          <p:cNvPr id="15" name="Date Placeholder 4"/>
          <p:cNvSpPr>
            <a:spLocks noGrp="1"/>
          </p:cNvSpPr>
          <p:nvPr>
            <p:ph type="dt" sz="half" idx="10"/>
          </p:nvPr>
        </p:nvSpPr>
        <p:spPr>
          <a:xfrm>
            <a:off x="7862888" y="6437949"/>
            <a:ext cx="1204166" cy="120976"/>
          </a:xfrm>
        </p:spPr>
        <p:txBody>
          <a:bodyPr/>
          <a:lstStyle>
            <a:lvl1pPr>
              <a:defRPr>
                <a:solidFill>
                  <a:schemeClr val="bg1"/>
                </a:solidFill>
                <a:latin typeface="Calibri" panose="020F0502020204030204" pitchFamily="34" charset="0"/>
                <a:sym typeface="Calibri" panose="020F0502020204030204" pitchFamily="34" charset="0"/>
              </a:defRPr>
            </a:lvl1pPr>
          </a:lstStyle>
          <a:p>
            <a:fld id="{D74B5F9F-C92B-444F-A138-B0DD53DC6674}" type="datetime5">
              <a:rPr lang="en-US" smtClean="0">
                <a:solidFill>
                  <a:srgbClr val="FFFFFF"/>
                </a:solidFill>
              </a:rPr>
              <a:t>7-Mar-22</a:t>
            </a:fld>
            <a:endParaRPr lang="en-US" dirty="0">
              <a:solidFill>
                <a:srgbClr val="FFFFFF"/>
              </a:solidFill>
            </a:endParaRPr>
          </a:p>
        </p:txBody>
      </p:sp>
      <p:sp>
        <p:nvSpPr>
          <p:cNvPr id="24"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solidFill>
                <a:cs typeface="Calibri" panose="020F0502020204030204" pitchFamily="34" charset="0"/>
                <a:sym typeface="Calibri" panose="020F0502020204030204" pitchFamily="34" charset="0"/>
              </a:rPr>
              <a:t>Copyright © 2017 by The Boston Consulting Group, Inc. All rights reserved.</a:t>
            </a:r>
          </a:p>
        </p:txBody>
      </p:sp>
      <p:sp>
        <p:nvSpPr>
          <p:cNvPr id="19" name="TextBox 18"/>
          <p:cNvSpPr txBox="1"/>
          <p:nvPr userDrawn="1"/>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solidFill>
                <a:cs typeface="Calibri" panose="020F0502020204030204" pitchFamily="34" charset="0"/>
                <a:sym typeface="Calibri" panose="020F0502020204030204" pitchFamily="34" charset="0"/>
              </a:rPr>
              <a:pPr algn="r" defTabSz="718953">
                <a:defRPr/>
              </a:pPr>
              <a:t>‹#›</a:t>
            </a:fld>
            <a:endParaRPr lang="en-US" sz="786" dirty="0">
              <a:solidFill>
                <a:srgbClr val="FFFFFF"/>
              </a:solidFill>
              <a:cs typeface="Calibri" panose="020F0502020204030204" pitchFamily="34" charset="0"/>
              <a:sym typeface="Calibri" panose="020F0502020204030204" pitchFamily="34" charset="0"/>
            </a:endParaRPr>
          </a:p>
        </p:txBody>
      </p:sp>
      <p:sp>
        <p:nvSpPr>
          <p:cNvPr id="14"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solidFill>
                <a:cs typeface="Calibri" panose="020F0502020204030204" pitchFamily="34" charset="0"/>
                <a:sym typeface="Calibri" panose="020F0502020204030204" pitchFamily="34" charset="0"/>
              </a:rPr>
              <a:t>20171124 - Project Alpha - SteerCo 17 vSent1.pptx</a:t>
            </a:r>
            <a:endParaRPr lang="en-US" sz="550" dirty="0">
              <a:solidFill>
                <a:srgbClr val="FFFFFF"/>
              </a:solidFill>
              <a:cs typeface="Calibri" panose="020F0502020204030204" pitchFamily="34" charset="0"/>
              <a:sym typeface="Calibri" panose="020F0502020204030204" pitchFamily="34" charset="0"/>
            </a:endParaRPr>
          </a:p>
        </p:txBody>
      </p:sp>
      <p:pic>
        <p:nvPicPr>
          <p:cNvPr id="16" name="Picture 448" descr="Image result for aegon asset management png logo"/>
          <p:cNvPicPr>
            <a:picLocks noChangeAspect="1" noChangeArrowheads="1"/>
          </p:cNvPicPr>
          <p:nvPr userDrawn="1"/>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8538" y="6405037"/>
            <a:ext cx="994325" cy="35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7355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sp>
        <p:nvSpPr>
          <p:cNvPr id="6" name="Date Placeholder 4"/>
          <p:cNvSpPr>
            <a:spLocks noGrp="1"/>
          </p:cNvSpPr>
          <p:nvPr>
            <p:ph type="dt" sz="half" idx="10"/>
          </p:nvPr>
        </p:nvSpPr>
        <p:spPr>
          <a:xfrm>
            <a:off x="7862888" y="6437949"/>
            <a:ext cx="1204166" cy="120976"/>
          </a:xfrm>
        </p:spPr>
        <p:txBody>
          <a:bodyPr/>
          <a:lstStyle>
            <a:lvl1pPr>
              <a:defRPr>
                <a:solidFill>
                  <a:schemeClr val="bg1"/>
                </a:solidFill>
                <a:latin typeface="Calibri" panose="020F0502020204030204" pitchFamily="34" charset="0"/>
                <a:sym typeface="Calibri" panose="020F0502020204030204" pitchFamily="34" charset="0"/>
              </a:defRPr>
            </a:lvl1pPr>
          </a:lstStyle>
          <a:p>
            <a:fld id="{84B33F68-E048-497D-855F-C5CBA938E09E}" type="datetime5">
              <a:rPr lang="en-US" smtClean="0">
                <a:solidFill>
                  <a:srgbClr val="FFFFFF"/>
                </a:solidFill>
              </a:rPr>
              <a:t>7-Mar-22</a:t>
            </a:fld>
            <a:endParaRPr lang="en-US" dirty="0">
              <a:solidFill>
                <a:srgbClr val="FFFFFF"/>
              </a:solidFill>
            </a:endParaRPr>
          </a:p>
        </p:txBody>
      </p:sp>
      <p:sp>
        <p:nvSpPr>
          <p:cNvPr id="9"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solidFill>
                <a:cs typeface="Calibri" panose="020F0502020204030204" pitchFamily="34" charset="0"/>
                <a:sym typeface="Calibri" panose="020F0502020204030204" pitchFamily="34" charset="0"/>
              </a:rPr>
              <a:t>Copyright © 2017 by The Boston Consulting Group, Inc. All rights reserved.</a:t>
            </a:r>
          </a:p>
        </p:txBody>
      </p:sp>
      <p:sp>
        <p:nvSpPr>
          <p:cNvPr id="11" name="TextBox 10"/>
          <p:cNvSpPr txBox="1"/>
          <p:nvPr userDrawn="1"/>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solidFill>
                <a:cs typeface="Calibri" panose="020F0502020204030204" pitchFamily="34" charset="0"/>
                <a:sym typeface="Calibri" panose="020F0502020204030204" pitchFamily="34" charset="0"/>
              </a:rPr>
              <a:pPr algn="r" defTabSz="718953">
                <a:defRPr/>
              </a:pPr>
              <a:t>‹#›</a:t>
            </a:fld>
            <a:endParaRPr lang="en-US" sz="786" dirty="0">
              <a:solidFill>
                <a:srgbClr val="FFFFFF"/>
              </a:solidFill>
              <a:cs typeface="Calibri" panose="020F0502020204030204" pitchFamily="34" charset="0"/>
              <a:sym typeface="Calibri" panose="020F0502020204030204" pitchFamily="34" charset="0"/>
            </a:endParaRPr>
          </a:p>
        </p:txBody>
      </p:sp>
      <p:sp>
        <p:nvSpPr>
          <p:cNvPr id="8"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solidFill>
                <a:cs typeface="Calibri" panose="020F0502020204030204" pitchFamily="34" charset="0"/>
                <a:sym typeface="Calibri" panose="020F0502020204030204" pitchFamily="34" charset="0"/>
              </a:rPr>
              <a:t>20171124 - Project Alpha - SteerCo 17 vSent1.pptx</a:t>
            </a:r>
            <a:endParaRPr lang="en-US" sz="550" dirty="0">
              <a:solidFill>
                <a:srgbClr val="FFFFFF"/>
              </a:solidFill>
              <a:cs typeface="Calibri" panose="020F0502020204030204" pitchFamily="34" charset="0"/>
              <a:sym typeface="Calibri" panose="020F0502020204030204" pitchFamily="34" charset="0"/>
            </a:endParaRPr>
          </a:p>
        </p:txBody>
      </p:sp>
      <p:pic>
        <p:nvPicPr>
          <p:cNvPr id="10" name="Picture 9"/>
          <p:cNvPicPr>
            <a:picLocks noChangeAspect="1"/>
          </p:cNvPicPr>
          <p:nvPr userDrawn="1"/>
        </p:nvPicPr>
        <p:blipFill>
          <a:blip r:embed="rId6">
            <a:lum bright="100000"/>
          </a:blip>
          <a:stretch>
            <a:fillRect/>
          </a:stretch>
        </p:blipFill>
        <p:spPr>
          <a:xfrm>
            <a:off x="138538" y="6405037"/>
            <a:ext cx="994434" cy="356616"/>
          </a:xfrm>
          <a:prstGeom prst="rect">
            <a:avLst/>
          </a:prstGeom>
        </p:spPr>
      </p:pic>
    </p:spTree>
    <p:extLst>
      <p:ext uri="{BB962C8B-B14F-4D97-AF65-F5344CB8AC3E}">
        <p14:creationId xmlns:p14="http://schemas.microsoft.com/office/powerpoint/2010/main" val="7404156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Calibri" panose="020F0502020204030204" pitchFamily="34" charset="0"/>
                <a:sym typeface="Calibri" panose="020F0502020204030204" pitchFamily="34" charset="0"/>
              </a:defRPr>
            </a:lvl1pPr>
          </a:lstStyle>
          <a:p>
            <a:fld id="{C701B8B4-BB01-4FAD-AB33-4FFB50061731}" type="datetime5">
              <a:rPr lang="en-US" smtClean="0">
                <a:solidFill>
                  <a:srgbClr val="FFFFFF">
                    <a:lumMod val="50000"/>
                  </a:srgbClr>
                </a:solidFill>
              </a:rPr>
              <a:t>7-Mar-22</a:t>
            </a:fld>
            <a:endParaRPr lang="en-US" dirty="0">
              <a:solidFill>
                <a:srgbClr val="FFFFFF">
                  <a:lumMod val="50000"/>
                </a:srgbClr>
              </a:solidFill>
            </a:endParaRPr>
          </a:p>
        </p:txBody>
      </p:sp>
      <p:sp>
        <p:nvSpPr>
          <p:cNvPr id="5"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lumMod val="50000"/>
                  </a:srgbClr>
                </a:solidFill>
                <a:cs typeface="Calibri" panose="020F0502020204030204" pitchFamily="34" charset="0"/>
                <a:sym typeface="Calibri" panose="020F0502020204030204" pitchFamily="34" charset="0"/>
              </a:rPr>
              <a:t>Copyright © 2017 by The Boston Consulting Group, Inc. All rights reserved.</a:t>
            </a:r>
          </a:p>
        </p:txBody>
      </p:sp>
      <p:sp>
        <p:nvSpPr>
          <p:cNvPr id="6"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lumMod val="50000"/>
                  </a:srgbClr>
                </a:solidFill>
                <a:cs typeface="Calibri" panose="020F0502020204030204" pitchFamily="34" charset="0"/>
                <a:sym typeface="Calibri" panose="020F0502020204030204" pitchFamily="34" charset="0"/>
              </a:rPr>
              <a:t>20171124 - Project Alpha - SteerCo 17 vSent1.pptx</a:t>
            </a:r>
            <a:endParaRPr lang="en-US" sz="550" dirty="0">
              <a:solidFill>
                <a:srgbClr val="FFFFFF">
                  <a:lumMod val="50000"/>
                </a:srgbClr>
              </a:solidFill>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985719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292" y="1589"/>
                        <a:ext cx="1289" cy="1587"/>
                      </a:xfrm>
                      <a:prstGeom prst="rect">
                        <a:avLst/>
                      </a:prstGeom>
                    </p:spPr>
                  </p:pic>
                </p:oleObj>
              </mc:Fallback>
            </mc:AlternateContent>
          </a:graphicData>
        </a:graphic>
      </p:graphicFrame>
      <p:sp>
        <p:nvSpPr>
          <p:cNvPr id="11"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lumMod val="50000"/>
                  </a:srgbClr>
                </a:solidFill>
                <a:cs typeface="Calibri" panose="020F0502020204030204" pitchFamily="34" charset="0"/>
                <a:sym typeface="Calibri" panose="020F0502020204030204" pitchFamily="34" charset="0"/>
              </a:rPr>
              <a:t>20171124 - Project Alpha - SteerCo 17 vSent1.pptx</a:t>
            </a:r>
            <a:endParaRPr lang="en-US" sz="550" dirty="0">
              <a:solidFill>
                <a:srgbClr val="FFFFFF">
                  <a:lumMod val="50000"/>
                </a:srgbClr>
              </a:solidFill>
              <a:cs typeface="Calibri" panose="020F0502020204030204" pitchFamily="34" charset="0"/>
              <a:sym typeface="Calibri" panose="020F0502020204030204" pitchFamily="34" charset="0"/>
            </a:endParaRPr>
          </a:p>
        </p:txBody>
      </p:sp>
      <p:sp>
        <p:nvSpPr>
          <p:cNvPr id="12"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lumMod val="50000"/>
                  </a:srgbClr>
                </a:solidFill>
                <a:cs typeface="Calibri" panose="020F0502020204030204" pitchFamily="34" charset="0"/>
                <a:sym typeface="Calibri" panose="020F0502020204030204" pitchFamily="34" charset="0"/>
              </a:rPr>
              <a:t>Copyright © 2017 by The Boston Consulting Group, Inc. All rights reserved.</a:t>
            </a:r>
          </a:p>
        </p:txBody>
      </p:sp>
    </p:spTree>
    <p:extLst>
      <p:ext uri="{BB962C8B-B14F-4D97-AF65-F5344CB8AC3E}">
        <p14:creationId xmlns:p14="http://schemas.microsoft.com/office/powerpoint/2010/main" val="41364345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292" y="1589"/>
                        <a:ext cx="1289" cy="1587"/>
                      </a:xfrm>
                      <a:prstGeom prst="rect">
                        <a:avLst/>
                      </a:prstGeom>
                    </p:spPr>
                  </p:pic>
                </p:oleObj>
              </mc:Fallback>
            </mc:AlternateContent>
          </a:graphicData>
        </a:graphic>
      </p:graphicFrame>
      <p:sp>
        <p:nvSpPr>
          <p:cNvPr id="9" name="TextBox 8"/>
          <p:cNvSpPr txBox="1"/>
          <p:nvPr userDrawn="1"/>
        </p:nvSpPr>
        <p:spPr>
          <a:xfrm>
            <a:off x="398098" y="1589867"/>
            <a:ext cx="9109805" cy="719998"/>
          </a:xfrm>
          <a:prstGeom prst="rect">
            <a:avLst/>
          </a:prstGeom>
        </p:spPr>
        <p:txBody>
          <a:bodyPr vert="horz" lIns="0" tIns="0" rIns="0" bIns="0" rtlCol="0" anchor="b" anchorCtr="0">
            <a:noAutofit/>
          </a:bodyPr>
          <a:lstStyle>
            <a:lvl1pPr lvl="0" indent="0">
              <a:lnSpc>
                <a:spcPct val="110000"/>
              </a:lnSpc>
              <a:spcBef>
                <a:spcPts val="600"/>
              </a:spcBef>
              <a:spcAft>
                <a:spcPts val="300"/>
              </a:spcAft>
              <a:buFont typeface="Arial" panose="020B0604020202020204" pitchFamily="34" charset="0"/>
              <a:buChar char="​"/>
              <a:defRPr lang="en-US" sz="3600" b="1" baseline="0">
                <a:solidFill>
                  <a:schemeClr val="tx2"/>
                </a:solidFill>
                <a:latin typeface="Calibri" pitchFamily="34" charset="0"/>
                <a:cs typeface="Calibri" pitchFamily="34" charset="0"/>
                <a:sym typeface="Calibri" panose="020F0502020204030204" pitchFamily="34" charset="0"/>
              </a:defRPr>
            </a:lvl1pPr>
            <a:lvl2pPr marL="284400" indent="-172800">
              <a:lnSpc>
                <a:spcPct val="90000"/>
              </a:lnSpc>
              <a:spcBef>
                <a:spcPts val="0"/>
              </a:spcBef>
              <a:spcAft>
                <a:spcPts val="300"/>
              </a:spcAft>
              <a:buClr>
                <a:schemeClr val="tx2"/>
              </a:buClr>
              <a:buFont typeface="Arial" panose="020B0604020202020204" pitchFamily="34" charset="0"/>
              <a:buChar char="•"/>
              <a:defRPr lang="en-US" sz="1200">
                <a:solidFill>
                  <a:schemeClr val="tx1"/>
                </a:solidFill>
                <a:latin typeface="Calibri" panose="020F0502020204030204" pitchFamily="34" charset="0"/>
                <a:cs typeface="Calibri" panose="020F0502020204030204" pitchFamily="34" charset="0"/>
                <a:sym typeface="Calibri" panose="020F0502020204030204" pitchFamily="34" charset="0"/>
              </a:defRPr>
            </a:lvl2pPr>
            <a:lvl3pPr marL="511200" indent="-165600">
              <a:lnSpc>
                <a:spcPct val="90000"/>
              </a:lnSpc>
              <a:spcBef>
                <a:spcPts val="0"/>
              </a:spcBef>
              <a:spcAft>
                <a:spcPts val="300"/>
              </a:spcAft>
              <a:buClr>
                <a:schemeClr val="tx2"/>
              </a:buClr>
              <a:buFont typeface="Trebuchet MS" panose="020B0603020202020204" pitchFamily="34" charset="0"/>
              <a:buChar char="–"/>
              <a:defRPr lang="en-US" sz="1200">
                <a:solidFill>
                  <a:schemeClr val="tx1"/>
                </a:solidFill>
                <a:latin typeface="Calibri" panose="020F0502020204030204" pitchFamily="34" charset="0"/>
                <a:cs typeface="Calibri" panose="020F0502020204030204" pitchFamily="34" charset="0"/>
                <a:sym typeface="Calibri" panose="020F0502020204030204" pitchFamily="34" charset="0"/>
              </a:defRPr>
            </a:lvl3pPr>
            <a:lvl4pPr marL="0" indent="0">
              <a:lnSpc>
                <a:spcPct val="110000"/>
              </a:lnSpc>
              <a:spcBef>
                <a:spcPts val="300"/>
              </a:spcBef>
              <a:spcAft>
                <a:spcPts val="300"/>
              </a:spcAft>
              <a:buClr>
                <a:schemeClr val="tx2"/>
              </a:buClr>
              <a:buFont typeface="Arial" panose="020B0604020202020204" pitchFamily="34" charset="0"/>
              <a:buChar char="​"/>
              <a:defRPr lang="en-US" sz="1600">
                <a:solidFill>
                  <a:schemeClr val="tx2"/>
                </a:solidFill>
                <a:latin typeface="Calibri" panose="020F0502020204030204" pitchFamily="34" charset="0"/>
                <a:cs typeface="Calibri" panose="020F0502020204030204" pitchFamily="34" charset="0"/>
                <a:sym typeface="Calibri" panose="020F0502020204030204" pitchFamily="34" charset="0"/>
              </a:defRPr>
            </a:lvl4pPr>
            <a:lvl5pPr marL="0" indent="0">
              <a:lnSpc>
                <a:spcPct val="100000"/>
              </a:lnSpc>
              <a:spcBef>
                <a:spcPts val="0"/>
              </a:spcBef>
              <a:spcAft>
                <a:spcPts val="300"/>
              </a:spcAft>
              <a:buClrTx/>
              <a:buFont typeface="Arial" panose="020B0604020202020204" pitchFamily="34" charset="0"/>
              <a:buChar char="​"/>
              <a:defRPr lang="en-US" sz="1600" b="1" smtClean="0">
                <a:solidFill>
                  <a:schemeClr val="tx1"/>
                </a:solidFill>
                <a:latin typeface="Calibri" panose="020F0502020204030204" pitchFamily="34" charset="0"/>
                <a:cs typeface="Calibri" panose="020F0502020204030204" pitchFamily="34" charset="0"/>
                <a:sym typeface="Calibri" panose="020F0502020204030204" pitchFamily="34" charset="0"/>
              </a:defRPr>
            </a:lvl5pPr>
            <a:lvl6pPr marL="269875" indent="-152400">
              <a:lnSpc>
                <a:spcPct val="90000"/>
              </a:lnSpc>
              <a:spcBef>
                <a:spcPts val="0"/>
              </a:spcBef>
              <a:spcAft>
                <a:spcPts val="600"/>
              </a:spcAft>
              <a:buClr>
                <a:schemeClr val="tx2"/>
              </a:buClr>
              <a:buFont typeface="Arial" panose="020B0604020202020204" pitchFamily="34" charset="0"/>
              <a:buChar char="•"/>
              <a:defRPr lang="en-US" sz="1600" smtClean="0">
                <a:solidFill>
                  <a:schemeClr val="tx1"/>
                </a:solidFill>
                <a:latin typeface="Calibri" panose="020F0502020204030204" pitchFamily="34" charset="0"/>
                <a:cs typeface="Calibri" panose="020F0502020204030204" pitchFamily="34" charset="0"/>
                <a:sym typeface="Calibri" panose="020F0502020204030204" pitchFamily="34" charset="0"/>
              </a:defRPr>
            </a:lvl6pPr>
            <a:lvl7pPr marL="0" indent="0">
              <a:lnSpc>
                <a:spcPct val="90000"/>
              </a:lnSpc>
              <a:spcBef>
                <a:spcPts val="900"/>
              </a:spcBef>
              <a:spcAft>
                <a:spcPts val="900"/>
              </a:spcAft>
              <a:buFont typeface="Arial" panose="020B0604020202020204" pitchFamily="34" charset="0"/>
              <a:buChar char="​"/>
              <a:defRPr lang="en-US" sz="4400" baseline="0" smtClean="0">
                <a:solidFill>
                  <a:schemeClr val="tx1"/>
                </a:solidFill>
                <a:latin typeface="Calibri" panose="020F0502020204030204" pitchFamily="34" charset="0"/>
                <a:cs typeface="Calibri" panose="020F0502020204030204" pitchFamily="34" charset="0"/>
                <a:sym typeface="Calibri" panose="020F0502020204030204" pitchFamily="34" charset="0"/>
              </a:defRPr>
            </a:lvl7pPr>
            <a:lvl8pPr marL="0" indent="0">
              <a:lnSpc>
                <a:spcPct val="90000"/>
              </a:lnSpc>
              <a:spcBef>
                <a:spcPts val="900"/>
              </a:spcBef>
              <a:spcAft>
                <a:spcPts val="0"/>
              </a:spcAft>
              <a:buFont typeface="Arial" panose="020B0604020202020204" pitchFamily="34" charset="0"/>
              <a:buChar char="​"/>
              <a:defRPr lang="en-US" sz="5400" baseline="0" smtClean="0">
                <a:solidFill>
                  <a:schemeClr val="tx2"/>
                </a:solidFill>
                <a:latin typeface="Calibri" panose="020F0502020204030204" pitchFamily="34" charset="0"/>
                <a:cs typeface="Calibri" panose="020F0502020204030204" pitchFamily="34" charset="0"/>
                <a:sym typeface="Calibri" panose="020F0502020204030204" pitchFamily="34" charset="0"/>
              </a:defRPr>
            </a:lvl8pPr>
            <a:lvl9pPr marL="0" indent="0">
              <a:lnSpc>
                <a:spcPct val="100000"/>
              </a:lnSpc>
              <a:spcBef>
                <a:spcPts val="0"/>
              </a:spcBef>
              <a:spcAft>
                <a:spcPts val="900"/>
              </a:spcAft>
              <a:buFont typeface="Arial" panose="020B0604020202020204" pitchFamily="34" charset="0"/>
              <a:buChar char="​"/>
              <a:defRPr lang="en-US" sz="2400" baseline="0" dirty="0">
                <a:solidFill>
                  <a:schemeClr val="tx2"/>
                </a:solidFill>
                <a:latin typeface="Calibri" panose="020F0502020204030204" pitchFamily="34" charset="0"/>
                <a:cs typeface="Calibri" panose="020F0502020204030204" pitchFamily="34" charset="0"/>
                <a:sym typeface="Calibri" panose="020F0502020204030204" pitchFamily="34" charset="0"/>
              </a:defRPr>
            </a:lvl9pPr>
          </a:lstStyle>
          <a:p>
            <a:pPr defTabSz="718953"/>
            <a:r>
              <a:rPr sz="2830" dirty="0">
                <a:solidFill>
                  <a:srgbClr val="005BB8"/>
                </a:solidFill>
              </a:rPr>
              <a:t>Thank you</a:t>
            </a:r>
          </a:p>
        </p:txBody>
      </p:sp>
      <p:grpSp>
        <p:nvGrpSpPr>
          <p:cNvPr id="10" name="Group 9"/>
          <p:cNvGrpSpPr/>
          <p:nvPr userDrawn="1"/>
        </p:nvGrpSpPr>
        <p:grpSpPr>
          <a:xfrm>
            <a:off x="0" y="234"/>
            <a:ext cx="9909552" cy="6857767"/>
            <a:chOff x="0" y="233"/>
            <a:chExt cx="9147175" cy="5143267"/>
          </a:xfrm>
        </p:grpSpPr>
        <p:pic>
          <p:nvPicPr>
            <p:cNvPr id="17" name="Picture Placeholder 6"/>
            <p:cNvPicPr>
              <a:picLocks noChangeAspect="1"/>
            </p:cNvPicPr>
            <p:nvPr userDrawn="1"/>
          </p:nvPicPr>
          <p:blipFill>
            <a:blip r:embed="rId5" cstate="email">
              <a:extLst>
                <a:ext uri="{28A0092B-C50C-407E-A947-70E740481C1C}">
                  <a14:useLocalDpi xmlns:a14="http://schemas.microsoft.com/office/drawing/2010/main"/>
                </a:ext>
              </a:extLst>
            </a:blip>
            <a:srcRect t="33962" b="25066"/>
            <a:stretch>
              <a:fillRect/>
            </a:stretch>
          </p:blipFill>
          <p:spPr>
            <a:xfrm>
              <a:off x="3175" y="2065338"/>
              <a:ext cx="9144000" cy="2493343"/>
            </a:xfrm>
            <a:prstGeom prst="rect">
              <a:avLst/>
            </a:prstGeom>
          </p:spPr>
        </p:pic>
        <p:pic>
          <p:nvPicPr>
            <p:cNvPr id="18" name="Afbeelding 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525" y="2091213"/>
              <a:ext cx="4279392" cy="2468880"/>
            </a:xfrm>
            <a:prstGeom prst="rect">
              <a:avLst/>
            </a:prstGeom>
          </p:spPr>
        </p:pic>
        <p:pic>
          <p:nvPicPr>
            <p:cNvPr id="19" name="Afbeelding 1"/>
            <p:cNvPicPr>
              <a:picLocks noChangeAspect="1"/>
            </p:cNvPicPr>
            <p:nvPr userDrawn="1"/>
          </p:nvPicPr>
          <p:blipFill>
            <a:blip r:embed="rId7" cstate="print">
              <a:extLst>
                <a:ext uri="{28A0092B-C50C-407E-A947-70E740481C1C}">
                  <a14:useLocalDpi xmlns:a14="http://schemas.microsoft.com/office/drawing/2010/main" val="0"/>
                </a:ext>
              </a:extLst>
            </a:blip>
            <a:srcRect r="7692" b="15991"/>
            <a:stretch>
              <a:fillRect/>
            </a:stretch>
          </p:blipFill>
          <p:spPr>
            <a:xfrm>
              <a:off x="0" y="3959226"/>
              <a:ext cx="9144000" cy="1184274"/>
            </a:xfrm>
            <a:prstGeom prst="rect">
              <a:avLst/>
            </a:prstGeom>
          </p:spPr>
        </p:pic>
        <p:pic>
          <p:nvPicPr>
            <p:cNvPr id="20" name="Afbeelding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788398" y="233"/>
              <a:ext cx="1354015" cy="1221511"/>
            </a:xfrm>
            <a:prstGeom prst="rect">
              <a:avLst/>
            </a:prstGeom>
          </p:spPr>
        </p:pic>
      </p:grpSp>
    </p:spTree>
    <p:extLst>
      <p:ext uri="{BB962C8B-B14F-4D97-AF65-F5344CB8AC3E}">
        <p14:creationId xmlns:p14="http://schemas.microsoft.com/office/powerpoint/2010/main" val="10004092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292" y="1589"/>
                        <a:ext cx="1289" cy="1587"/>
                      </a:xfrm>
                      <a:prstGeom prst="rect">
                        <a:avLst/>
                      </a:prstGeom>
                    </p:spPr>
                  </p:pic>
                </p:oleObj>
              </mc:Fallback>
            </mc:AlternateContent>
          </a:graphicData>
        </a:graphic>
      </p:graphicFrame>
      <p:grpSp>
        <p:nvGrpSpPr>
          <p:cNvPr id="144" name="Group 143"/>
          <p:cNvGrpSpPr/>
          <p:nvPr userDrawn="1"/>
        </p:nvGrpSpPr>
        <p:grpSpPr>
          <a:xfrm>
            <a:off x="-487" y="-1"/>
            <a:ext cx="9907462"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defTabSz="718953">
                <a:defRPr/>
              </a:pPr>
              <a:endParaRPr lang="en-US" sz="1415" dirty="0">
                <a:solidFill>
                  <a:srgbClr val="575757"/>
                </a:solidFill>
                <a:cs typeface="Calibri" panose="020F0502020204030204" pitchFamily="34" charset="0"/>
                <a:sym typeface="Calibri" panose="020F0502020204030204" pitchFamily="34" charset="0"/>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8953"/>
                <a:endParaRPr lang="en-US" sz="1415" dirty="0">
                  <a:solidFill>
                    <a:srgbClr val="000000"/>
                  </a:solidFill>
                  <a:cs typeface="Calibri" panose="020F0502020204030204" pitchFamily="34" charset="0"/>
                  <a:sym typeface="Calibri" panose="020F0502020204030204" pitchFamily="34" charset="0"/>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718953">
                <a:lnSpc>
                  <a:spcPct val="90000"/>
                </a:lnSpc>
                <a:spcAft>
                  <a:spcPts val="786"/>
                </a:spcAft>
              </a:pPr>
              <a:endParaRPr lang="en-US" sz="943" dirty="0">
                <a:solidFill>
                  <a:srgbClr val="FFFFFF"/>
                </a:solidFill>
                <a:cs typeface="Calibri" panose="020F0502020204030204" pitchFamily="34" charset="0"/>
                <a:sym typeface="Calibri" panose="020F0502020204030204" pitchFamily="34" charset="0"/>
              </a:endParaRPr>
            </a:p>
          </p:txBody>
        </p:sp>
        <p:sp>
          <p:nvSpPr>
            <p:cNvPr id="153" name="Footnote example"/>
            <p:cNvSpPr txBox="1"/>
            <p:nvPr/>
          </p:nvSpPr>
          <p:spPr>
            <a:xfrm>
              <a:off x="629999" y="6233503"/>
              <a:ext cx="9030914" cy="326436"/>
            </a:xfrm>
            <a:prstGeom prst="rect">
              <a:avLst/>
            </a:prstGeom>
            <a:noFill/>
          </p:spPr>
          <p:txBody>
            <a:bodyPr wrap="square" lIns="0" tIns="0" rIns="0" bIns="0" rtlCol="0" anchor="b">
              <a:spAutoFit/>
            </a:bodyPr>
            <a:lstStyle/>
            <a:p>
              <a:pPr defTabSz="718953">
                <a:lnSpc>
                  <a:spcPct val="90000"/>
                </a:lnSpc>
                <a:defRPr/>
              </a:pPr>
              <a:r>
                <a:rPr lang="en-US" sz="786" dirty="0">
                  <a:solidFill>
                    <a:srgbClr val="FFFFFF">
                      <a:lumMod val="50000"/>
                    </a:srgbClr>
                  </a:solidFill>
                  <a:cs typeface="Calibri" panose="020F0502020204030204" pitchFamily="34" charset="0"/>
                  <a:sym typeface="Calibri" panose="020F0502020204030204" pitchFamily="34" charset="0"/>
                </a:rPr>
                <a:t>1. xxxx  2. xxxx  3. xxxx</a:t>
              </a:r>
            </a:p>
            <a:p>
              <a:pPr defTabSz="718953">
                <a:lnSpc>
                  <a:spcPct val="90000"/>
                </a:lnSpc>
                <a:defRPr/>
              </a:pPr>
              <a:r>
                <a:rPr lang="en-US" sz="786" dirty="0">
                  <a:solidFill>
                    <a:srgbClr val="FFFFFF">
                      <a:lumMod val="50000"/>
                    </a:srgbClr>
                  </a:solidFill>
                  <a:cs typeface="Calibri" panose="020F0502020204030204" pitchFamily="34" charset="0"/>
                  <a:sym typeface="Calibri" panose="020F0502020204030204" pitchFamily="34" charset="0"/>
                </a:rPr>
                <a:t>Note: List footnotes in numerical order. Footnote numbers are not bracketed. Use 10pt font. Do not put a period at the end of the note or the source</a:t>
              </a:r>
            </a:p>
            <a:p>
              <a:pPr defTabSz="718953">
                <a:lnSpc>
                  <a:spcPct val="90000"/>
                </a:lnSpc>
                <a:defRPr/>
              </a:pPr>
              <a:r>
                <a:rPr lang="en-US" sz="786" dirty="0">
                  <a:solidFill>
                    <a:srgbClr val="FFFFFF">
                      <a:lumMod val="50000"/>
                    </a:srgbClr>
                  </a:solidFill>
                  <a:cs typeface="Calibri" panose="020F0502020204030204" pitchFamily="34" charset="0"/>
                  <a:sym typeface="Calibri" panose="020F050202020403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Calibri" panose="020F0502020204030204" pitchFamily="34" charset="0"/>
                <a:sym typeface="Calibri" panose="020F0502020204030204" pitchFamily="34" charset="0"/>
              </a:defRPr>
            </a:lvl1pPr>
          </a:lstStyle>
          <a:p>
            <a:fld id="{298D0272-4223-47FE-B1C7-A7995A33C72E}" type="datetime5">
              <a:rPr lang="en-US" smtClean="0">
                <a:solidFill>
                  <a:srgbClr val="FFFFFF">
                    <a:lumMod val="50000"/>
                  </a:srgbClr>
                </a:solidFill>
              </a:rPr>
              <a:t>7-Mar-22</a:t>
            </a:fld>
            <a:endParaRPr lang="en-US" dirty="0">
              <a:solidFill>
                <a:srgbClr val="FFFFFF">
                  <a:lumMod val="50000"/>
                </a:srgbClr>
              </a:solidFill>
            </a:endParaRPr>
          </a:p>
        </p:txBody>
      </p:sp>
      <p:sp>
        <p:nvSpPr>
          <p:cNvPr id="56" name="Copyright" hidden="1"/>
          <p:cNvSpPr txBox="1"/>
          <p:nvPr userDrawn="1"/>
        </p:nvSpPr>
        <p:spPr>
          <a:xfrm rot="16200000">
            <a:off x="7226797" y="3932887"/>
            <a:ext cx="5133975" cy="76175"/>
          </a:xfrm>
          <a:prstGeom prst="rect">
            <a:avLst/>
          </a:prstGeom>
          <a:noFill/>
        </p:spPr>
        <p:txBody>
          <a:bodyPr wrap="square" lIns="0" tIns="0" rIns="0" bIns="0" rtlCol="0" anchor="t">
            <a:spAutoFit/>
          </a:bodyPr>
          <a:lstStyle/>
          <a:p>
            <a:pPr defTabSz="718953">
              <a:lnSpc>
                <a:spcPct val="90000"/>
              </a:lnSpc>
              <a:spcAft>
                <a:spcPts val="472"/>
              </a:spcAft>
            </a:pPr>
            <a:r>
              <a:rPr lang="en-US" sz="550" dirty="0">
                <a:solidFill>
                  <a:srgbClr val="FFFFFF">
                    <a:lumMod val="50000"/>
                  </a:srgbClr>
                </a:solidFill>
                <a:cs typeface="Calibri" panose="020F0502020204030204" pitchFamily="34" charset="0"/>
                <a:sym typeface="Calibri" panose="020F0502020204030204" pitchFamily="34" charset="0"/>
              </a:rPr>
              <a:t>Copyright © 2017 by The Boston Consulting Group, Inc. All rights reserved.</a:t>
            </a:r>
          </a:p>
        </p:txBody>
      </p:sp>
      <p:sp>
        <p:nvSpPr>
          <p:cNvPr id="55" name="FooterSimple" hidden="1"/>
          <p:cNvSpPr txBox="1"/>
          <p:nvPr userDrawn="1">
            <p:custDataLst>
              <p:tags r:id="rId2"/>
            </p:custDataLst>
          </p:nvPr>
        </p:nvSpPr>
        <p:spPr>
          <a:xfrm rot="16200000">
            <a:off x="8323898" y="5128273"/>
            <a:ext cx="2743200" cy="76175"/>
          </a:xfrm>
          <a:prstGeom prst="rect">
            <a:avLst/>
          </a:prstGeom>
          <a:noFill/>
        </p:spPr>
        <p:txBody>
          <a:bodyPr wrap="square" lIns="0" tIns="0" rIns="0" bIns="0" rtlCol="0" anchor="b">
            <a:spAutoFit/>
          </a:bodyPr>
          <a:lstStyle/>
          <a:p>
            <a:pPr defTabSz="718953">
              <a:lnSpc>
                <a:spcPct val="90000"/>
              </a:lnSpc>
              <a:spcAft>
                <a:spcPts val="472"/>
              </a:spcAft>
            </a:pPr>
            <a:r>
              <a:rPr lang="en-GB" sz="550">
                <a:solidFill>
                  <a:srgbClr val="FFFFFF">
                    <a:lumMod val="50000"/>
                  </a:srgbClr>
                </a:solidFill>
                <a:cs typeface="Calibri" panose="020F0502020204030204" pitchFamily="34" charset="0"/>
                <a:sym typeface="Calibri" panose="020F0502020204030204" pitchFamily="34" charset="0"/>
              </a:rPr>
              <a:t>20171124 - Project Alpha - SteerCo 17 vSent1.pptx</a:t>
            </a:r>
            <a:endParaRPr lang="en-US" sz="550" dirty="0">
              <a:solidFill>
                <a:srgbClr val="FFFFFF">
                  <a:lumMod val="50000"/>
                </a:srgbClr>
              </a:solidFill>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9316203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2516"/>
            </a:lvl1pPr>
          </a:lstStyle>
          <a:p>
            <a:r>
              <a:rPr lang="en-US"/>
              <a:t>Click to edit Master title style</a:t>
            </a:r>
            <a:endParaRPr lang="en-GB"/>
          </a:p>
        </p:txBody>
      </p:sp>
      <p:sp>
        <p:nvSpPr>
          <p:cNvPr id="3" name="Picture Placeholder 2"/>
          <p:cNvSpPr>
            <a:spLocks noGrp="1"/>
          </p:cNvSpPr>
          <p:nvPr>
            <p:ph type="pic" idx="1"/>
          </p:nvPr>
        </p:nvSpPr>
        <p:spPr>
          <a:xfrm>
            <a:off x="4211340" y="987426"/>
            <a:ext cx="5014913" cy="4873625"/>
          </a:xfrm>
        </p:spPr>
        <p:txBody>
          <a:bodyPr/>
          <a:lstStyle>
            <a:lvl1pPr marL="0" indent="0">
              <a:buNone/>
              <a:defRPr sz="2516"/>
            </a:lvl1pPr>
            <a:lvl2pPr marL="359477" indent="0">
              <a:buNone/>
              <a:defRPr sz="2201"/>
            </a:lvl2pPr>
            <a:lvl3pPr marL="718953" indent="0">
              <a:buNone/>
              <a:defRPr sz="1887"/>
            </a:lvl3pPr>
            <a:lvl4pPr marL="1078431" indent="0">
              <a:buNone/>
              <a:defRPr sz="1572"/>
            </a:lvl4pPr>
            <a:lvl5pPr marL="1437908" indent="0">
              <a:buNone/>
              <a:defRPr sz="1572"/>
            </a:lvl5pPr>
            <a:lvl6pPr marL="1797385" indent="0">
              <a:buNone/>
              <a:defRPr sz="1572"/>
            </a:lvl6pPr>
            <a:lvl7pPr marL="2156861" indent="0">
              <a:buNone/>
              <a:defRPr sz="1572"/>
            </a:lvl7pPr>
            <a:lvl8pPr marL="2516338" indent="0">
              <a:buNone/>
              <a:defRPr sz="1572"/>
            </a:lvl8pPr>
            <a:lvl9pPr marL="2875816" indent="0">
              <a:buNone/>
              <a:defRPr sz="1572"/>
            </a:lvl9pPr>
          </a:lstStyle>
          <a:p>
            <a:r>
              <a:rPr lang="en-US"/>
              <a:t>Click icon to add picture</a:t>
            </a:r>
            <a:endParaRPr lang="en-GB"/>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258"/>
            </a:lvl1pPr>
            <a:lvl2pPr marL="359477" indent="0">
              <a:buNone/>
              <a:defRPr sz="1101"/>
            </a:lvl2pPr>
            <a:lvl3pPr marL="718953" indent="0">
              <a:buNone/>
              <a:defRPr sz="943"/>
            </a:lvl3pPr>
            <a:lvl4pPr marL="1078431" indent="0">
              <a:buNone/>
              <a:defRPr sz="786"/>
            </a:lvl4pPr>
            <a:lvl5pPr marL="1437908" indent="0">
              <a:buNone/>
              <a:defRPr sz="786"/>
            </a:lvl5pPr>
            <a:lvl6pPr marL="1797385" indent="0">
              <a:buNone/>
              <a:defRPr sz="786"/>
            </a:lvl6pPr>
            <a:lvl7pPr marL="2156861" indent="0">
              <a:buNone/>
              <a:defRPr sz="786"/>
            </a:lvl7pPr>
            <a:lvl8pPr marL="2516338" indent="0">
              <a:buNone/>
              <a:defRPr sz="786"/>
            </a:lvl8pPr>
            <a:lvl9pPr marL="2875816" indent="0">
              <a:buNone/>
              <a:defRPr sz="786"/>
            </a:lvl9pPr>
          </a:lstStyle>
          <a:p>
            <a:pPr lvl="0"/>
            <a:r>
              <a:rPr lang="en-US"/>
              <a:t>Click to edit Master text styles</a:t>
            </a:r>
          </a:p>
        </p:txBody>
      </p:sp>
      <p:sp>
        <p:nvSpPr>
          <p:cNvPr id="5" name="Date Placeholder 4"/>
          <p:cNvSpPr>
            <a:spLocks noGrp="1"/>
          </p:cNvSpPr>
          <p:nvPr>
            <p:ph type="dt" sz="half" idx="10"/>
          </p:nvPr>
        </p:nvSpPr>
        <p:spPr/>
        <p:txBody>
          <a:bodyPr/>
          <a:lstStyle/>
          <a:p>
            <a:fld id="{A72FADF5-4B5C-4BE8-B49D-5457C99187EF}" type="datetimeFigureOut">
              <a:rPr lang="en-GB" smtClean="0"/>
              <a:t>07/03/2022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BCC044A-043F-425C-93F5-E377B8E2EDB6}" type="slidenum">
              <a:rPr lang="en-GB" smtClean="0"/>
              <a:t>‹#›</a:t>
            </a:fld>
            <a:endParaRPr lang="en-GB"/>
          </a:p>
        </p:txBody>
      </p:sp>
    </p:spTree>
    <p:extLst>
      <p:ext uri="{BB962C8B-B14F-4D97-AF65-F5344CB8AC3E}">
        <p14:creationId xmlns:p14="http://schemas.microsoft.com/office/powerpoint/2010/main" val="1219678982"/>
      </p:ext>
    </p:extLst>
  </p:cSld>
  <p:clrMapOvr>
    <a:masterClrMapping/>
  </p:clrMapOvr>
  <p:hf sldNum="0" hdr="0" dt="0"/>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449346F-8804-4E76-98CF-229416FC9D09}" type="datetime5">
              <a:rPr lang="en-US" smtClean="0">
                <a:solidFill>
                  <a:srgbClr val="FFFFFF">
                    <a:lumMod val="50000"/>
                  </a:srgbClr>
                </a:solidFill>
              </a:rPr>
              <a:t>7-Mar-22</a:t>
            </a:fld>
            <a:endParaRPr lang="en-US" dirty="0">
              <a:solidFill>
                <a:srgbClr val="FFFFFF">
                  <a:lumMod val="50000"/>
                </a:srgbClr>
              </a:solidFill>
            </a:endParaRPr>
          </a:p>
        </p:txBody>
      </p:sp>
    </p:spTree>
    <p:extLst>
      <p:ext uri="{BB962C8B-B14F-4D97-AF65-F5344CB8AC3E}">
        <p14:creationId xmlns:p14="http://schemas.microsoft.com/office/powerpoint/2010/main" val="9110637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1"/>
            </p:custDataLst>
          </p:nvPr>
        </p:nvGraphicFramePr>
        <p:xfrm>
          <a:off x="1721" y="2118"/>
          <a:ext cx="1719" cy="2116"/>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1" name="Object 10"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1" y="2118"/>
                        <a:ext cx="1719" cy="2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Afbeelding 17"/>
          <p:cNvPicPr>
            <a:picLocks noChangeAspect="1"/>
          </p:cNvPicPr>
          <p:nvPr userDrawn="1"/>
        </p:nvPicPr>
        <p:blipFill rotWithShape="1">
          <a:blip r:embed="rId5" cstate="print">
            <a:extLst>
              <a:ext uri="{28A0092B-C50C-407E-A947-70E740481C1C}">
                <a14:useLocalDpi xmlns:a14="http://schemas.microsoft.com/office/drawing/2010/main" val="0"/>
              </a:ext>
            </a:extLst>
          </a:blip>
          <a:srcRect r="70632" b="6301"/>
          <a:stretch/>
        </p:blipFill>
        <p:spPr>
          <a:xfrm>
            <a:off x="0" y="6231259"/>
            <a:ext cx="2909235" cy="594989"/>
          </a:xfrm>
          <a:prstGeom prst="rect">
            <a:avLst/>
          </a:prstGeom>
        </p:spPr>
      </p:pic>
      <p:sp>
        <p:nvSpPr>
          <p:cNvPr id="2" name="Title 1"/>
          <p:cNvSpPr>
            <a:spLocks noGrp="1"/>
          </p:cNvSpPr>
          <p:nvPr>
            <p:ph type="title" hasCustomPrompt="1"/>
          </p:nvPr>
        </p:nvSpPr>
        <p:spPr>
          <a:xfrm>
            <a:off x="525018" y="192000"/>
            <a:ext cx="8865870" cy="261284"/>
          </a:xfrm>
        </p:spPr>
        <p:txBody>
          <a:bodyPr/>
          <a:lstStyle/>
          <a:p>
            <a:r>
              <a:rPr lang="en-US" dirty="0"/>
              <a:t>Click to edit master (functional) title style</a:t>
            </a:r>
          </a:p>
        </p:txBody>
      </p:sp>
      <p:sp>
        <p:nvSpPr>
          <p:cNvPr id="8" name="Text Placeholder 7"/>
          <p:cNvSpPr>
            <a:spLocks noGrp="1"/>
          </p:cNvSpPr>
          <p:nvPr>
            <p:ph type="body" sz="quarter" idx="13"/>
          </p:nvPr>
        </p:nvSpPr>
        <p:spPr>
          <a:xfrm>
            <a:off x="525018" y="1633729"/>
            <a:ext cx="8865870" cy="4206240"/>
          </a:xfrm>
        </p:spPr>
        <p:txBody>
          <a:bodyPr/>
          <a:lstStyle/>
          <a:p>
            <a:pPr lvl="0"/>
            <a:r>
              <a:rPr lang="en-US"/>
              <a:t>Click to edit Master text styles</a:t>
            </a:r>
          </a:p>
          <a:p>
            <a:pPr lvl="1"/>
            <a:r>
              <a:rPr lang="en-US"/>
              <a:t>Second level</a:t>
            </a:r>
          </a:p>
          <a:p>
            <a:pPr lvl="2"/>
            <a:r>
              <a:rPr lang="en-US"/>
              <a:t>Third level</a:t>
            </a:r>
          </a:p>
        </p:txBody>
      </p:sp>
      <p:sp>
        <p:nvSpPr>
          <p:cNvPr id="7" name="Text Box 27"/>
          <p:cNvSpPr txBox="1">
            <a:spLocks noChangeArrowheads="1"/>
          </p:cNvSpPr>
          <p:nvPr userDrawn="1"/>
        </p:nvSpPr>
        <p:spPr bwMode="auto">
          <a:xfrm>
            <a:off x="8972551" y="6456951"/>
            <a:ext cx="744722" cy="267271"/>
          </a:xfrm>
          <a:prstGeom prst="rect">
            <a:avLst/>
          </a:prstGeom>
          <a:noFill/>
          <a:ln w="9525" algn="ctr">
            <a:noFill/>
            <a:miter lim="800000"/>
            <a:headEnd/>
            <a:tailEnd/>
          </a:ln>
          <a:effectLst/>
        </p:spPr>
        <p:txBody>
          <a:bodyPr wrap="square" lIns="92157" tIns="46078" rIns="92157" bIns="46078" anchor="b">
            <a:spAutoFit/>
          </a:bodyPr>
          <a:lstStyle/>
          <a:p>
            <a:pPr defTabSz="718953">
              <a:lnSpc>
                <a:spcPct val="90000"/>
              </a:lnSpc>
            </a:pPr>
            <a:r>
              <a:rPr lang="en-US" sz="1258" dirty="0">
                <a:solidFill>
                  <a:srgbClr val="005BB8"/>
                </a:solidFill>
              </a:rPr>
              <a:t>     </a:t>
            </a:r>
            <a:fld id="{27E0A068-2F96-4452-B6AF-D7C6C78D01BA}" type="slidenum">
              <a:rPr lang="en-US" sz="1258" smtClean="0">
                <a:solidFill>
                  <a:srgbClr val="005BB8"/>
                </a:solidFill>
              </a:rPr>
              <a:pPr defTabSz="718953">
                <a:lnSpc>
                  <a:spcPct val="90000"/>
                </a:lnSpc>
              </a:pPr>
              <a:t>‹#›</a:t>
            </a:fld>
            <a:endParaRPr lang="en-US" sz="1258" dirty="0">
              <a:solidFill>
                <a:srgbClr val="005BB8"/>
              </a:solidFill>
            </a:endParaRPr>
          </a:p>
        </p:txBody>
      </p:sp>
      <p:pic>
        <p:nvPicPr>
          <p:cNvPr id="13" name="Afbeelding 17"/>
          <p:cNvPicPr>
            <a:picLocks noChangeAspect="1"/>
          </p:cNvPicPr>
          <p:nvPr userDrawn="1"/>
        </p:nvPicPr>
        <p:blipFill rotWithShape="1">
          <a:blip r:embed="rId5" cstate="print">
            <a:extLst>
              <a:ext uri="{28A0092B-C50C-407E-A947-70E740481C1C}">
                <a14:useLocalDpi xmlns:a14="http://schemas.microsoft.com/office/drawing/2010/main" val="0"/>
              </a:ext>
            </a:extLst>
          </a:blip>
          <a:srcRect b="85757"/>
          <a:stretch/>
        </p:blipFill>
        <p:spPr>
          <a:xfrm>
            <a:off x="0" y="6231257"/>
            <a:ext cx="9906000" cy="90443"/>
          </a:xfrm>
          <a:prstGeom prst="rect">
            <a:avLst/>
          </a:prstGeom>
        </p:spPr>
      </p:pic>
    </p:spTree>
    <p:extLst>
      <p:ext uri="{BB962C8B-B14F-4D97-AF65-F5344CB8AC3E}">
        <p14:creationId xmlns:p14="http://schemas.microsoft.com/office/powerpoint/2010/main" val="35907684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ullets Option 1">
    <p:spTree>
      <p:nvGrpSpPr>
        <p:cNvPr id="1" name=""/>
        <p:cNvGrpSpPr/>
        <p:nvPr/>
      </p:nvGrpSpPr>
      <p:grpSpPr>
        <a:xfrm>
          <a:off x="0" y="0"/>
          <a:ext cx="0" cy="0"/>
          <a:chOff x="0" y="0"/>
          <a:chExt cx="0" cy="0"/>
        </a:xfrm>
      </p:grpSpPr>
      <p:pic>
        <p:nvPicPr>
          <p:cNvPr id="8" name="Afbeelding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31257"/>
            <a:ext cx="9906000" cy="635000"/>
          </a:xfrm>
          <a:prstGeom prst="rect">
            <a:avLst/>
          </a:prstGeom>
        </p:spPr>
      </p:pic>
      <p:sp>
        <p:nvSpPr>
          <p:cNvPr id="11" name="Text Box 27"/>
          <p:cNvSpPr txBox="1">
            <a:spLocks noChangeArrowheads="1"/>
          </p:cNvSpPr>
          <p:nvPr userDrawn="1"/>
        </p:nvSpPr>
        <p:spPr bwMode="auto">
          <a:xfrm>
            <a:off x="8972551" y="6456951"/>
            <a:ext cx="744722" cy="267271"/>
          </a:xfrm>
          <a:prstGeom prst="rect">
            <a:avLst/>
          </a:prstGeom>
          <a:noFill/>
          <a:ln w="9525" algn="ctr">
            <a:noFill/>
            <a:miter lim="800000"/>
            <a:headEnd/>
            <a:tailEnd/>
          </a:ln>
          <a:effectLst/>
        </p:spPr>
        <p:txBody>
          <a:bodyPr wrap="square" lIns="92157" tIns="46078" rIns="92157" bIns="46078" anchor="b">
            <a:spAutoFit/>
          </a:bodyPr>
          <a:lstStyle/>
          <a:p>
            <a:pPr defTabSz="718953">
              <a:lnSpc>
                <a:spcPct val="90000"/>
              </a:lnSpc>
            </a:pPr>
            <a:r>
              <a:rPr lang="en-GB" sz="1258" dirty="0">
                <a:solidFill>
                  <a:srgbClr val="005BB8"/>
                </a:solidFill>
              </a:rPr>
              <a:t>     </a:t>
            </a:r>
            <a:fld id="{27E0A068-2F96-4452-B6AF-D7C6C78D01BA}" type="slidenum">
              <a:rPr lang="en-GB" sz="1258" smtClean="0">
                <a:solidFill>
                  <a:srgbClr val="005BB8"/>
                </a:solidFill>
              </a:rPr>
              <a:pPr defTabSz="718953">
                <a:lnSpc>
                  <a:spcPct val="90000"/>
                </a:lnSpc>
              </a:pPr>
              <a:t>‹#›</a:t>
            </a:fld>
            <a:endParaRPr lang="en-GB" sz="1258" dirty="0">
              <a:solidFill>
                <a:srgbClr val="005BB8"/>
              </a:solidFill>
            </a:endParaRPr>
          </a:p>
        </p:txBody>
      </p:sp>
      <p:sp>
        <p:nvSpPr>
          <p:cNvPr id="9" name="TextBox 8"/>
          <p:cNvSpPr txBox="1"/>
          <p:nvPr userDrawn="1"/>
        </p:nvSpPr>
        <p:spPr>
          <a:xfrm>
            <a:off x="3652164" y="6652818"/>
            <a:ext cx="2601674" cy="161263"/>
          </a:xfrm>
          <a:prstGeom prst="rect">
            <a:avLst/>
          </a:prstGeom>
          <a:noFill/>
        </p:spPr>
        <p:txBody>
          <a:bodyPr wrap="none" lIns="0" tIns="0" rIns="0" bIns="0" rtlCol="0" anchor="t">
            <a:spAutoFit/>
          </a:bodyPr>
          <a:lstStyle/>
          <a:p>
            <a:pPr algn="ctr" defTabSz="718953"/>
            <a:r>
              <a:rPr lang="en-GB" sz="1048" b="1" dirty="0">
                <a:solidFill>
                  <a:srgbClr val="FF0000"/>
                </a:solidFill>
                <a:cs typeface="Arial" pitchFamily="34" charset="0"/>
              </a:rPr>
              <a:t>Strictly confidential—Not to be communicated</a:t>
            </a:r>
          </a:p>
        </p:txBody>
      </p:sp>
      <p:sp>
        <p:nvSpPr>
          <p:cNvPr id="12" name="Text Placeholder 11"/>
          <p:cNvSpPr>
            <a:spLocks noGrp="1"/>
          </p:cNvSpPr>
          <p:nvPr>
            <p:ph type="body" sz="quarter" idx="18"/>
          </p:nvPr>
        </p:nvSpPr>
        <p:spPr>
          <a:xfrm>
            <a:off x="524274" y="1628772"/>
            <a:ext cx="8862704" cy="4210051"/>
          </a:xfrm>
        </p:spPr>
        <p:txBody>
          <a:bodyPr/>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stStyle>
          <a:p>
            <a:pPr lvl="0"/>
            <a:r>
              <a:rPr lang="en-US"/>
              <a:t>Click to edit Master text styles</a:t>
            </a:r>
          </a:p>
          <a:p>
            <a:pPr lvl="1"/>
            <a:r>
              <a:rPr lang="en-US"/>
              <a:t>Second level</a:t>
            </a:r>
          </a:p>
          <a:p>
            <a:pPr lvl="2"/>
            <a:r>
              <a:rPr lang="en-US"/>
              <a:t>Third level</a:t>
            </a:r>
          </a:p>
        </p:txBody>
      </p:sp>
      <p:sp>
        <p:nvSpPr>
          <p:cNvPr id="7" name="Title 1"/>
          <p:cNvSpPr>
            <a:spLocks noGrp="1"/>
          </p:cNvSpPr>
          <p:nvPr>
            <p:ph type="title" hasCustomPrompt="1"/>
          </p:nvPr>
        </p:nvSpPr>
        <p:spPr>
          <a:xfrm>
            <a:off x="525019" y="576002"/>
            <a:ext cx="8865870" cy="261284"/>
          </a:xfrm>
        </p:spPr>
        <p:txBody>
          <a:bodyPr/>
          <a:lstStyle/>
          <a:p>
            <a:r>
              <a:rPr lang="en-GB" dirty="0"/>
              <a:t>Click to edit master (functional) title style</a:t>
            </a:r>
          </a:p>
        </p:txBody>
      </p:sp>
    </p:spTree>
    <p:extLst>
      <p:ext uri="{BB962C8B-B14F-4D97-AF65-F5344CB8AC3E}">
        <p14:creationId xmlns:p14="http://schemas.microsoft.com/office/powerpoint/2010/main" val="412512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9" Type="http://schemas.openxmlformats.org/officeDocument/2006/relationships/slideLayout" Target="../slideLayouts/slideLayout72.xml"/><Relationship Id="rId21" Type="http://schemas.openxmlformats.org/officeDocument/2006/relationships/slideLayout" Target="../slideLayouts/slideLayout54.xml"/><Relationship Id="rId34" Type="http://schemas.openxmlformats.org/officeDocument/2006/relationships/slideLayout" Target="../slideLayouts/slideLayout67.xml"/><Relationship Id="rId42" Type="http://schemas.openxmlformats.org/officeDocument/2006/relationships/slideLayout" Target="../slideLayouts/slideLayout75.xml"/><Relationship Id="rId47" Type="http://schemas.openxmlformats.org/officeDocument/2006/relationships/slideLayout" Target="../slideLayouts/slideLayout80.xml"/><Relationship Id="rId50" Type="http://schemas.openxmlformats.org/officeDocument/2006/relationships/slideLayout" Target="../slideLayouts/slideLayout83.xml"/><Relationship Id="rId55" Type="http://schemas.openxmlformats.org/officeDocument/2006/relationships/slideLayout" Target="../slideLayouts/slideLayout88.xml"/><Relationship Id="rId63" Type="http://schemas.openxmlformats.org/officeDocument/2006/relationships/image" Target="../media/image12.emf"/><Relationship Id="rId7" Type="http://schemas.openxmlformats.org/officeDocument/2006/relationships/slideLayout" Target="../slideLayouts/slideLayout4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41" Type="http://schemas.openxmlformats.org/officeDocument/2006/relationships/slideLayout" Target="../slideLayouts/slideLayout74.xml"/><Relationship Id="rId54" Type="http://schemas.openxmlformats.org/officeDocument/2006/relationships/slideLayout" Target="../slideLayouts/slideLayout87.xml"/><Relationship Id="rId62" Type="http://schemas.openxmlformats.org/officeDocument/2006/relationships/oleObject" Target="../embeddings/oleObject8.bin"/><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37" Type="http://schemas.openxmlformats.org/officeDocument/2006/relationships/slideLayout" Target="../slideLayouts/slideLayout70.xml"/><Relationship Id="rId40" Type="http://schemas.openxmlformats.org/officeDocument/2006/relationships/slideLayout" Target="../slideLayouts/slideLayout73.xml"/><Relationship Id="rId45" Type="http://schemas.openxmlformats.org/officeDocument/2006/relationships/slideLayout" Target="../slideLayouts/slideLayout78.xml"/><Relationship Id="rId53" Type="http://schemas.openxmlformats.org/officeDocument/2006/relationships/slideLayout" Target="../slideLayouts/slideLayout86.xml"/><Relationship Id="rId58" Type="http://schemas.openxmlformats.org/officeDocument/2006/relationships/slideLayout" Target="../slideLayouts/slideLayout91.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slideLayout" Target="../slideLayouts/slideLayout69.xml"/><Relationship Id="rId49" Type="http://schemas.openxmlformats.org/officeDocument/2006/relationships/slideLayout" Target="../slideLayouts/slideLayout82.xml"/><Relationship Id="rId57" Type="http://schemas.openxmlformats.org/officeDocument/2006/relationships/slideLayout" Target="../slideLayouts/slideLayout90.xml"/><Relationship Id="rId61" Type="http://schemas.openxmlformats.org/officeDocument/2006/relationships/tags" Target="../tags/tag9.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4" Type="http://schemas.openxmlformats.org/officeDocument/2006/relationships/slideLayout" Target="../slideLayouts/slideLayout77.xml"/><Relationship Id="rId52" Type="http://schemas.openxmlformats.org/officeDocument/2006/relationships/slideLayout" Target="../slideLayouts/slideLayout85.xml"/><Relationship Id="rId60" Type="http://schemas.openxmlformats.org/officeDocument/2006/relationships/theme" Target="../theme/theme10.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slideLayout" Target="../slideLayouts/slideLayout68.xml"/><Relationship Id="rId43" Type="http://schemas.openxmlformats.org/officeDocument/2006/relationships/slideLayout" Target="../slideLayouts/slideLayout76.xml"/><Relationship Id="rId48" Type="http://schemas.openxmlformats.org/officeDocument/2006/relationships/slideLayout" Target="../slideLayouts/slideLayout81.xml"/><Relationship Id="rId56" Type="http://schemas.openxmlformats.org/officeDocument/2006/relationships/slideLayout" Target="../slideLayouts/slideLayout89.xml"/><Relationship Id="rId64" Type="http://schemas.openxmlformats.org/officeDocument/2006/relationships/image" Target="../media/image13.jpeg"/><Relationship Id="rId8" Type="http://schemas.openxmlformats.org/officeDocument/2006/relationships/slideLayout" Target="../slideLayouts/slideLayout41.xml"/><Relationship Id="rId51" Type="http://schemas.openxmlformats.org/officeDocument/2006/relationships/slideLayout" Target="../slideLayouts/slideLayout84.xml"/><Relationship Id="rId3" Type="http://schemas.openxmlformats.org/officeDocument/2006/relationships/slideLayout" Target="../slideLayouts/slideLayout36.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slideLayout" Target="../slideLayouts/slideLayout66.xml"/><Relationship Id="rId38" Type="http://schemas.openxmlformats.org/officeDocument/2006/relationships/slideLayout" Target="../slideLayouts/slideLayout71.xml"/><Relationship Id="rId46" Type="http://schemas.openxmlformats.org/officeDocument/2006/relationships/slideLayout" Target="../slideLayouts/slideLayout79.xml"/><Relationship Id="rId59" Type="http://schemas.openxmlformats.org/officeDocument/2006/relationships/slideLayout" Target="../slideLayouts/slideLayout9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5.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6.xml"/><Relationship Id="rId2" Type="http://schemas.openxmlformats.org/officeDocument/2006/relationships/slideLayout" Target="../slideLayouts/slideLayout18.xml"/><Relationship Id="rId16" Type="http://schemas.openxmlformats.org/officeDocument/2006/relationships/image" Target="../media/image6.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7.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4.bin"/></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29.xml"/><Relationship Id="rId1"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1.xml"/><Relationship Id="rId1" Type="http://schemas.openxmlformats.org/officeDocument/2006/relationships/slideLayout" Target="../slideLayouts/slideLayout30.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81038" y="1825626"/>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43">
                <a:solidFill>
                  <a:schemeClr val="tx1">
                    <a:tint val="75000"/>
                  </a:schemeClr>
                </a:solidFill>
              </a:defRPr>
            </a:lvl1pPr>
          </a:lstStyle>
          <a:p>
            <a:fld id="{A72FADF5-4B5C-4BE8-B49D-5457C99187EF}" type="datetimeFigureOut">
              <a:rPr lang="en-GB" smtClean="0"/>
              <a:t>07/03/2022</a:t>
            </a:fld>
            <a:endParaRPr lang="en-GB"/>
          </a:p>
        </p:txBody>
      </p:sp>
      <p:sp>
        <p:nvSpPr>
          <p:cNvPr id="5" name="Footer Placeholder 4"/>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4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43">
                <a:solidFill>
                  <a:schemeClr val="tx1">
                    <a:tint val="75000"/>
                  </a:schemeClr>
                </a:solidFill>
              </a:defRPr>
            </a:lvl1pPr>
          </a:lstStyle>
          <a:p>
            <a:fld id="{0BCC044A-043F-425C-93F5-E377B8E2EDB6}" type="slidenum">
              <a:rPr lang="en-GB" smtClean="0"/>
              <a:t>‹#›</a:t>
            </a:fld>
            <a:endParaRPr lang="en-GB"/>
          </a:p>
        </p:txBody>
      </p:sp>
      <p:graphicFrame>
        <p:nvGraphicFramePr>
          <p:cNvPr id="7" name="Object 6" hidden="1"/>
          <p:cNvGraphicFramePr>
            <a:graphicFrameLocks noChangeAspect="1"/>
          </p:cNvGraphicFramePr>
          <p:nvPr userDrawn="1">
            <p:custDataLst>
              <p:tags r:id="rId18"/>
            </p:custDataLst>
            <p:extLst>
              <p:ext uri="{D42A27DB-BD31-4B8C-83A1-F6EECF244321}">
                <p14:modId xmlns:p14="http://schemas.microsoft.com/office/powerpoint/2010/main" val="31278406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9" imgW="270" imgH="270" progId="TCLayout.ActiveDocument.1">
                  <p:embed/>
                </p:oleObj>
              </mc:Choice>
              <mc:Fallback>
                <p:oleObj name="think-cell Slide" r:id="rId19" imgW="270" imgH="270" progId="TCLayout.ActiveDocument.1">
                  <p:embed/>
                  <p:pic>
                    <p:nvPicPr>
                      <p:cNvPr id="7" name="Object 6" hidden="1"/>
                      <p:cNvPicPr/>
                      <p:nvPr/>
                    </p:nvPicPr>
                    <p:blipFill>
                      <a:blip r:embed="rId20"/>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430304253"/>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668" r:id="rId15"/>
    <p:sldLayoutId id="2147483679"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718953" rtl="0" eaLnBrk="1" latinLnBrk="0" hangingPunct="1">
        <a:lnSpc>
          <a:spcPct val="90000"/>
        </a:lnSpc>
        <a:spcBef>
          <a:spcPct val="0"/>
        </a:spcBef>
        <a:buNone/>
        <a:defRPr sz="3459" kern="1200">
          <a:solidFill>
            <a:schemeClr val="tx1"/>
          </a:solidFill>
          <a:latin typeface="+mj-lt"/>
          <a:ea typeface="+mj-ea"/>
          <a:cs typeface="+mj-cs"/>
        </a:defRPr>
      </a:lvl1pPr>
    </p:titleStyle>
    <p:bodyStyle>
      <a:lvl1pPr marL="179739" indent="-179739" algn="l" defTabSz="718953" rtl="0" eaLnBrk="1" latinLnBrk="0" hangingPunct="1">
        <a:lnSpc>
          <a:spcPct val="90000"/>
        </a:lnSpc>
        <a:spcBef>
          <a:spcPts val="786"/>
        </a:spcBef>
        <a:buFont typeface="Arial" panose="020B0604020202020204" pitchFamily="34" charset="0"/>
        <a:buChar char="•"/>
        <a:defRPr sz="2201" kern="1200">
          <a:solidFill>
            <a:schemeClr val="tx1"/>
          </a:solidFill>
          <a:latin typeface="+mn-lt"/>
          <a:ea typeface="+mn-ea"/>
          <a:cs typeface="+mn-cs"/>
        </a:defRPr>
      </a:lvl1pPr>
      <a:lvl2pPr marL="539216" indent="-179739" algn="l" defTabSz="718953" rtl="0" eaLnBrk="1" latinLnBrk="0" hangingPunct="1">
        <a:lnSpc>
          <a:spcPct val="90000"/>
        </a:lnSpc>
        <a:spcBef>
          <a:spcPts val="393"/>
        </a:spcBef>
        <a:buFont typeface="Arial" panose="020B0604020202020204" pitchFamily="34" charset="0"/>
        <a:buChar char="•"/>
        <a:defRPr sz="1887" kern="1200">
          <a:solidFill>
            <a:schemeClr val="tx1"/>
          </a:solidFill>
          <a:latin typeface="+mn-lt"/>
          <a:ea typeface="+mn-ea"/>
          <a:cs typeface="+mn-cs"/>
        </a:defRPr>
      </a:lvl2pPr>
      <a:lvl3pPr marL="898692" indent="-179739" algn="l" defTabSz="718953" rtl="0" eaLnBrk="1" latinLnBrk="0" hangingPunct="1">
        <a:lnSpc>
          <a:spcPct val="90000"/>
        </a:lnSpc>
        <a:spcBef>
          <a:spcPts val="393"/>
        </a:spcBef>
        <a:buFont typeface="Arial" panose="020B0604020202020204" pitchFamily="34" charset="0"/>
        <a:buChar char="•"/>
        <a:defRPr sz="1572" kern="1200">
          <a:solidFill>
            <a:schemeClr val="tx1"/>
          </a:solidFill>
          <a:latin typeface="+mn-lt"/>
          <a:ea typeface="+mn-ea"/>
          <a:cs typeface="+mn-cs"/>
        </a:defRPr>
      </a:lvl3pPr>
      <a:lvl4pPr marL="1258169" indent="-179739" algn="l" defTabSz="718953" rtl="0" eaLnBrk="1" latinLnBrk="0" hangingPunct="1">
        <a:lnSpc>
          <a:spcPct val="90000"/>
        </a:lnSpc>
        <a:spcBef>
          <a:spcPts val="393"/>
        </a:spcBef>
        <a:buFont typeface="Arial" panose="020B0604020202020204" pitchFamily="34" charset="0"/>
        <a:buChar char="•"/>
        <a:defRPr sz="1415" kern="1200">
          <a:solidFill>
            <a:schemeClr val="tx1"/>
          </a:solidFill>
          <a:latin typeface="+mn-lt"/>
          <a:ea typeface="+mn-ea"/>
          <a:cs typeface="+mn-cs"/>
        </a:defRPr>
      </a:lvl4pPr>
      <a:lvl5pPr marL="1617646" indent="-179739" algn="l" defTabSz="718953" rtl="0" eaLnBrk="1" latinLnBrk="0" hangingPunct="1">
        <a:lnSpc>
          <a:spcPct val="90000"/>
        </a:lnSpc>
        <a:spcBef>
          <a:spcPts val="393"/>
        </a:spcBef>
        <a:buFont typeface="Arial" panose="020B0604020202020204" pitchFamily="34" charset="0"/>
        <a:buChar char="•"/>
        <a:defRPr sz="1415" kern="1200">
          <a:solidFill>
            <a:schemeClr val="tx1"/>
          </a:solidFill>
          <a:latin typeface="+mn-lt"/>
          <a:ea typeface="+mn-ea"/>
          <a:cs typeface="+mn-cs"/>
        </a:defRPr>
      </a:lvl5pPr>
      <a:lvl6pPr marL="1977123" indent="-179739" algn="l" defTabSz="718953" rtl="0" eaLnBrk="1" latinLnBrk="0" hangingPunct="1">
        <a:lnSpc>
          <a:spcPct val="90000"/>
        </a:lnSpc>
        <a:spcBef>
          <a:spcPts val="393"/>
        </a:spcBef>
        <a:buFont typeface="Arial" panose="020B0604020202020204" pitchFamily="34" charset="0"/>
        <a:buChar char="•"/>
        <a:defRPr sz="1415" kern="1200">
          <a:solidFill>
            <a:schemeClr val="tx1"/>
          </a:solidFill>
          <a:latin typeface="+mn-lt"/>
          <a:ea typeface="+mn-ea"/>
          <a:cs typeface="+mn-cs"/>
        </a:defRPr>
      </a:lvl6pPr>
      <a:lvl7pPr marL="2336600" indent="-179739" algn="l" defTabSz="718953" rtl="0" eaLnBrk="1" latinLnBrk="0" hangingPunct="1">
        <a:lnSpc>
          <a:spcPct val="90000"/>
        </a:lnSpc>
        <a:spcBef>
          <a:spcPts val="393"/>
        </a:spcBef>
        <a:buFont typeface="Arial" panose="020B0604020202020204" pitchFamily="34" charset="0"/>
        <a:buChar char="•"/>
        <a:defRPr sz="1415" kern="1200">
          <a:solidFill>
            <a:schemeClr val="tx1"/>
          </a:solidFill>
          <a:latin typeface="+mn-lt"/>
          <a:ea typeface="+mn-ea"/>
          <a:cs typeface="+mn-cs"/>
        </a:defRPr>
      </a:lvl7pPr>
      <a:lvl8pPr marL="2696077" indent="-179739" algn="l" defTabSz="718953" rtl="0" eaLnBrk="1" latinLnBrk="0" hangingPunct="1">
        <a:lnSpc>
          <a:spcPct val="90000"/>
        </a:lnSpc>
        <a:spcBef>
          <a:spcPts val="393"/>
        </a:spcBef>
        <a:buFont typeface="Arial" panose="020B0604020202020204" pitchFamily="34" charset="0"/>
        <a:buChar char="•"/>
        <a:defRPr sz="1415" kern="1200">
          <a:solidFill>
            <a:schemeClr val="tx1"/>
          </a:solidFill>
          <a:latin typeface="+mn-lt"/>
          <a:ea typeface="+mn-ea"/>
          <a:cs typeface="+mn-cs"/>
        </a:defRPr>
      </a:lvl8pPr>
      <a:lvl9pPr marL="3055554" indent="-179739" algn="l" defTabSz="718953" rtl="0" eaLnBrk="1" latinLnBrk="0" hangingPunct="1">
        <a:lnSpc>
          <a:spcPct val="90000"/>
        </a:lnSpc>
        <a:spcBef>
          <a:spcPts val="393"/>
        </a:spcBef>
        <a:buFont typeface="Arial" panose="020B0604020202020204" pitchFamily="34" charset="0"/>
        <a:buChar char="•"/>
        <a:defRPr sz="1415" kern="1200">
          <a:solidFill>
            <a:schemeClr val="tx1"/>
          </a:solidFill>
          <a:latin typeface="+mn-lt"/>
          <a:ea typeface="+mn-ea"/>
          <a:cs typeface="+mn-cs"/>
        </a:defRPr>
      </a:lvl9pPr>
    </p:bodyStyle>
    <p:otherStyle>
      <a:defPPr>
        <a:defRPr lang="en-US"/>
      </a:defPPr>
      <a:lvl1pPr marL="0" algn="l" defTabSz="718953" rtl="0" eaLnBrk="1" latinLnBrk="0" hangingPunct="1">
        <a:defRPr sz="1415" kern="1200">
          <a:solidFill>
            <a:schemeClr val="tx1"/>
          </a:solidFill>
          <a:latin typeface="+mn-lt"/>
          <a:ea typeface="+mn-ea"/>
          <a:cs typeface="+mn-cs"/>
        </a:defRPr>
      </a:lvl1pPr>
      <a:lvl2pPr marL="359477" algn="l" defTabSz="718953" rtl="0" eaLnBrk="1" latinLnBrk="0" hangingPunct="1">
        <a:defRPr sz="1415" kern="1200">
          <a:solidFill>
            <a:schemeClr val="tx1"/>
          </a:solidFill>
          <a:latin typeface="+mn-lt"/>
          <a:ea typeface="+mn-ea"/>
          <a:cs typeface="+mn-cs"/>
        </a:defRPr>
      </a:lvl2pPr>
      <a:lvl3pPr marL="718953" algn="l" defTabSz="718953" rtl="0" eaLnBrk="1" latinLnBrk="0" hangingPunct="1">
        <a:defRPr sz="1415" kern="1200">
          <a:solidFill>
            <a:schemeClr val="tx1"/>
          </a:solidFill>
          <a:latin typeface="+mn-lt"/>
          <a:ea typeface="+mn-ea"/>
          <a:cs typeface="+mn-cs"/>
        </a:defRPr>
      </a:lvl3pPr>
      <a:lvl4pPr marL="1078431" algn="l" defTabSz="718953" rtl="0" eaLnBrk="1" latinLnBrk="0" hangingPunct="1">
        <a:defRPr sz="1415" kern="1200">
          <a:solidFill>
            <a:schemeClr val="tx1"/>
          </a:solidFill>
          <a:latin typeface="+mn-lt"/>
          <a:ea typeface="+mn-ea"/>
          <a:cs typeface="+mn-cs"/>
        </a:defRPr>
      </a:lvl4pPr>
      <a:lvl5pPr marL="1437908" algn="l" defTabSz="718953" rtl="0" eaLnBrk="1" latinLnBrk="0" hangingPunct="1">
        <a:defRPr sz="1415" kern="1200">
          <a:solidFill>
            <a:schemeClr val="tx1"/>
          </a:solidFill>
          <a:latin typeface="+mn-lt"/>
          <a:ea typeface="+mn-ea"/>
          <a:cs typeface="+mn-cs"/>
        </a:defRPr>
      </a:lvl5pPr>
      <a:lvl6pPr marL="1797385" algn="l" defTabSz="718953" rtl="0" eaLnBrk="1" latinLnBrk="0" hangingPunct="1">
        <a:defRPr sz="1415" kern="1200">
          <a:solidFill>
            <a:schemeClr val="tx1"/>
          </a:solidFill>
          <a:latin typeface="+mn-lt"/>
          <a:ea typeface="+mn-ea"/>
          <a:cs typeface="+mn-cs"/>
        </a:defRPr>
      </a:lvl6pPr>
      <a:lvl7pPr marL="2156861" algn="l" defTabSz="718953" rtl="0" eaLnBrk="1" latinLnBrk="0" hangingPunct="1">
        <a:defRPr sz="1415" kern="1200">
          <a:solidFill>
            <a:schemeClr val="tx1"/>
          </a:solidFill>
          <a:latin typeface="+mn-lt"/>
          <a:ea typeface="+mn-ea"/>
          <a:cs typeface="+mn-cs"/>
        </a:defRPr>
      </a:lvl7pPr>
      <a:lvl8pPr marL="2516338" algn="l" defTabSz="718953" rtl="0" eaLnBrk="1" latinLnBrk="0" hangingPunct="1">
        <a:defRPr sz="1415" kern="1200">
          <a:solidFill>
            <a:schemeClr val="tx1"/>
          </a:solidFill>
          <a:latin typeface="+mn-lt"/>
          <a:ea typeface="+mn-ea"/>
          <a:cs typeface="+mn-cs"/>
        </a:defRPr>
      </a:lvl8pPr>
      <a:lvl9pPr marL="2875816" algn="l" defTabSz="718953" rtl="0" eaLnBrk="1" latinLnBrk="0" hangingPunct="1">
        <a:defRPr sz="14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30" userDrawn="1">
          <p15:clr>
            <a:srgbClr val="F26B43"/>
          </p15:clr>
        </p15:guide>
        <p15:guide id="3" pos="5910" userDrawn="1">
          <p15:clr>
            <a:srgbClr val="F26B43"/>
          </p15:clr>
        </p15:guide>
        <p15:guide id="4" orient="horz" pos="686" userDrawn="1">
          <p15:clr>
            <a:srgbClr val="F26B43"/>
          </p15:clr>
        </p15:guide>
        <p15:guide id="5" orient="horz" pos="3884"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1"/>
            </p:custDataLst>
          </p:nvPr>
        </p:nvGraphicFramePr>
        <p:xfrm>
          <a:off x="1292" y="1589"/>
          <a:ext cx="1289" cy="1587"/>
        </p:xfrm>
        <a:graphic>
          <a:graphicData uri="http://schemas.openxmlformats.org/presentationml/2006/ole">
            <mc:AlternateContent xmlns:mc="http://schemas.openxmlformats.org/markup-compatibility/2006">
              <mc:Choice xmlns:v="urn:schemas-microsoft-com:vml" Requires="v">
                <p:oleObj name="think-cell Slide" r:id="rId62" imgW="270" imgH="270" progId="TCLayout.ActiveDocument.1">
                  <p:embed/>
                </p:oleObj>
              </mc:Choice>
              <mc:Fallback>
                <p:oleObj name="think-cell Slide" r:id="rId62" imgW="270" imgH="270" progId="TCLayout.ActiveDocument.1">
                  <p:embed/>
                  <p:pic>
                    <p:nvPicPr>
                      <p:cNvPr id="2" name="Object 1" hidden="1"/>
                      <p:cNvPicPr/>
                      <p:nvPr/>
                    </p:nvPicPr>
                    <p:blipFill>
                      <a:blip r:embed="rId63"/>
                      <a:stretch>
                        <a:fillRect/>
                      </a:stretch>
                    </p:blipFill>
                    <p:spPr>
                      <a:xfrm>
                        <a:off x="1292" y="1589"/>
                        <a:ext cx="1289" cy="1587"/>
                      </a:xfrm>
                      <a:prstGeom prst="rect">
                        <a:avLst/>
                      </a:prstGeom>
                    </p:spPr>
                  </p:pic>
                </p:oleObj>
              </mc:Fallback>
            </mc:AlternateContent>
          </a:graphicData>
        </a:graphic>
      </p:graphicFrame>
      <p:sp>
        <p:nvSpPr>
          <p:cNvPr id="11" name="Date Placeholder 3"/>
          <p:cNvSpPr>
            <a:spLocks noGrp="1"/>
          </p:cNvSpPr>
          <p:nvPr>
            <p:ph type="dt" sz="half" idx="2"/>
          </p:nvPr>
        </p:nvSpPr>
        <p:spPr>
          <a:xfrm>
            <a:off x="7862888" y="6437994"/>
            <a:ext cx="1204166" cy="120931"/>
          </a:xfrm>
          <a:prstGeom prst="rect">
            <a:avLst/>
          </a:prstGeom>
        </p:spPr>
        <p:txBody>
          <a:bodyPr vert="horz" wrap="square" lIns="0" tIns="0" rIns="0" bIns="0" rtlCol="0" anchor="b">
            <a:spAutoFit/>
          </a:bodyPr>
          <a:lstStyle>
            <a:lvl1pPr algn="r">
              <a:defRPr sz="786">
                <a:solidFill>
                  <a:schemeClr val="bg1">
                    <a:lumMod val="50000"/>
                  </a:schemeClr>
                </a:solidFill>
                <a:latin typeface="Calibri" panose="020F0502020204030204" pitchFamily="34" charset="0"/>
                <a:cs typeface="Calibri" panose="020F0502020204030204" pitchFamily="34" charset="0"/>
                <a:sym typeface="Calibri" panose="020F0502020204030204" pitchFamily="34" charset="0"/>
              </a:defRPr>
            </a:lvl1pPr>
          </a:lstStyle>
          <a:p>
            <a:pPr defTabSz="718953"/>
            <a:fld id="{5033F116-8441-4ACC-A81F-1F94135EC827}" type="datetime5">
              <a:rPr lang="en-US" smtClean="0">
                <a:solidFill>
                  <a:srgbClr val="FFFFFF">
                    <a:lumMod val="50000"/>
                  </a:srgbClr>
                </a:solidFill>
              </a:rPr>
              <a:pPr defTabSz="718953"/>
              <a:t>7-Mar-22</a:t>
            </a:fld>
            <a:endParaRPr lang="en-US" dirty="0">
              <a:solidFill>
                <a:srgbClr val="FFFFFF">
                  <a:lumMod val="50000"/>
                </a:srgbClr>
              </a:solidFill>
            </a:endParaRPr>
          </a:p>
        </p:txBody>
      </p:sp>
      <p:sp>
        <p:nvSpPr>
          <p:cNvPr id="12" name="TextBox 11"/>
          <p:cNvSpPr txBox="1"/>
          <p:nvPr/>
        </p:nvSpPr>
        <p:spPr>
          <a:xfrm>
            <a:off x="9073896" y="6437994"/>
            <a:ext cx="309563" cy="120931"/>
          </a:xfrm>
          <a:prstGeom prst="rect">
            <a:avLst/>
          </a:prstGeom>
          <a:noFill/>
        </p:spPr>
        <p:txBody>
          <a:bodyPr wrap="square" lIns="0" tIns="0" rIns="0" bIns="0" rtlCol="0" anchor="b">
            <a:spAutoFit/>
          </a:bodyPr>
          <a:lstStyle/>
          <a:p>
            <a:pPr algn="r" defTabSz="718953">
              <a:defRPr/>
            </a:pPr>
            <a:fld id="{DFCF27A5-1A5B-48D3-A060-2758FFBB1ADD}" type="slidenum">
              <a:rPr lang="en-US" sz="786" smtClean="0">
                <a:solidFill>
                  <a:srgbClr val="FFFFFF">
                    <a:lumMod val="50000"/>
                  </a:srgbClr>
                </a:solidFill>
                <a:cs typeface="Calibri" panose="020F0502020204030204" pitchFamily="34" charset="0"/>
                <a:sym typeface="Calibri" panose="020F0502020204030204" pitchFamily="34" charset="0"/>
              </a:rPr>
              <a:pPr algn="r" defTabSz="718953">
                <a:defRPr/>
              </a:pPr>
              <a:t>‹#›</a:t>
            </a:fld>
            <a:endParaRPr lang="en-US" sz="786" dirty="0">
              <a:solidFill>
                <a:srgbClr val="FFFFFF">
                  <a:lumMod val="50000"/>
                </a:srgbClr>
              </a:solidFill>
              <a:cs typeface="Calibri" panose="020F0502020204030204" pitchFamily="34" charset="0"/>
              <a:sym typeface="Calibri" panose="020F0502020204030204" pitchFamily="34" charset="0"/>
            </a:endParaRPr>
          </a:p>
        </p:txBody>
      </p:sp>
      <p:sp>
        <p:nvSpPr>
          <p:cNvPr id="9" name="Title Placeholder 1"/>
          <p:cNvSpPr>
            <a:spLocks noGrp="1"/>
          </p:cNvSpPr>
          <p:nvPr>
            <p:ph type="title"/>
          </p:nvPr>
        </p:nvSpPr>
        <p:spPr>
          <a:xfrm>
            <a:off x="511875" y="622801"/>
            <a:ext cx="8883347" cy="261284"/>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511875" y="1825626"/>
            <a:ext cx="8883347"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pic>
        <p:nvPicPr>
          <p:cNvPr id="7" name="Picture 448" descr="Image result for aegon asset management png logo"/>
          <p:cNvPicPr>
            <a:picLocks noChangeAspect="1" noChangeArrowheads="1"/>
          </p:cNvPicPr>
          <p:nvPr/>
        </p:nvPicPr>
        <p:blipFill>
          <a:blip r:embed="rId6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8538" y="6405037"/>
            <a:ext cx="994325" cy="35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985033"/>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901" r:id="rId17"/>
    <p:sldLayoutId id="2147483902" r:id="rId18"/>
    <p:sldLayoutId id="2147483903" r:id="rId19"/>
    <p:sldLayoutId id="2147483904" r:id="rId20"/>
    <p:sldLayoutId id="2147483905" r:id="rId21"/>
    <p:sldLayoutId id="2147483906" r:id="rId22"/>
    <p:sldLayoutId id="2147483907" r:id="rId23"/>
    <p:sldLayoutId id="2147483908" r:id="rId24"/>
    <p:sldLayoutId id="2147483909" r:id="rId25"/>
    <p:sldLayoutId id="2147483910" r:id="rId26"/>
    <p:sldLayoutId id="2147483911" r:id="rId27"/>
    <p:sldLayoutId id="2147483912" r:id="rId28"/>
    <p:sldLayoutId id="2147483913" r:id="rId29"/>
    <p:sldLayoutId id="2147483914" r:id="rId30"/>
    <p:sldLayoutId id="2147483915" r:id="rId31"/>
    <p:sldLayoutId id="2147483916" r:id="rId32"/>
    <p:sldLayoutId id="2147483917" r:id="rId33"/>
    <p:sldLayoutId id="2147483918" r:id="rId34"/>
    <p:sldLayoutId id="2147483919" r:id="rId35"/>
    <p:sldLayoutId id="2147483920" r:id="rId36"/>
    <p:sldLayoutId id="2147483921" r:id="rId37"/>
    <p:sldLayoutId id="2147483922" r:id="rId38"/>
    <p:sldLayoutId id="2147483923" r:id="rId39"/>
    <p:sldLayoutId id="2147483924" r:id="rId40"/>
    <p:sldLayoutId id="2147483925" r:id="rId41"/>
    <p:sldLayoutId id="2147483926" r:id="rId42"/>
    <p:sldLayoutId id="2147483927" r:id="rId43"/>
    <p:sldLayoutId id="2147483928" r:id="rId44"/>
    <p:sldLayoutId id="2147483929" r:id="rId45"/>
    <p:sldLayoutId id="2147483930" r:id="rId46"/>
    <p:sldLayoutId id="2147483931" r:id="rId47"/>
    <p:sldLayoutId id="2147483932" r:id="rId48"/>
    <p:sldLayoutId id="2147483933" r:id="rId49"/>
    <p:sldLayoutId id="2147483934" r:id="rId50"/>
    <p:sldLayoutId id="2147483935" r:id="rId51"/>
    <p:sldLayoutId id="2147483936" r:id="rId52"/>
    <p:sldLayoutId id="2147483937" r:id="rId53"/>
    <p:sldLayoutId id="2147483938" r:id="rId54"/>
    <p:sldLayoutId id="2147483939" r:id="rId55"/>
    <p:sldLayoutId id="2147483940" r:id="rId56"/>
    <p:sldLayoutId id="2147483941" r:id="rId57"/>
    <p:sldLayoutId id="2147483942" r:id="rId58"/>
    <p:sldLayoutId id="2147483943" r:id="rId59"/>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p:txStyles>
    <p:titleStyle>
      <a:lvl1pPr algn="l" defTabSz="718953" rtl="0" eaLnBrk="1" latinLnBrk="0" hangingPunct="1">
        <a:lnSpc>
          <a:spcPct val="90000"/>
        </a:lnSpc>
        <a:spcBef>
          <a:spcPct val="0"/>
        </a:spcBef>
        <a:buNone/>
        <a:defRPr sz="1887" kern="1200">
          <a:solidFill>
            <a:schemeClr val="tx2"/>
          </a:solidFill>
          <a:latin typeface="Calibri" panose="020F0502020204030204" pitchFamily="34" charset="0"/>
          <a:ea typeface="+mj-ea"/>
          <a:cs typeface="Calibri" panose="020F0502020204030204" pitchFamily="34" charset="0"/>
          <a:sym typeface="Calibri" panose="020F0502020204030204" pitchFamily="34" charset="0"/>
        </a:defRPr>
      </a:lvl1pPr>
    </p:titleStyle>
    <p:bodyStyle>
      <a:lvl1pPr marL="0" indent="0" algn="l" defTabSz="718953" rtl="0" eaLnBrk="1" latinLnBrk="0" hangingPunct="1">
        <a:lnSpc>
          <a:spcPct val="110000"/>
        </a:lnSpc>
        <a:spcBef>
          <a:spcPts val="472"/>
        </a:spcBef>
        <a:spcAft>
          <a:spcPts val="236"/>
        </a:spcAft>
        <a:buFont typeface="Arial" panose="020B0604020202020204" pitchFamily="34" charset="0"/>
        <a:buChar char="​"/>
        <a:defRPr lang="en-US" sz="943" b="1" kern="1200">
          <a:solidFill>
            <a:schemeClr val="tx1"/>
          </a:solidFill>
          <a:latin typeface="Calibri" panose="020F0502020204030204" pitchFamily="34" charset="0"/>
          <a:ea typeface="+mn-ea"/>
          <a:cs typeface="Calibri" panose="020F0502020204030204" pitchFamily="34" charset="0"/>
          <a:sym typeface="Calibri" panose="020F0502020204030204" pitchFamily="34" charset="0"/>
        </a:defRPr>
      </a:lvl1pPr>
      <a:lvl2pPr marL="223611" indent="-135865" algn="l" defTabSz="718953" rtl="0" eaLnBrk="1" latinLnBrk="0" hangingPunct="1">
        <a:lnSpc>
          <a:spcPct val="90000"/>
        </a:lnSpc>
        <a:spcBef>
          <a:spcPts val="0"/>
        </a:spcBef>
        <a:spcAft>
          <a:spcPts val="236"/>
        </a:spcAft>
        <a:buClr>
          <a:schemeClr val="tx2"/>
        </a:buClr>
        <a:buFont typeface="Wingdings" panose="05000000000000000000" pitchFamily="2" charset="2"/>
        <a:buChar char="§"/>
        <a:defRPr lang="en-US" sz="943" kern="1200">
          <a:solidFill>
            <a:schemeClr val="tx1"/>
          </a:solidFill>
          <a:latin typeface="Calibri" panose="020F0502020204030204" pitchFamily="34" charset="0"/>
          <a:ea typeface="+mn-ea"/>
          <a:cs typeface="Calibri" panose="020F0502020204030204" pitchFamily="34" charset="0"/>
          <a:sym typeface="Calibri" panose="020F0502020204030204" pitchFamily="34" charset="0"/>
        </a:defRPr>
      </a:lvl2pPr>
      <a:lvl3pPr marL="401935" indent="-130205" algn="l" defTabSz="718953" rtl="0" eaLnBrk="1" latinLnBrk="0" hangingPunct="1">
        <a:lnSpc>
          <a:spcPct val="90000"/>
        </a:lnSpc>
        <a:spcBef>
          <a:spcPts val="0"/>
        </a:spcBef>
        <a:spcAft>
          <a:spcPts val="236"/>
        </a:spcAft>
        <a:buClr>
          <a:schemeClr val="tx2"/>
        </a:buClr>
        <a:buFont typeface="Courier New" panose="02070309020205020404" pitchFamily="49" charset="0"/>
        <a:buChar char="o"/>
        <a:defRPr lang="en-US" sz="943" kern="1200">
          <a:solidFill>
            <a:schemeClr val="tx1"/>
          </a:solidFill>
          <a:latin typeface="Calibri" panose="020F0502020204030204" pitchFamily="34" charset="0"/>
          <a:ea typeface="+mn-ea"/>
          <a:cs typeface="Calibri" panose="020F0502020204030204" pitchFamily="34" charset="0"/>
          <a:sym typeface="Calibri" panose="020F0502020204030204" pitchFamily="34" charset="0"/>
        </a:defRPr>
      </a:lvl3pPr>
      <a:lvl4pPr marL="0" indent="0" algn="l" defTabSz="718953" rtl="0" eaLnBrk="1" latinLnBrk="0" hangingPunct="1">
        <a:lnSpc>
          <a:spcPct val="110000"/>
        </a:lnSpc>
        <a:spcBef>
          <a:spcPts val="236"/>
        </a:spcBef>
        <a:spcAft>
          <a:spcPts val="236"/>
        </a:spcAft>
        <a:buClr>
          <a:schemeClr val="tx2"/>
        </a:buClr>
        <a:buFont typeface="Arial" panose="020B0604020202020204" pitchFamily="34" charset="0"/>
        <a:buChar char="​"/>
        <a:defRPr lang="en-US" sz="1258" kern="1200">
          <a:solidFill>
            <a:schemeClr val="tx2"/>
          </a:solidFill>
          <a:latin typeface="Calibri" panose="020F0502020204030204" pitchFamily="34" charset="0"/>
          <a:ea typeface="+mn-ea"/>
          <a:cs typeface="Calibri" panose="020F0502020204030204" pitchFamily="34" charset="0"/>
          <a:sym typeface="Calibri" panose="020F0502020204030204" pitchFamily="34" charset="0"/>
        </a:defRPr>
      </a:lvl4pPr>
      <a:lvl5pPr marL="0" indent="0" algn="l" defTabSz="718953" rtl="0" eaLnBrk="1" latinLnBrk="0" hangingPunct="1">
        <a:lnSpc>
          <a:spcPct val="100000"/>
        </a:lnSpc>
        <a:spcBef>
          <a:spcPts val="0"/>
        </a:spcBef>
        <a:spcAft>
          <a:spcPts val="236"/>
        </a:spcAft>
        <a:buClrTx/>
        <a:buFont typeface="Arial" panose="020B0604020202020204" pitchFamily="34" charset="0"/>
        <a:buChar char="​"/>
        <a:defRPr lang="en-US" sz="1258" b="1" kern="1200" smtClean="0">
          <a:solidFill>
            <a:schemeClr val="tx1"/>
          </a:solidFill>
          <a:latin typeface="Calibri" panose="020F0502020204030204" pitchFamily="34" charset="0"/>
          <a:ea typeface="+mn-ea"/>
          <a:cs typeface="Calibri" panose="020F0502020204030204" pitchFamily="34" charset="0"/>
          <a:sym typeface="Calibri" panose="020F0502020204030204" pitchFamily="34" charset="0"/>
        </a:defRPr>
      </a:lvl5pPr>
      <a:lvl6pPr marL="212191" indent="-119825" algn="l" defTabSz="718953" rtl="0" eaLnBrk="1" latinLnBrk="0" hangingPunct="1">
        <a:lnSpc>
          <a:spcPct val="90000"/>
        </a:lnSpc>
        <a:spcBef>
          <a:spcPts val="0"/>
        </a:spcBef>
        <a:spcAft>
          <a:spcPts val="472"/>
        </a:spcAft>
        <a:buClr>
          <a:schemeClr val="tx2"/>
        </a:buClr>
        <a:buFont typeface="Wingdings" panose="05000000000000000000" pitchFamily="2" charset="2"/>
        <a:buChar char="§"/>
        <a:defRPr lang="en-US" sz="1258" kern="1200" smtClean="0">
          <a:solidFill>
            <a:schemeClr val="tx1"/>
          </a:solidFill>
          <a:latin typeface="Calibri" panose="020F0502020204030204" pitchFamily="34" charset="0"/>
          <a:ea typeface="+mn-ea"/>
          <a:cs typeface="Calibri" panose="020F0502020204030204" pitchFamily="34" charset="0"/>
          <a:sym typeface="Calibri" panose="020F0502020204030204" pitchFamily="34" charset="0"/>
        </a:defRPr>
      </a:lvl6pPr>
      <a:lvl7pPr marL="0" indent="0" algn="l" defTabSz="718953" rtl="0" eaLnBrk="1" latinLnBrk="0" hangingPunct="1">
        <a:lnSpc>
          <a:spcPct val="90000"/>
        </a:lnSpc>
        <a:spcBef>
          <a:spcPts val="708"/>
        </a:spcBef>
        <a:spcAft>
          <a:spcPts val="708"/>
        </a:spcAft>
        <a:buFont typeface="Arial" panose="020B0604020202020204" pitchFamily="34" charset="0"/>
        <a:buChar char="​"/>
        <a:defRPr lang="en-US" sz="3459" kern="1200" baseline="0" smtClean="0">
          <a:solidFill>
            <a:schemeClr val="tx1"/>
          </a:solidFill>
          <a:latin typeface="Calibri" panose="020F0502020204030204" pitchFamily="34" charset="0"/>
          <a:ea typeface="+mn-ea"/>
          <a:cs typeface="Calibri" panose="020F0502020204030204" pitchFamily="34" charset="0"/>
          <a:sym typeface="Calibri" panose="020F0502020204030204" pitchFamily="34" charset="0"/>
        </a:defRPr>
      </a:lvl7pPr>
      <a:lvl8pPr marL="0" indent="0" algn="l" defTabSz="718953" rtl="0" eaLnBrk="1" latinLnBrk="0" hangingPunct="1">
        <a:lnSpc>
          <a:spcPct val="90000"/>
        </a:lnSpc>
        <a:spcBef>
          <a:spcPts val="708"/>
        </a:spcBef>
        <a:spcAft>
          <a:spcPts val="0"/>
        </a:spcAft>
        <a:buFont typeface="Arial" panose="020B0604020202020204" pitchFamily="34" charset="0"/>
        <a:buChar char="​"/>
        <a:defRPr lang="en-US" sz="4246" kern="1200" baseline="0" smtClean="0">
          <a:solidFill>
            <a:schemeClr val="tx2"/>
          </a:solidFill>
          <a:latin typeface="Calibri" panose="020F0502020204030204" pitchFamily="34" charset="0"/>
          <a:ea typeface="+mn-ea"/>
          <a:cs typeface="Calibri" panose="020F0502020204030204" pitchFamily="34" charset="0"/>
          <a:sym typeface="Calibri" panose="020F0502020204030204" pitchFamily="34" charset="0"/>
        </a:defRPr>
      </a:lvl8pPr>
      <a:lvl9pPr marL="0" indent="0" algn="l" defTabSz="718953" rtl="0" eaLnBrk="1" latinLnBrk="0" hangingPunct="1">
        <a:lnSpc>
          <a:spcPct val="100000"/>
        </a:lnSpc>
        <a:spcBef>
          <a:spcPts val="0"/>
        </a:spcBef>
        <a:spcAft>
          <a:spcPts val="708"/>
        </a:spcAft>
        <a:buFont typeface="Arial" panose="020B0604020202020204" pitchFamily="34" charset="0"/>
        <a:buChar char="​"/>
        <a:defRPr lang="en-US" sz="1887" kern="1200" baseline="0" dirty="0">
          <a:solidFill>
            <a:schemeClr val="tx2"/>
          </a:solidFill>
          <a:latin typeface="Calibri" panose="020F0502020204030204" pitchFamily="34" charset="0"/>
          <a:ea typeface="+mn-ea"/>
          <a:cs typeface="Calibri" panose="020F0502020204030204" pitchFamily="34" charset="0"/>
          <a:sym typeface="Calibri" panose="020F0502020204030204" pitchFamily="34" charset="0"/>
        </a:defRPr>
      </a:lvl9pPr>
    </p:bodyStyle>
    <p:otherStyle>
      <a:defPPr>
        <a:defRPr lang="en-US"/>
      </a:defPPr>
      <a:lvl1pPr marL="0" algn="l" defTabSz="718953" rtl="0" eaLnBrk="1" latinLnBrk="0" hangingPunct="1">
        <a:defRPr sz="1415" kern="1200">
          <a:solidFill>
            <a:schemeClr val="tx1"/>
          </a:solidFill>
          <a:latin typeface="+mn-lt"/>
          <a:ea typeface="+mn-ea"/>
          <a:cs typeface="+mn-cs"/>
        </a:defRPr>
      </a:lvl1pPr>
      <a:lvl2pPr marL="359477" algn="l" defTabSz="718953" rtl="0" eaLnBrk="1" latinLnBrk="0" hangingPunct="1">
        <a:defRPr sz="1415" kern="1200">
          <a:solidFill>
            <a:schemeClr val="tx1"/>
          </a:solidFill>
          <a:latin typeface="+mn-lt"/>
          <a:ea typeface="+mn-ea"/>
          <a:cs typeface="+mn-cs"/>
        </a:defRPr>
      </a:lvl2pPr>
      <a:lvl3pPr marL="718953" algn="l" defTabSz="718953" rtl="0" eaLnBrk="1" latinLnBrk="0" hangingPunct="1">
        <a:defRPr sz="1415" kern="1200">
          <a:solidFill>
            <a:schemeClr val="tx1"/>
          </a:solidFill>
          <a:latin typeface="+mn-lt"/>
          <a:ea typeface="+mn-ea"/>
          <a:cs typeface="+mn-cs"/>
        </a:defRPr>
      </a:lvl3pPr>
      <a:lvl4pPr marL="1078431" algn="l" defTabSz="718953" rtl="0" eaLnBrk="1" latinLnBrk="0" hangingPunct="1">
        <a:defRPr sz="1415" kern="1200">
          <a:solidFill>
            <a:schemeClr val="tx1"/>
          </a:solidFill>
          <a:latin typeface="+mn-lt"/>
          <a:ea typeface="+mn-ea"/>
          <a:cs typeface="+mn-cs"/>
        </a:defRPr>
      </a:lvl4pPr>
      <a:lvl5pPr marL="1437908" algn="l" defTabSz="718953" rtl="0" eaLnBrk="1" latinLnBrk="0" hangingPunct="1">
        <a:defRPr sz="1415" kern="1200">
          <a:solidFill>
            <a:schemeClr val="tx1"/>
          </a:solidFill>
          <a:latin typeface="+mn-lt"/>
          <a:ea typeface="+mn-ea"/>
          <a:cs typeface="+mn-cs"/>
        </a:defRPr>
      </a:lvl5pPr>
      <a:lvl6pPr marL="1797385" algn="l" defTabSz="718953" rtl="0" eaLnBrk="1" latinLnBrk="0" hangingPunct="1">
        <a:defRPr sz="1415" kern="1200">
          <a:solidFill>
            <a:schemeClr val="tx1"/>
          </a:solidFill>
          <a:latin typeface="+mn-lt"/>
          <a:ea typeface="+mn-ea"/>
          <a:cs typeface="+mn-cs"/>
        </a:defRPr>
      </a:lvl6pPr>
      <a:lvl7pPr marL="2156861" algn="l" defTabSz="718953" rtl="0" eaLnBrk="1" latinLnBrk="0" hangingPunct="1">
        <a:defRPr sz="1415" kern="1200">
          <a:solidFill>
            <a:schemeClr val="tx1"/>
          </a:solidFill>
          <a:latin typeface="+mn-lt"/>
          <a:ea typeface="+mn-ea"/>
          <a:cs typeface="+mn-cs"/>
        </a:defRPr>
      </a:lvl7pPr>
      <a:lvl8pPr marL="2516338" algn="l" defTabSz="718953" rtl="0" eaLnBrk="1" latinLnBrk="0" hangingPunct="1">
        <a:defRPr sz="1415" kern="1200">
          <a:solidFill>
            <a:schemeClr val="tx1"/>
          </a:solidFill>
          <a:latin typeface="+mn-lt"/>
          <a:ea typeface="+mn-ea"/>
          <a:cs typeface="+mn-cs"/>
        </a:defRPr>
      </a:lvl8pPr>
      <a:lvl9pPr marL="2875816" algn="l" defTabSz="718953" rtl="0" eaLnBrk="1" latinLnBrk="0" hangingPunct="1">
        <a:defRPr sz="14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ekst 14"/>
          <p:cNvSpPr txBox="1">
            <a:spLocks/>
          </p:cNvSpPr>
          <p:nvPr/>
        </p:nvSpPr>
        <p:spPr>
          <a:xfrm>
            <a:off x="3230403" y="6428788"/>
            <a:ext cx="3709378" cy="331470"/>
          </a:xfrm>
          <a:prstGeom prst="rect">
            <a:avLst/>
          </a:prstGeom>
        </p:spPr>
        <p:txBody>
          <a:bodyPr lIns="0" tIns="0" rIns="0" bIns="0" anchor="ctr" anchorCtr="0"/>
          <a:lstStyle>
            <a:lvl1pPr marL="0" indent="0" algn="r" defTabSz="1097360" rtl="0" eaLnBrk="1" latinLnBrk="0" hangingPunct="1">
              <a:lnSpc>
                <a:spcPct val="100000"/>
              </a:lnSpc>
              <a:spcBef>
                <a:spcPts val="0"/>
              </a:spcBef>
              <a:buFont typeface="Arial" panose="020B0604020202020204" pitchFamily="34" charset="0"/>
              <a:buNone/>
              <a:defRPr sz="1500" b="0" kern="1200" baseline="0">
                <a:solidFill>
                  <a:schemeClr val="tx1"/>
                </a:solidFill>
                <a:latin typeface="+mj-lt"/>
                <a:ea typeface="Verdana" panose="020B0604030504040204" pitchFamily="34" charset="0"/>
                <a:cs typeface="Verdana" panose="020B0604030504040204" pitchFamily="34" charset="0"/>
              </a:defRPr>
            </a:lvl1pPr>
            <a:lvl2pPr marL="548680" indent="0" algn="l" defTabSz="1097360" rtl="0" eaLnBrk="1" latinLnBrk="0" hangingPunct="1">
              <a:spcBef>
                <a:spcPct val="20000"/>
              </a:spcBef>
              <a:buFont typeface="Arial" panose="020B0604020202020204" pitchFamily="34" charset="0"/>
              <a:buNone/>
              <a:defRPr sz="3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097360" indent="0" algn="l" defTabSz="1097360" rtl="0" eaLnBrk="1" latinLnBrk="0" hangingPunct="1">
              <a:spcBef>
                <a:spcPct val="20000"/>
              </a:spcBef>
              <a:buFont typeface="Arial" panose="020B0604020202020204" pitchFamily="34" charset="0"/>
              <a:buNone/>
              <a:defRPr sz="29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46040" indent="0" algn="l" defTabSz="1097360" rtl="0" eaLnBrk="1" latinLnBrk="0" hangingPunct="1">
              <a:spcBef>
                <a:spcPct val="20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194719" indent="0" algn="l" defTabSz="1097360" rtl="0" eaLnBrk="1" latinLnBrk="0" hangingPunct="1">
              <a:spcBef>
                <a:spcPct val="20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01774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42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510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78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algn="ctr"/>
            <a:r>
              <a:rPr lang="en-US" sz="1324" dirty="0"/>
              <a:t>For Internal Use Only</a:t>
            </a:r>
          </a:p>
        </p:txBody>
      </p:sp>
    </p:spTree>
    <p:extLst>
      <p:ext uri="{BB962C8B-B14F-4D97-AF65-F5344CB8AC3E}">
        <p14:creationId xmlns:p14="http://schemas.microsoft.com/office/powerpoint/2010/main" val="2524235764"/>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ctr" defTabSz="968058" rtl="0" eaLnBrk="1" latinLnBrk="0" hangingPunct="1">
        <a:spcBef>
          <a:spcPct val="0"/>
        </a:spcBef>
        <a:buNone/>
        <a:defRPr sz="4675" kern="1200">
          <a:solidFill>
            <a:schemeClr val="tx1"/>
          </a:solidFill>
          <a:latin typeface="+mj-lt"/>
          <a:ea typeface="+mj-ea"/>
          <a:cs typeface="+mj-cs"/>
        </a:defRPr>
      </a:lvl1pPr>
    </p:titleStyle>
    <p:bodyStyle>
      <a:lvl1pPr marL="363021" indent="-363021" algn="l" defTabSz="968058" rtl="0" eaLnBrk="1" latinLnBrk="0" hangingPunct="1">
        <a:spcBef>
          <a:spcPct val="20000"/>
        </a:spcBef>
        <a:buFont typeface="Arial" panose="020B0604020202020204" pitchFamily="34" charset="0"/>
        <a:buChar char="•"/>
        <a:defRPr sz="3352" kern="1200">
          <a:solidFill>
            <a:schemeClr val="tx1"/>
          </a:solidFill>
          <a:latin typeface="+mn-lt"/>
          <a:ea typeface="+mn-ea"/>
          <a:cs typeface="+mn-cs"/>
        </a:defRPr>
      </a:lvl1pPr>
      <a:lvl2pPr marL="786547" indent="-302517" algn="l" defTabSz="968058" rtl="0" eaLnBrk="1" latinLnBrk="0" hangingPunct="1">
        <a:spcBef>
          <a:spcPct val="20000"/>
        </a:spcBef>
        <a:buFont typeface="Arial" panose="020B0604020202020204" pitchFamily="34" charset="0"/>
        <a:buChar char="–"/>
        <a:defRPr sz="2999" kern="1200">
          <a:solidFill>
            <a:schemeClr val="tx1"/>
          </a:solidFill>
          <a:latin typeface="+mn-lt"/>
          <a:ea typeface="+mn-ea"/>
          <a:cs typeface="+mn-cs"/>
        </a:defRPr>
      </a:lvl2pPr>
      <a:lvl3pPr marL="1210072" indent="-242014" algn="l" defTabSz="968058" rtl="0" eaLnBrk="1" latinLnBrk="0" hangingPunct="1">
        <a:spcBef>
          <a:spcPct val="20000"/>
        </a:spcBef>
        <a:buFont typeface="Arial" panose="020B0604020202020204" pitchFamily="34" charset="0"/>
        <a:buChar char="•"/>
        <a:defRPr sz="2558" kern="1200">
          <a:solidFill>
            <a:schemeClr val="tx1"/>
          </a:solidFill>
          <a:latin typeface="+mn-lt"/>
          <a:ea typeface="+mn-ea"/>
          <a:cs typeface="+mn-cs"/>
        </a:defRPr>
      </a:lvl3pPr>
      <a:lvl4pPr marL="1694100" indent="-242014" algn="l" defTabSz="968058" rtl="0" eaLnBrk="1" latinLnBrk="0" hangingPunct="1">
        <a:spcBef>
          <a:spcPct val="20000"/>
        </a:spcBef>
        <a:buFont typeface="Arial" panose="020B0604020202020204" pitchFamily="34" charset="0"/>
        <a:buChar char="–"/>
        <a:defRPr sz="2117" kern="1200">
          <a:solidFill>
            <a:schemeClr val="tx1"/>
          </a:solidFill>
          <a:latin typeface="+mn-lt"/>
          <a:ea typeface="+mn-ea"/>
          <a:cs typeface="+mn-cs"/>
        </a:defRPr>
      </a:lvl4pPr>
      <a:lvl5pPr marL="2178130" indent="-242014" algn="l" defTabSz="968058" rtl="0" eaLnBrk="1" latinLnBrk="0" hangingPunct="1">
        <a:spcBef>
          <a:spcPct val="20000"/>
        </a:spcBef>
        <a:buFont typeface="Arial" panose="020B0604020202020204" pitchFamily="34" charset="0"/>
        <a:buChar char="»"/>
        <a:defRPr sz="2117" kern="1200">
          <a:solidFill>
            <a:schemeClr val="tx1"/>
          </a:solidFill>
          <a:latin typeface="+mn-lt"/>
          <a:ea typeface="+mn-ea"/>
          <a:cs typeface="+mn-cs"/>
        </a:defRPr>
      </a:lvl5pPr>
      <a:lvl6pPr marL="2662158" indent="-242014" algn="l" defTabSz="968058" rtl="0" eaLnBrk="1" latinLnBrk="0" hangingPunct="1">
        <a:spcBef>
          <a:spcPct val="20000"/>
        </a:spcBef>
        <a:buFont typeface="Arial" panose="020B0604020202020204" pitchFamily="34" charset="0"/>
        <a:buChar char="•"/>
        <a:defRPr sz="2117" kern="1200">
          <a:solidFill>
            <a:schemeClr val="tx1"/>
          </a:solidFill>
          <a:latin typeface="+mn-lt"/>
          <a:ea typeface="+mn-ea"/>
          <a:cs typeface="+mn-cs"/>
        </a:defRPr>
      </a:lvl6pPr>
      <a:lvl7pPr marL="3146187" indent="-242014" algn="l" defTabSz="968058" rtl="0" eaLnBrk="1" latinLnBrk="0" hangingPunct="1">
        <a:spcBef>
          <a:spcPct val="20000"/>
        </a:spcBef>
        <a:buFont typeface="Arial" panose="020B0604020202020204" pitchFamily="34" charset="0"/>
        <a:buChar char="•"/>
        <a:defRPr sz="2117" kern="1200">
          <a:solidFill>
            <a:schemeClr val="tx1"/>
          </a:solidFill>
          <a:latin typeface="+mn-lt"/>
          <a:ea typeface="+mn-ea"/>
          <a:cs typeface="+mn-cs"/>
        </a:defRPr>
      </a:lvl7pPr>
      <a:lvl8pPr marL="3630216" indent="-242014" algn="l" defTabSz="968058" rtl="0" eaLnBrk="1" latinLnBrk="0" hangingPunct="1">
        <a:spcBef>
          <a:spcPct val="20000"/>
        </a:spcBef>
        <a:buFont typeface="Arial" panose="020B0604020202020204" pitchFamily="34" charset="0"/>
        <a:buChar char="•"/>
        <a:defRPr sz="2117" kern="1200">
          <a:solidFill>
            <a:schemeClr val="tx1"/>
          </a:solidFill>
          <a:latin typeface="+mn-lt"/>
          <a:ea typeface="+mn-ea"/>
          <a:cs typeface="+mn-cs"/>
        </a:defRPr>
      </a:lvl8pPr>
      <a:lvl9pPr marL="4114245" indent="-242014" algn="l" defTabSz="968058" rtl="0" eaLnBrk="1" latinLnBrk="0" hangingPunct="1">
        <a:spcBef>
          <a:spcPct val="20000"/>
        </a:spcBef>
        <a:buFont typeface="Arial" panose="020B0604020202020204" pitchFamily="34" charset="0"/>
        <a:buChar char="•"/>
        <a:defRPr sz="2117" kern="1200">
          <a:solidFill>
            <a:schemeClr val="tx1"/>
          </a:solidFill>
          <a:latin typeface="+mn-lt"/>
          <a:ea typeface="+mn-ea"/>
          <a:cs typeface="+mn-cs"/>
        </a:defRPr>
      </a:lvl9pPr>
    </p:bodyStyle>
    <p:otherStyle>
      <a:defPPr>
        <a:defRPr lang="en-US"/>
      </a:defPPr>
      <a:lvl1pPr marL="0" algn="l" defTabSz="968058" rtl="0" eaLnBrk="1" latinLnBrk="0" hangingPunct="1">
        <a:defRPr sz="1853" kern="1200">
          <a:solidFill>
            <a:schemeClr val="tx1"/>
          </a:solidFill>
          <a:latin typeface="+mn-lt"/>
          <a:ea typeface="+mn-ea"/>
          <a:cs typeface="+mn-cs"/>
        </a:defRPr>
      </a:lvl1pPr>
      <a:lvl2pPr marL="484029" algn="l" defTabSz="968058" rtl="0" eaLnBrk="1" latinLnBrk="0" hangingPunct="1">
        <a:defRPr sz="1853" kern="1200">
          <a:solidFill>
            <a:schemeClr val="tx1"/>
          </a:solidFill>
          <a:latin typeface="+mn-lt"/>
          <a:ea typeface="+mn-ea"/>
          <a:cs typeface="+mn-cs"/>
        </a:defRPr>
      </a:lvl2pPr>
      <a:lvl3pPr marL="968058" algn="l" defTabSz="968058" rtl="0" eaLnBrk="1" latinLnBrk="0" hangingPunct="1">
        <a:defRPr sz="1853" kern="1200">
          <a:solidFill>
            <a:schemeClr val="tx1"/>
          </a:solidFill>
          <a:latin typeface="+mn-lt"/>
          <a:ea typeface="+mn-ea"/>
          <a:cs typeface="+mn-cs"/>
        </a:defRPr>
      </a:lvl3pPr>
      <a:lvl4pPr marL="1452087" algn="l" defTabSz="968058" rtl="0" eaLnBrk="1" latinLnBrk="0" hangingPunct="1">
        <a:defRPr sz="1853" kern="1200">
          <a:solidFill>
            <a:schemeClr val="tx1"/>
          </a:solidFill>
          <a:latin typeface="+mn-lt"/>
          <a:ea typeface="+mn-ea"/>
          <a:cs typeface="+mn-cs"/>
        </a:defRPr>
      </a:lvl4pPr>
      <a:lvl5pPr marL="1936114" algn="l" defTabSz="968058" rtl="0" eaLnBrk="1" latinLnBrk="0" hangingPunct="1">
        <a:defRPr sz="1853" kern="1200">
          <a:solidFill>
            <a:schemeClr val="tx1"/>
          </a:solidFill>
          <a:latin typeface="+mn-lt"/>
          <a:ea typeface="+mn-ea"/>
          <a:cs typeface="+mn-cs"/>
        </a:defRPr>
      </a:lvl5pPr>
      <a:lvl6pPr marL="2420144" algn="l" defTabSz="968058" rtl="0" eaLnBrk="1" latinLnBrk="0" hangingPunct="1">
        <a:defRPr sz="1853" kern="1200">
          <a:solidFill>
            <a:schemeClr val="tx1"/>
          </a:solidFill>
          <a:latin typeface="+mn-lt"/>
          <a:ea typeface="+mn-ea"/>
          <a:cs typeface="+mn-cs"/>
        </a:defRPr>
      </a:lvl6pPr>
      <a:lvl7pPr marL="2904172" algn="l" defTabSz="968058" rtl="0" eaLnBrk="1" latinLnBrk="0" hangingPunct="1">
        <a:defRPr sz="1853" kern="1200">
          <a:solidFill>
            <a:schemeClr val="tx1"/>
          </a:solidFill>
          <a:latin typeface="+mn-lt"/>
          <a:ea typeface="+mn-ea"/>
          <a:cs typeface="+mn-cs"/>
        </a:defRPr>
      </a:lvl7pPr>
      <a:lvl8pPr marL="3388201" algn="l" defTabSz="968058" rtl="0" eaLnBrk="1" latinLnBrk="0" hangingPunct="1">
        <a:defRPr sz="1853" kern="1200">
          <a:solidFill>
            <a:schemeClr val="tx1"/>
          </a:solidFill>
          <a:latin typeface="+mn-lt"/>
          <a:ea typeface="+mn-ea"/>
          <a:cs typeface="+mn-cs"/>
        </a:defRPr>
      </a:lvl8pPr>
      <a:lvl9pPr marL="3872230" algn="l" defTabSz="968058" rtl="0" eaLnBrk="1" latinLnBrk="0" hangingPunct="1">
        <a:defRPr sz="185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ijdelijke aanduiding voor tekst 14"/>
          <p:cNvSpPr txBox="1">
            <a:spLocks/>
          </p:cNvSpPr>
          <p:nvPr/>
        </p:nvSpPr>
        <p:spPr>
          <a:xfrm>
            <a:off x="3230403" y="6408365"/>
            <a:ext cx="3709378" cy="331470"/>
          </a:xfrm>
          <a:prstGeom prst="rect">
            <a:avLst/>
          </a:prstGeom>
        </p:spPr>
        <p:txBody>
          <a:bodyPr lIns="0" tIns="0" rIns="0" bIns="0" anchor="ctr" anchorCtr="0"/>
          <a:lstStyle>
            <a:lvl1pPr marL="0" indent="0" algn="r" defTabSz="1097360" rtl="0" eaLnBrk="1" latinLnBrk="0" hangingPunct="1">
              <a:lnSpc>
                <a:spcPct val="100000"/>
              </a:lnSpc>
              <a:spcBef>
                <a:spcPts val="0"/>
              </a:spcBef>
              <a:buFont typeface="Arial" panose="020B0604020202020204" pitchFamily="34" charset="0"/>
              <a:buNone/>
              <a:defRPr sz="1500" b="0" kern="1200" baseline="0">
                <a:solidFill>
                  <a:schemeClr val="tx1"/>
                </a:solidFill>
                <a:latin typeface="+mj-lt"/>
                <a:ea typeface="Verdana" panose="020B0604030504040204" pitchFamily="34" charset="0"/>
                <a:cs typeface="Verdana" panose="020B0604030504040204" pitchFamily="34" charset="0"/>
              </a:defRPr>
            </a:lvl1pPr>
            <a:lvl2pPr marL="548680" indent="0" algn="l" defTabSz="1097360" rtl="0" eaLnBrk="1" latinLnBrk="0" hangingPunct="1">
              <a:spcBef>
                <a:spcPct val="20000"/>
              </a:spcBef>
              <a:buFont typeface="Arial" panose="020B0604020202020204" pitchFamily="34" charset="0"/>
              <a:buNone/>
              <a:defRPr sz="3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097360" indent="0" algn="l" defTabSz="1097360" rtl="0" eaLnBrk="1" latinLnBrk="0" hangingPunct="1">
              <a:spcBef>
                <a:spcPct val="20000"/>
              </a:spcBef>
              <a:buFont typeface="Arial" panose="020B0604020202020204" pitchFamily="34" charset="0"/>
              <a:buNone/>
              <a:defRPr sz="29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46040" indent="0" algn="l" defTabSz="1097360" rtl="0" eaLnBrk="1" latinLnBrk="0" hangingPunct="1">
              <a:spcBef>
                <a:spcPct val="20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194719" indent="0" algn="l" defTabSz="1097360" rtl="0" eaLnBrk="1" latinLnBrk="0" hangingPunct="1">
              <a:spcBef>
                <a:spcPct val="20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01774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42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510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78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algn="ctr"/>
            <a:r>
              <a:rPr lang="en-US" sz="964" dirty="0">
                <a:solidFill>
                  <a:srgbClr val="0069B4"/>
                </a:solidFill>
              </a:rPr>
              <a:t>For Internal Use Only</a:t>
            </a:r>
          </a:p>
        </p:txBody>
      </p:sp>
    </p:spTree>
    <p:extLst>
      <p:ext uri="{BB962C8B-B14F-4D97-AF65-F5344CB8AC3E}">
        <p14:creationId xmlns:p14="http://schemas.microsoft.com/office/powerpoint/2010/main" val="1332118993"/>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ctr" defTabSz="704653" rtl="0" eaLnBrk="1" latinLnBrk="0" hangingPunct="1">
        <a:spcBef>
          <a:spcPct val="0"/>
        </a:spcBef>
        <a:buNone/>
        <a:defRPr sz="3404" kern="1200">
          <a:solidFill>
            <a:schemeClr val="tx1"/>
          </a:solidFill>
          <a:latin typeface="+mj-lt"/>
          <a:ea typeface="+mj-ea"/>
          <a:cs typeface="+mj-cs"/>
        </a:defRPr>
      </a:lvl1pPr>
    </p:titleStyle>
    <p:bodyStyle>
      <a:lvl1pPr marL="264244" indent="-264244" algn="l" defTabSz="704653" rtl="0" eaLnBrk="1" latinLnBrk="0" hangingPunct="1">
        <a:spcBef>
          <a:spcPct val="20000"/>
        </a:spcBef>
        <a:buFont typeface="Arial" panose="020B0604020202020204" pitchFamily="34" charset="0"/>
        <a:buChar char="•"/>
        <a:defRPr sz="2440" kern="1200">
          <a:solidFill>
            <a:schemeClr val="tx1"/>
          </a:solidFill>
          <a:latin typeface="+mn-lt"/>
          <a:ea typeface="+mn-ea"/>
          <a:cs typeface="+mn-cs"/>
        </a:defRPr>
      </a:lvl1pPr>
      <a:lvl2pPr marL="572530" indent="-220204" algn="l" defTabSz="704653" rtl="0" eaLnBrk="1" latinLnBrk="0" hangingPunct="1">
        <a:spcBef>
          <a:spcPct val="20000"/>
        </a:spcBef>
        <a:buFont typeface="Arial" panose="020B0604020202020204" pitchFamily="34" charset="0"/>
        <a:buChar char="–"/>
        <a:defRPr sz="2183" kern="1200">
          <a:solidFill>
            <a:schemeClr val="tx1"/>
          </a:solidFill>
          <a:latin typeface="+mn-lt"/>
          <a:ea typeface="+mn-ea"/>
          <a:cs typeface="+mn-cs"/>
        </a:defRPr>
      </a:lvl2pPr>
      <a:lvl3pPr marL="880816" indent="-176163" algn="l" defTabSz="704653" rtl="0" eaLnBrk="1" latinLnBrk="0" hangingPunct="1">
        <a:spcBef>
          <a:spcPct val="20000"/>
        </a:spcBef>
        <a:buFont typeface="Arial" panose="020B0604020202020204" pitchFamily="34" charset="0"/>
        <a:buChar char="•"/>
        <a:defRPr sz="1862" kern="1200">
          <a:solidFill>
            <a:schemeClr val="tx1"/>
          </a:solidFill>
          <a:latin typeface="+mn-lt"/>
          <a:ea typeface="+mn-ea"/>
          <a:cs typeface="+mn-cs"/>
        </a:defRPr>
      </a:lvl3pPr>
      <a:lvl4pPr marL="1233141" indent="-176163" algn="l" defTabSz="704653" rtl="0" eaLnBrk="1" latinLnBrk="0" hangingPunct="1">
        <a:spcBef>
          <a:spcPct val="20000"/>
        </a:spcBef>
        <a:buFont typeface="Arial" panose="020B0604020202020204" pitchFamily="34" charset="0"/>
        <a:buChar char="–"/>
        <a:defRPr sz="1541" kern="1200">
          <a:solidFill>
            <a:schemeClr val="tx1"/>
          </a:solidFill>
          <a:latin typeface="+mn-lt"/>
          <a:ea typeface="+mn-ea"/>
          <a:cs typeface="+mn-cs"/>
        </a:defRPr>
      </a:lvl4pPr>
      <a:lvl5pPr marL="1585469" indent="-176163" algn="l" defTabSz="704653" rtl="0" eaLnBrk="1" latinLnBrk="0" hangingPunct="1">
        <a:spcBef>
          <a:spcPct val="20000"/>
        </a:spcBef>
        <a:buFont typeface="Arial" panose="020B0604020202020204" pitchFamily="34" charset="0"/>
        <a:buChar char="»"/>
        <a:defRPr sz="1541" kern="1200">
          <a:solidFill>
            <a:schemeClr val="tx1"/>
          </a:solidFill>
          <a:latin typeface="+mn-lt"/>
          <a:ea typeface="+mn-ea"/>
          <a:cs typeface="+mn-cs"/>
        </a:defRPr>
      </a:lvl5pPr>
      <a:lvl6pPr marL="1937793" indent="-176163" algn="l" defTabSz="704653" rtl="0" eaLnBrk="1" latinLnBrk="0" hangingPunct="1">
        <a:spcBef>
          <a:spcPct val="20000"/>
        </a:spcBef>
        <a:buFont typeface="Arial" panose="020B0604020202020204" pitchFamily="34" charset="0"/>
        <a:buChar char="•"/>
        <a:defRPr sz="1541" kern="1200">
          <a:solidFill>
            <a:schemeClr val="tx1"/>
          </a:solidFill>
          <a:latin typeface="+mn-lt"/>
          <a:ea typeface="+mn-ea"/>
          <a:cs typeface="+mn-cs"/>
        </a:defRPr>
      </a:lvl6pPr>
      <a:lvl7pPr marL="2290120" indent="-176163" algn="l" defTabSz="704653" rtl="0" eaLnBrk="1" latinLnBrk="0" hangingPunct="1">
        <a:spcBef>
          <a:spcPct val="20000"/>
        </a:spcBef>
        <a:buFont typeface="Arial" panose="020B0604020202020204" pitchFamily="34" charset="0"/>
        <a:buChar char="•"/>
        <a:defRPr sz="1541" kern="1200">
          <a:solidFill>
            <a:schemeClr val="tx1"/>
          </a:solidFill>
          <a:latin typeface="+mn-lt"/>
          <a:ea typeface="+mn-ea"/>
          <a:cs typeface="+mn-cs"/>
        </a:defRPr>
      </a:lvl7pPr>
      <a:lvl8pPr marL="2642446" indent="-176163" algn="l" defTabSz="704653" rtl="0" eaLnBrk="1" latinLnBrk="0" hangingPunct="1">
        <a:spcBef>
          <a:spcPct val="20000"/>
        </a:spcBef>
        <a:buFont typeface="Arial" panose="020B0604020202020204" pitchFamily="34" charset="0"/>
        <a:buChar char="•"/>
        <a:defRPr sz="1541" kern="1200">
          <a:solidFill>
            <a:schemeClr val="tx1"/>
          </a:solidFill>
          <a:latin typeface="+mn-lt"/>
          <a:ea typeface="+mn-ea"/>
          <a:cs typeface="+mn-cs"/>
        </a:defRPr>
      </a:lvl8pPr>
      <a:lvl9pPr marL="2994773" indent="-176163" algn="l" defTabSz="704653" rtl="0" eaLnBrk="1" latinLnBrk="0" hangingPunct="1">
        <a:spcBef>
          <a:spcPct val="20000"/>
        </a:spcBef>
        <a:buFont typeface="Arial" panose="020B0604020202020204" pitchFamily="34" charset="0"/>
        <a:buChar char="•"/>
        <a:defRPr sz="1541" kern="1200">
          <a:solidFill>
            <a:schemeClr val="tx1"/>
          </a:solidFill>
          <a:latin typeface="+mn-lt"/>
          <a:ea typeface="+mn-ea"/>
          <a:cs typeface="+mn-cs"/>
        </a:defRPr>
      </a:lvl9pPr>
    </p:bodyStyle>
    <p:otherStyle>
      <a:defPPr>
        <a:defRPr lang="en-US"/>
      </a:defPPr>
      <a:lvl1pPr marL="0" algn="l" defTabSz="704653" rtl="0" eaLnBrk="1" latinLnBrk="0" hangingPunct="1">
        <a:defRPr sz="1349" kern="1200">
          <a:solidFill>
            <a:schemeClr val="tx1"/>
          </a:solidFill>
          <a:latin typeface="+mn-lt"/>
          <a:ea typeface="+mn-ea"/>
          <a:cs typeface="+mn-cs"/>
        </a:defRPr>
      </a:lvl1pPr>
      <a:lvl2pPr marL="352326" algn="l" defTabSz="704653" rtl="0" eaLnBrk="1" latinLnBrk="0" hangingPunct="1">
        <a:defRPr sz="1349" kern="1200">
          <a:solidFill>
            <a:schemeClr val="tx1"/>
          </a:solidFill>
          <a:latin typeface="+mn-lt"/>
          <a:ea typeface="+mn-ea"/>
          <a:cs typeface="+mn-cs"/>
        </a:defRPr>
      </a:lvl2pPr>
      <a:lvl3pPr marL="704653" algn="l" defTabSz="704653" rtl="0" eaLnBrk="1" latinLnBrk="0" hangingPunct="1">
        <a:defRPr sz="1349" kern="1200">
          <a:solidFill>
            <a:schemeClr val="tx1"/>
          </a:solidFill>
          <a:latin typeface="+mn-lt"/>
          <a:ea typeface="+mn-ea"/>
          <a:cs typeface="+mn-cs"/>
        </a:defRPr>
      </a:lvl3pPr>
      <a:lvl4pPr marL="1056978" algn="l" defTabSz="704653" rtl="0" eaLnBrk="1" latinLnBrk="0" hangingPunct="1">
        <a:defRPr sz="1349" kern="1200">
          <a:solidFill>
            <a:schemeClr val="tx1"/>
          </a:solidFill>
          <a:latin typeface="+mn-lt"/>
          <a:ea typeface="+mn-ea"/>
          <a:cs typeface="+mn-cs"/>
        </a:defRPr>
      </a:lvl4pPr>
      <a:lvl5pPr marL="1409304" algn="l" defTabSz="704653" rtl="0" eaLnBrk="1" latinLnBrk="0" hangingPunct="1">
        <a:defRPr sz="1349" kern="1200">
          <a:solidFill>
            <a:schemeClr val="tx1"/>
          </a:solidFill>
          <a:latin typeface="+mn-lt"/>
          <a:ea typeface="+mn-ea"/>
          <a:cs typeface="+mn-cs"/>
        </a:defRPr>
      </a:lvl5pPr>
      <a:lvl6pPr marL="1761630" algn="l" defTabSz="704653" rtl="0" eaLnBrk="1" latinLnBrk="0" hangingPunct="1">
        <a:defRPr sz="1349" kern="1200">
          <a:solidFill>
            <a:schemeClr val="tx1"/>
          </a:solidFill>
          <a:latin typeface="+mn-lt"/>
          <a:ea typeface="+mn-ea"/>
          <a:cs typeface="+mn-cs"/>
        </a:defRPr>
      </a:lvl6pPr>
      <a:lvl7pPr marL="2113956" algn="l" defTabSz="704653" rtl="0" eaLnBrk="1" latinLnBrk="0" hangingPunct="1">
        <a:defRPr sz="1349" kern="1200">
          <a:solidFill>
            <a:schemeClr val="tx1"/>
          </a:solidFill>
          <a:latin typeface="+mn-lt"/>
          <a:ea typeface="+mn-ea"/>
          <a:cs typeface="+mn-cs"/>
        </a:defRPr>
      </a:lvl7pPr>
      <a:lvl8pPr marL="2466283" algn="l" defTabSz="704653" rtl="0" eaLnBrk="1" latinLnBrk="0" hangingPunct="1">
        <a:defRPr sz="1349" kern="1200">
          <a:solidFill>
            <a:schemeClr val="tx1"/>
          </a:solidFill>
          <a:latin typeface="+mn-lt"/>
          <a:ea typeface="+mn-ea"/>
          <a:cs typeface="+mn-cs"/>
        </a:defRPr>
      </a:lvl8pPr>
      <a:lvl9pPr marL="2818609" algn="l" defTabSz="704653" rtl="0" eaLnBrk="1" latinLnBrk="0" hangingPunct="1">
        <a:defRPr sz="134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Afbeelding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900" y="236"/>
            <a:ext cx="1562101" cy="1409233"/>
          </a:xfrm>
          <a:prstGeom prst="rect">
            <a:avLst/>
          </a:prstGeom>
        </p:spPr>
      </p:pic>
    </p:spTree>
    <p:extLst>
      <p:ext uri="{BB962C8B-B14F-4D97-AF65-F5344CB8AC3E}">
        <p14:creationId xmlns:p14="http://schemas.microsoft.com/office/powerpoint/2010/main" val="3598688372"/>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ctr" defTabSz="827881" rtl="0" eaLnBrk="1" latinLnBrk="0" hangingPunct="1">
        <a:spcBef>
          <a:spcPct val="0"/>
        </a:spcBef>
        <a:buNone/>
        <a:defRPr sz="4013" kern="1200">
          <a:solidFill>
            <a:schemeClr val="tx1"/>
          </a:solidFill>
          <a:latin typeface="+mj-lt"/>
          <a:ea typeface="+mj-ea"/>
          <a:cs typeface="+mj-cs"/>
        </a:defRPr>
      </a:lvl1pPr>
    </p:titleStyle>
    <p:bodyStyle>
      <a:lvl1pPr marL="310456" indent="-310456" algn="l" defTabSz="827881" rtl="0" eaLnBrk="1" latinLnBrk="0" hangingPunct="1">
        <a:spcBef>
          <a:spcPct val="20000"/>
        </a:spcBef>
        <a:buFont typeface="Arial" panose="020B0604020202020204" pitchFamily="34" charset="0"/>
        <a:buChar char="•"/>
        <a:defRPr sz="2889" kern="1200">
          <a:solidFill>
            <a:schemeClr val="tx1"/>
          </a:solidFill>
          <a:latin typeface="+mn-lt"/>
          <a:ea typeface="+mn-ea"/>
          <a:cs typeface="+mn-cs"/>
        </a:defRPr>
      </a:lvl1pPr>
      <a:lvl2pPr marL="672654" indent="-258713" algn="l" defTabSz="827881" rtl="0" eaLnBrk="1" latinLnBrk="0" hangingPunct="1">
        <a:spcBef>
          <a:spcPct val="20000"/>
        </a:spcBef>
        <a:buFont typeface="Arial" panose="020B0604020202020204" pitchFamily="34" charset="0"/>
        <a:buChar char="–"/>
        <a:defRPr sz="2568" kern="1200">
          <a:solidFill>
            <a:schemeClr val="tx1"/>
          </a:solidFill>
          <a:latin typeface="+mn-lt"/>
          <a:ea typeface="+mn-ea"/>
          <a:cs typeface="+mn-cs"/>
        </a:defRPr>
      </a:lvl2pPr>
      <a:lvl3pPr marL="1034851" indent="-206970" algn="l" defTabSz="827881" rtl="0" eaLnBrk="1" latinLnBrk="0" hangingPunct="1">
        <a:spcBef>
          <a:spcPct val="20000"/>
        </a:spcBef>
        <a:buFont typeface="Arial" panose="020B0604020202020204" pitchFamily="34" charset="0"/>
        <a:buChar char="•"/>
        <a:defRPr sz="2167" kern="1200">
          <a:solidFill>
            <a:schemeClr val="tx1"/>
          </a:solidFill>
          <a:latin typeface="+mn-lt"/>
          <a:ea typeface="+mn-ea"/>
          <a:cs typeface="+mn-cs"/>
        </a:defRPr>
      </a:lvl3pPr>
      <a:lvl4pPr marL="1448792" indent="-206970" algn="l" defTabSz="827881" rtl="0" eaLnBrk="1" latinLnBrk="0" hangingPunct="1">
        <a:spcBef>
          <a:spcPct val="20000"/>
        </a:spcBef>
        <a:buFont typeface="Arial" panose="020B0604020202020204" pitchFamily="34" charset="0"/>
        <a:buChar char="–"/>
        <a:defRPr sz="1846" kern="1200">
          <a:solidFill>
            <a:schemeClr val="tx1"/>
          </a:solidFill>
          <a:latin typeface="+mn-lt"/>
          <a:ea typeface="+mn-ea"/>
          <a:cs typeface="+mn-cs"/>
        </a:defRPr>
      </a:lvl4pPr>
      <a:lvl5pPr marL="1862733" indent="-206970" algn="l" defTabSz="827881" rtl="0" eaLnBrk="1" latinLnBrk="0" hangingPunct="1">
        <a:spcBef>
          <a:spcPct val="20000"/>
        </a:spcBef>
        <a:buFont typeface="Arial" panose="020B0604020202020204" pitchFamily="34" charset="0"/>
        <a:buChar char="»"/>
        <a:defRPr sz="1846" kern="1200">
          <a:solidFill>
            <a:schemeClr val="tx1"/>
          </a:solidFill>
          <a:latin typeface="+mn-lt"/>
          <a:ea typeface="+mn-ea"/>
          <a:cs typeface="+mn-cs"/>
        </a:defRPr>
      </a:lvl5pPr>
      <a:lvl6pPr marL="2276675" indent="-206970" algn="l" defTabSz="827881" rtl="0" eaLnBrk="1" latinLnBrk="0" hangingPunct="1">
        <a:spcBef>
          <a:spcPct val="20000"/>
        </a:spcBef>
        <a:buFont typeface="Arial" panose="020B0604020202020204" pitchFamily="34" charset="0"/>
        <a:buChar char="•"/>
        <a:defRPr sz="1846" kern="1200">
          <a:solidFill>
            <a:schemeClr val="tx1"/>
          </a:solidFill>
          <a:latin typeface="+mn-lt"/>
          <a:ea typeface="+mn-ea"/>
          <a:cs typeface="+mn-cs"/>
        </a:defRPr>
      </a:lvl6pPr>
      <a:lvl7pPr marL="2690615" indent="-206970" algn="l" defTabSz="827881" rtl="0" eaLnBrk="1" latinLnBrk="0" hangingPunct="1">
        <a:spcBef>
          <a:spcPct val="20000"/>
        </a:spcBef>
        <a:buFont typeface="Arial" panose="020B0604020202020204" pitchFamily="34" charset="0"/>
        <a:buChar char="•"/>
        <a:defRPr sz="1846" kern="1200">
          <a:solidFill>
            <a:schemeClr val="tx1"/>
          </a:solidFill>
          <a:latin typeface="+mn-lt"/>
          <a:ea typeface="+mn-ea"/>
          <a:cs typeface="+mn-cs"/>
        </a:defRPr>
      </a:lvl7pPr>
      <a:lvl8pPr marL="3104555" indent="-206970" algn="l" defTabSz="827881" rtl="0" eaLnBrk="1" latinLnBrk="0" hangingPunct="1">
        <a:spcBef>
          <a:spcPct val="20000"/>
        </a:spcBef>
        <a:buFont typeface="Arial" panose="020B0604020202020204" pitchFamily="34" charset="0"/>
        <a:buChar char="•"/>
        <a:defRPr sz="1846" kern="1200">
          <a:solidFill>
            <a:schemeClr val="tx1"/>
          </a:solidFill>
          <a:latin typeface="+mn-lt"/>
          <a:ea typeface="+mn-ea"/>
          <a:cs typeface="+mn-cs"/>
        </a:defRPr>
      </a:lvl8pPr>
      <a:lvl9pPr marL="3518495" indent="-206970" algn="l" defTabSz="827881" rtl="0" eaLnBrk="1" latinLnBrk="0" hangingPunct="1">
        <a:spcBef>
          <a:spcPct val="20000"/>
        </a:spcBef>
        <a:buFont typeface="Arial" panose="020B0604020202020204" pitchFamily="34" charset="0"/>
        <a:buChar char="•"/>
        <a:defRPr sz="1846" kern="1200">
          <a:solidFill>
            <a:schemeClr val="tx1"/>
          </a:solidFill>
          <a:latin typeface="+mn-lt"/>
          <a:ea typeface="+mn-ea"/>
          <a:cs typeface="+mn-cs"/>
        </a:defRPr>
      </a:lvl9pPr>
    </p:bodyStyle>
    <p:otherStyle>
      <a:defPPr>
        <a:defRPr lang="en-US"/>
      </a:defPPr>
      <a:lvl1pPr marL="0" algn="l" defTabSz="827881" rtl="0" eaLnBrk="1" latinLnBrk="0" hangingPunct="1">
        <a:defRPr sz="1606" kern="1200">
          <a:solidFill>
            <a:schemeClr val="tx1"/>
          </a:solidFill>
          <a:latin typeface="+mn-lt"/>
          <a:ea typeface="+mn-ea"/>
          <a:cs typeface="+mn-cs"/>
        </a:defRPr>
      </a:lvl1pPr>
      <a:lvl2pPr marL="413941" algn="l" defTabSz="827881" rtl="0" eaLnBrk="1" latinLnBrk="0" hangingPunct="1">
        <a:defRPr sz="1606" kern="1200">
          <a:solidFill>
            <a:schemeClr val="tx1"/>
          </a:solidFill>
          <a:latin typeface="+mn-lt"/>
          <a:ea typeface="+mn-ea"/>
          <a:cs typeface="+mn-cs"/>
        </a:defRPr>
      </a:lvl2pPr>
      <a:lvl3pPr marL="827881" algn="l" defTabSz="827881" rtl="0" eaLnBrk="1" latinLnBrk="0" hangingPunct="1">
        <a:defRPr sz="1606" kern="1200">
          <a:solidFill>
            <a:schemeClr val="tx1"/>
          </a:solidFill>
          <a:latin typeface="+mn-lt"/>
          <a:ea typeface="+mn-ea"/>
          <a:cs typeface="+mn-cs"/>
        </a:defRPr>
      </a:lvl3pPr>
      <a:lvl4pPr marL="1241822" algn="l" defTabSz="827881" rtl="0" eaLnBrk="1" latinLnBrk="0" hangingPunct="1">
        <a:defRPr sz="1606" kern="1200">
          <a:solidFill>
            <a:schemeClr val="tx1"/>
          </a:solidFill>
          <a:latin typeface="+mn-lt"/>
          <a:ea typeface="+mn-ea"/>
          <a:cs typeface="+mn-cs"/>
        </a:defRPr>
      </a:lvl4pPr>
      <a:lvl5pPr marL="1655762" algn="l" defTabSz="827881" rtl="0" eaLnBrk="1" latinLnBrk="0" hangingPunct="1">
        <a:defRPr sz="1606" kern="1200">
          <a:solidFill>
            <a:schemeClr val="tx1"/>
          </a:solidFill>
          <a:latin typeface="+mn-lt"/>
          <a:ea typeface="+mn-ea"/>
          <a:cs typeface="+mn-cs"/>
        </a:defRPr>
      </a:lvl5pPr>
      <a:lvl6pPr marL="2069703" algn="l" defTabSz="827881" rtl="0" eaLnBrk="1" latinLnBrk="0" hangingPunct="1">
        <a:defRPr sz="1606" kern="1200">
          <a:solidFill>
            <a:schemeClr val="tx1"/>
          </a:solidFill>
          <a:latin typeface="+mn-lt"/>
          <a:ea typeface="+mn-ea"/>
          <a:cs typeface="+mn-cs"/>
        </a:defRPr>
      </a:lvl6pPr>
      <a:lvl7pPr marL="2483643" algn="l" defTabSz="827881" rtl="0" eaLnBrk="1" latinLnBrk="0" hangingPunct="1">
        <a:defRPr sz="1606" kern="1200">
          <a:solidFill>
            <a:schemeClr val="tx1"/>
          </a:solidFill>
          <a:latin typeface="+mn-lt"/>
          <a:ea typeface="+mn-ea"/>
          <a:cs typeface="+mn-cs"/>
        </a:defRPr>
      </a:lvl7pPr>
      <a:lvl8pPr marL="2897584" algn="l" defTabSz="827881" rtl="0" eaLnBrk="1" latinLnBrk="0" hangingPunct="1">
        <a:defRPr sz="1606" kern="1200">
          <a:solidFill>
            <a:schemeClr val="tx1"/>
          </a:solidFill>
          <a:latin typeface="+mn-lt"/>
          <a:ea typeface="+mn-ea"/>
          <a:cs typeface="+mn-cs"/>
        </a:defRPr>
      </a:lvl8pPr>
      <a:lvl9pPr marL="3311525" algn="l" defTabSz="827881" rtl="0" eaLnBrk="1" latinLnBrk="0" hangingPunct="1">
        <a:defRPr sz="160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ekst 14"/>
          <p:cNvSpPr txBox="1">
            <a:spLocks/>
          </p:cNvSpPr>
          <p:nvPr/>
        </p:nvSpPr>
        <p:spPr>
          <a:xfrm>
            <a:off x="3230403" y="6428788"/>
            <a:ext cx="3709378" cy="331470"/>
          </a:xfrm>
          <a:prstGeom prst="rect">
            <a:avLst/>
          </a:prstGeom>
        </p:spPr>
        <p:txBody>
          <a:bodyPr lIns="0" tIns="0" rIns="0" bIns="0" anchor="ctr" anchorCtr="0"/>
          <a:lstStyle>
            <a:lvl1pPr marL="0" indent="0" algn="r" defTabSz="1097360" rtl="0" eaLnBrk="1" latinLnBrk="0" hangingPunct="1">
              <a:lnSpc>
                <a:spcPct val="100000"/>
              </a:lnSpc>
              <a:spcBef>
                <a:spcPts val="0"/>
              </a:spcBef>
              <a:buFont typeface="Arial" panose="020B0604020202020204" pitchFamily="34" charset="0"/>
              <a:buNone/>
              <a:defRPr sz="1500" b="0" kern="1200" baseline="0">
                <a:solidFill>
                  <a:schemeClr val="tx1"/>
                </a:solidFill>
                <a:latin typeface="+mj-lt"/>
                <a:ea typeface="Verdana" panose="020B0604030504040204" pitchFamily="34" charset="0"/>
                <a:cs typeface="Verdana" panose="020B0604030504040204" pitchFamily="34" charset="0"/>
              </a:defRPr>
            </a:lvl1pPr>
            <a:lvl2pPr marL="548680" indent="0" algn="l" defTabSz="1097360" rtl="0" eaLnBrk="1" latinLnBrk="0" hangingPunct="1">
              <a:spcBef>
                <a:spcPct val="20000"/>
              </a:spcBef>
              <a:buFont typeface="Arial" panose="020B0604020202020204" pitchFamily="34" charset="0"/>
              <a:buNone/>
              <a:defRPr sz="3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097360" indent="0" algn="l" defTabSz="1097360" rtl="0" eaLnBrk="1" latinLnBrk="0" hangingPunct="1">
              <a:spcBef>
                <a:spcPct val="20000"/>
              </a:spcBef>
              <a:buFont typeface="Arial" panose="020B0604020202020204" pitchFamily="34" charset="0"/>
              <a:buNone/>
              <a:defRPr sz="29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46040" indent="0" algn="l" defTabSz="1097360" rtl="0" eaLnBrk="1" latinLnBrk="0" hangingPunct="1">
              <a:spcBef>
                <a:spcPct val="20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194719" indent="0" algn="l" defTabSz="1097360" rtl="0" eaLnBrk="1" latinLnBrk="0" hangingPunct="1">
              <a:spcBef>
                <a:spcPct val="20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01774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42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510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78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algn="ctr"/>
            <a:r>
              <a:rPr lang="en-US" sz="1324" dirty="0">
                <a:solidFill>
                  <a:srgbClr val="0069B4"/>
                </a:solidFill>
              </a:rPr>
              <a:t>For Internal Use Only</a:t>
            </a:r>
          </a:p>
        </p:txBody>
      </p:sp>
    </p:spTree>
    <p:extLst>
      <p:ext uri="{BB962C8B-B14F-4D97-AF65-F5344CB8AC3E}">
        <p14:creationId xmlns:p14="http://schemas.microsoft.com/office/powerpoint/2010/main" val="2092991879"/>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ctr" defTabSz="968058" rtl="0" eaLnBrk="1" latinLnBrk="0" hangingPunct="1">
        <a:spcBef>
          <a:spcPct val="0"/>
        </a:spcBef>
        <a:buNone/>
        <a:defRPr sz="4675" kern="1200">
          <a:solidFill>
            <a:schemeClr val="tx1"/>
          </a:solidFill>
          <a:latin typeface="+mj-lt"/>
          <a:ea typeface="+mj-ea"/>
          <a:cs typeface="+mj-cs"/>
        </a:defRPr>
      </a:lvl1pPr>
    </p:titleStyle>
    <p:bodyStyle>
      <a:lvl1pPr marL="363021" indent="-363021" algn="l" defTabSz="968058" rtl="0" eaLnBrk="1" latinLnBrk="0" hangingPunct="1">
        <a:spcBef>
          <a:spcPct val="20000"/>
        </a:spcBef>
        <a:buFont typeface="Arial" panose="020B0604020202020204" pitchFamily="34" charset="0"/>
        <a:buChar char="•"/>
        <a:defRPr sz="3352" kern="1200">
          <a:solidFill>
            <a:schemeClr val="tx1"/>
          </a:solidFill>
          <a:latin typeface="+mn-lt"/>
          <a:ea typeface="+mn-ea"/>
          <a:cs typeface="+mn-cs"/>
        </a:defRPr>
      </a:lvl1pPr>
      <a:lvl2pPr marL="786547" indent="-302517" algn="l" defTabSz="968058" rtl="0" eaLnBrk="1" latinLnBrk="0" hangingPunct="1">
        <a:spcBef>
          <a:spcPct val="20000"/>
        </a:spcBef>
        <a:buFont typeface="Arial" panose="020B0604020202020204" pitchFamily="34" charset="0"/>
        <a:buChar char="–"/>
        <a:defRPr sz="2999" kern="1200">
          <a:solidFill>
            <a:schemeClr val="tx1"/>
          </a:solidFill>
          <a:latin typeface="+mn-lt"/>
          <a:ea typeface="+mn-ea"/>
          <a:cs typeface="+mn-cs"/>
        </a:defRPr>
      </a:lvl2pPr>
      <a:lvl3pPr marL="1210072" indent="-242014" algn="l" defTabSz="968058" rtl="0" eaLnBrk="1" latinLnBrk="0" hangingPunct="1">
        <a:spcBef>
          <a:spcPct val="20000"/>
        </a:spcBef>
        <a:buFont typeface="Arial" panose="020B0604020202020204" pitchFamily="34" charset="0"/>
        <a:buChar char="•"/>
        <a:defRPr sz="2558" kern="1200">
          <a:solidFill>
            <a:schemeClr val="tx1"/>
          </a:solidFill>
          <a:latin typeface="+mn-lt"/>
          <a:ea typeface="+mn-ea"/>
          <a:cs typeface="+mn-cs"/>
        </a:defRPr>
      </a:lvl3pPr>
      <a:lvl4pPr marL="1694100" indent="-242014" algn="l" defTabSz="968058" rtl="0" eaLnBrk="1" latinLnBrk="0" hangingPunct="1">
        <a:spcBef>
          <a:spcPct val="20000"/>
        </a:spcBef>
        <a:buFont typeface="Arial" panose="020B0604020202020204" pitchFamily="34" charset="0"/>
        <a:buChar char="–"/>
        <a:defRPr sz="2117" kern="1200">
          <a:solidFill>
            <a:schemeClr val="tx1"/>
          </a:solidFill>
          <a:latin typeface="+mn-lt"/>
          <a:ea typeface="+mn-ea"/>
          <a:cs typeface="+mn-cs"/>
        </a:defRPr>
      </a:lvl4pPr>
      <a:lvl5pPr marL="2178130" indent="-242014" algn="l" defTabSz="968058" rtl="0" eaLnBrk="1" latinLnBrk="0" hangingPunct="1">
        <a:spcBef>
          <a:spcPct val="20000"/>
        </a:spcBef>
        <a:buFont typeface="Arial" panose="020B0604020202020204" pitchFamily="34" charset="0"/>
        <a:buChar char="»"/>
        <a:defRPr sz="2117" kern="1200">
          <a:solidFill>
            <a:schemeClr val="tx1"/>
          </a:solidFill>
          <a:latin typeface="+mn-lt"/>
          <a:ea typeface="+mn-ea"/>
          <a:cs typeface="+mn-cs"/>
        </a:defRPr>
      </a:lvl5pPr>
      <a:lvl6pPr marL="2662158" indent="-242014" algn="l" defTabSz="968058" rtl="0" eaLnBrk="1" latinLnBrk="0" hangingPunct="1">
        <a:spcBef>
          <a:spcPct val="20000"/>
        </a:spcBef>
        <a:buFont typeface="Arial" panose="020B0604020202020204" pitchFamily="34" charset="0"/>
        <a:buChar char="•"/>
        <a:defRPr sz="2117" kern="1200">
          <a:solidFill>
            <a:schemeClr val="tx1"/>
          </a:solidFill>
          <a:latin typeface="+mn-lt"/>
          <a:ea typeface="+mn-ea"/>
          <a:cs typeface="+mn-cs"/>
        </a:defRPr>
      </a:lvl6pPr>
      <a:lvl7pPr marL="3146187" indent="-242014" algn="l" defTabSz="968058" rtl="0" eaLnBrk="1" latinLnBrk="0" hangingPunct="1">
        <a:spcBef>
          <a:spcPct val="20000"/>
        </a:spcBef>
        <a:buFont typeface="Arial" panose="020B0604020202020204" pitchFamily="34" charset="0"/>
        <a:buChar char="•"/>
        <a:defRPr sz="2117" kern="1200">
          <a:solidFill>
            <a:schemeClr val="tx1"/>
          </a:solidFill>
          <a:latin typeface="+mn-lt"/>
          <a:ea typeface="+mn-ea"/>
          <a:cs typeface="+mn-cs"/>
        </a:defRPr>
      </a:lvl7pPr>
      <a:lvl8pPr marL="3630216" indent="-242014" algn="l" defTabSz="968058" rtl="0" eaLnBrk="1" latinLnBrk="0" hangingPunct="1">
        <a:spcBef>
          <a:spcPct val="20000"/>
        </a:spcBef>
        <a:buFont typeface="Arial" panose="020B0604020202020204" pitchFamily="34" charset="0"/>
        <a:buChar char="•"/>
        <a:defRPr sz="2117" kern="1200">
          <a:solidFill>
            <a:schemeClr val="tx1"/>
          </a:solidFill>
          <a:latin typeface="+mn-lt"/>
          <a:ea typeface="+mn-ea"/>
          <a:cs typeface="+mn-cs"/>
        </a:defRPr>
      </a:lvl8pPr>
      <a:lvl9pPr marL="4114245" indent="-242014" algn="l" defTabSz="968058" rtl="0" eaLnBrk="1" latinLnBrk="0" hangingPunct="1">
        <a:spcBef>
          <a:spcPct val="20000"/>
        </a:spcBef>
        <a:buFont typeface="Arial" panose="020B0604020202020204" pitchFamily="34" charset="0"/>
        <a:buChar char="•"/>
        <a:defRPr sz="2117" kern="1200">
          <a:solidFill>
            <a:schemeClr val="tx1"/>
          </a:solidFill>
          <a:latin typeface="+mn-lt"/>
          <a:ea typeface="+mn-ea"/>
          <a:cs typeface="+mn-cs"/>
        </a:defRPr>
      </a:lvl9pPr>
    </p:bodyStyle>
    <p:otherStyle>
      <a:defPPr>
        <a:defRPr lang="en-US"/>
      </a:defPPr>
      <a:lvl1pPr marL="0" algn="l" defTabSz="968058" rtl="0" eaLnBrk="1" latinLnBrk="0" hangingPunct="1">
        <a:defRPr sz="1853" kern="1200">
          <a:solidFill>
            <a:schemeClr val="tx1"/>
          </a:solidFill>
          <a:latin typeface="+mn-lt"/>
          <a:ea typeface="+mn-ea"/>
          <a:cs typeface="+mn-cs"/>
        </a:defRPr>
      </a:lvl1pPr>
      <a:lvl2pPr marL="484029" algn="l" defTabSz="968058" rtl="0" eaLnBrk="1" latinLnBrk="0" hangingPunct="1">
        <a:defRPr sz="1853" kern="1200">
          <a:solidFill>
            <a:schemeClr val="tx1"/>
          </a:solidFill>
          <a:latin typeface="+mn-lt"/>
          <a:ea typeface="+mn-ea"/>
          <a:cs typeface="+mn-cs"/>
        </a:defRPr>
      </a:lvl2pPr>
      <a:lvl3pPr marL="968058" algn="l" defTabSz="968058" rtl="0" eaLnBrk="1" latinLnBrk="0" hangingPunct="1">
        <a:defRPr sz="1853" kern="1200">
          <a:solidFill>
            <a:schemeClr val="tx1"/>
          </a:solidFill>
          <a:latin typeface="+mn-lt"/>
          <a:ea typeface="+mn-ea"/>
          <a:cs typeface="+mn-cs"/>
        </a:defRPr>
      </a:lvl3pPr>
      <a:lvl4pPr marL="1452087" algn="l" defTabSz="968058" rtl="0" eaLnBrk="1" latinLnBrk="0" hangingPunct="1">
        <a:defRPr sz="1853" kern="1200">
          <a:solidFill>
            <a:schemeClr val="tx1"/>
          </a:solidFill>
          <a:latin typeface="+mn-lt"/>
          <a:ea typeface="+mn-ea"/>
          <a:cs typeface="+mn-cs"/>
        </a:defRPr>
      </a:lvl4pPr>
      <a:lvl5pPr marL="1936114" algn="l" defTabSz="968058" rtl="0" eaLnBrk="1" latinLnBrk="0" hangingPunct="1">
        <a:defRPr sz="1853" kern="1200">
          <a:solidFill>
            <a:schemeClr val="tx1"/>
          </a:solidFill>
          <a:latin typeface="+mn-lt"/>
          <a:ea typeface="+mn-ea"/>
          <a:cs typeface="+mn-cs"/>
        </a:defRPr>
      </a:lvl5pPr>
      <a:lvl6pPr marL="2420144" algn="l" defTabSz="968058" rtl="0" eaLnBrk="1" latinLnBrk="0" hangingPunct="1">
        <a:defRPr sz="1853" kern="1200">
          <a:solidFill>
            <a:schemeClr val="tx1"/>
          </a:solidFill>
          <a:latin typeface="+mn-lt"/>
          <a:ea typeface="+mn-ea"/>
          <a:cs typeface="+mn-cs"/>
        </a:defRPr>
      </a:lvl6pPr>
      <a:lvl7pPr marL="2904172" algn="l" defTabSz="968058" rtl="0" eaLnBrk="1" latinLnBrk="0" hangingPunct="1">
        <a:defRPr sz="1853" kern="1200">
          <a:solidFill>
            <a:schemeClr val="tx1"/>
          </a:solidFill>
          <a:latin typeface="+mn-lt"/>
          <a:ea typeface="+mn-ea"/>
          <a:cs typeface="+mn-cs"/>
        </a:defRPr>
      </a:lvl7pPr>
      <a:lvl8pPr marL="3388201" algn="l" defTabSz="968058" rtl="0" eaLnBrk="1" latinLnBrk="0" hangingPunct="1">
        <a:defRPr sz="1853" kern="1200">
          <a:solidFill>
            <a:schemeClr val="tx1"/>
          </a:solidFill>
          <a:latin typeface="+mn-lt"/>
          <a:ea typeface="+mn-ea"/>
          <a:cs typeface="+mn-cs"/>
        </a:defRPr>
      </a:lvl8pPr>
      <a:lvl9pPr marL="3872230" algn="l" defTabSz="968058" rtl="0" eaLnBrk="1" latinLnBrk="0" hangingPunct="1">
        <a:defRPr sz="185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3"/>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14" imgW="270" imgH="270" progId="TCLayout.ActiveDocument.1">
                  <p:embed/>
                </p:oleObj>
              </mc:Choice>
              <mc:Fallback>
                <p:oleObj name="think-cell Slide" r:id="rId14" imgW="270" imgH="270" progId="TCLayout.ActiveDocument.1">
                  <p:embed/>
                  <p:pic>
                    <p:nvPicPr>
                      <p:cNvPr id="2" name="Object 1" hidden="1"/>
                      <p:cNvPicPr/>
                      <p:nvPr/>
                    </p:nvPicPr>
                    <p:blipFill>
                      <a:blip r:embed="rId15"/>
                      <a:stretch>
                        <a:fillRect/>
                      </a:stretch>
                    </p:blipFill>
                    <p:spPr>
                      <a:xfrm>
                        <a:off x="1589" y="1589"/>
                        <a:ext cx="1587" cy="1587"/>
                      </a:xfrm>
                      <a:prstGeom prst="rect">
                        <a:avLst/>
                      </a:prstGeom>
                    </p:spPr>
                  </p:pic>
                </p:oleObj>
              </mc:Fallback>
            </mc:AlternateContent>
          </a:graphicData>
        </a:graphic>
      </p:graphicFrame>
      <p:pic>
        <p:nvPicPr>
          <p:cNvPr id="3" name="Afbeelding 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343901" y="234"/>
            <a:ext cx="1562100" cy="1409233"/>
          </a:xfrm>
          <a:prstGeom prst="rect">
            <a:avLst/>
          </a:prstGeom>
        </p:spPr>
      </p:pic>
      <p:sp>
        <p:nvSpPr>
          <p:cNvPr id="4" name="TextBox 3"/>
          <p:cNvSpPr txBox="1"/>
          <p:nvPr/>
        </p:nvSpPr>
        <p:spPr>
          <a:xfrm>
            <a:off x="4605951" y="6567055"/>
            <a:ext cx="678071" cy="192360"/>
          </a:xfrm>
          <a:prstGeom prst="rect">
            <a:avLst/>
          </a:prstGeom>
        </p:spPr>
        <p:txBody>
          <a:bodyPr wrap="none" lIns="0" tIns="0" rIns="0" bIns="0" rtlCol="0" anchor="t">
            <a:spAutoFit/>
          </a:bodyPr>
          <a:lstStyle/>
          <a:p>
            <a:pPr defTabSz="499126">
              <a:lnSpc>
                <a:spcPts val="1548"/>
              </a:lnSpc>
            </a:pPr>
            <a:r>
              <a:rPr lang="en-US" sz="1065" dirty="0">
                <a:solidFill>
                  <a:srgbClr val="FF0000"/>
                </a:solidFill>
              </a:rPr>
              <a:t>Confidential</a:t>
            </a:r>
          </a:p>
        </p:txBody>
      </p:sp>
    </p:spTree>
    <p:extLst>
      <p:ext uri="{BB962C8B-B14F-4D97-AF65-F5344CB8AC3E}">
        <p14:creationId xmlns:p14="http://schemas.microsoft.com/office/powerpoint/2010/main" val="3814521212"/>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944" r:id="rId10"/>
    <p:sldLayoutId id="214748394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ctr" defTabSz="998252" rtl="0" eaLnBrk="1" latinLnBrk="0" hangingPunct="1">
        <a:spcBef>
          <a:spcPct val="0"/>
        </a:spcBef>
        <a:buNone/>
        <a:defRPr sz="4839" kern="1200">
          <a:solidFill>
            <a:schemeClr val="tx1"/>
          </a:solidFill>
          <a:latin typeface="+mj-lt"/>
          <a:ea typeface="+mj-ea"/>
          <a:cs typeface="+mj-cs"/>
        </a:defRPr>
      </a:lvl1pPr>
    </p:titleStyle>
    <p:bodyStyle>
      <a:lvl1pPr marL="374344" indent="-374344" algn="l" defTabSz="998252" rtl="0" eaLnBrk="1" latinLnBrk="0" hangingPunct="1">
        <a:spcBef>
          <a:spcPct val="20000"/>
        </a:spcBef>
        <a:buFont typeface="Arial" panose="020B0604020202020204" pitchFamily="34" charset="0"/>
        <a:buChar char="•"/>
        <a:defRPr sz="3484" kern="1200">
          <a:solidFill>
            <a:schemeClr val="tx1"/>
          </a:solidFill>
          <a:latin typeface="+mn-lt"/>
          <a:ea typeface="+mn-ea"/>
          <a:cs typeface="+mn-cs"/>
        </a:defRPr>
      </a:lvl1pPr>
      <a:lvl2pPr marL="811080" indent="-311953" algn="l" defTabSz="998252" rtl="0" eaLnBrk="1" latinLnBrk="0" hangingPunct="1">
        <a:spcBef>
          <a:spcPct val="20000"/>
        </a:spcBef>
        <a:buFont typeface="Arial" panose="020B0604020202020204" pitchFamily="34" charset="0"/>
        <a:buChar char="–"/>
        <a:defRPr sz="3097" kern="1200">
          <a:solidFill>
            <a:schemeClr val="tx1"/>
          </a:solidFill>
          <a:latin typeface="+mn-lt"/>
          <a:ea typeface="+mn-ea"/>
          <a:cs typeface="+mn-cs"/>
        </a:defRPr>
      </a:lvl2pPr>
      <a:lvl3pPr marL="1247815" indent="-249563" algn="l" defTabSz="998252" rtl="0" eaLnBrk="1" latinLnBrk="0" hangingPunct="1">
        <a:spcBef>
          <a:spcPct val="20000"/>
        </a:spcBef>
        <a:buFont typeface="Arial" panose="020B0604020202020204" pitchFamily="34" charset="0"/>
        <a:buChar char="•"/>
        <a:defRPr sz="2613" kern="1200">
          <a:solidFill>
            <a:schemeClr val="tx1"/>
          </a:solidFill>
          <a:latin typeface="+mn-lt"/>
          <a:ea typeface="+mn-ea"/>
          <a:cs typeface="+mn-cs"/>
        </a:defRPr>
      </a:lvl3pPr>
      <a:lvl4pPr marL="1746941" indent="-249563" algn="l" defTabSz="998252" rtl="0" eaLnBrk="1" latinLnBrk="0" hangingPunct="1">
        <a:spcBef>
          <a:spcPct val="20000"/>
        </a:spcBef>
        <a:buFont typeface="Arial" panose="020B0604020202020204" pitchFamily="34" charset="0"/>
        <a:buChar char="–"/>
        <a:defRPr sz="2225" kern="1200">
          <a:solidFill>
            <a:schemeClr val="tx1"/>
          </a:solidFill>
          <a:latin typeface="+mn-lt"/>
          <a:ea typeface="+mn-ea"/>
          <a:cs typeface="+mn-cs"/>
        </a:defRPr>
      </a:lvl4pPr>
      <a:lvl5pPr marL="2246067" indent="-249563" algn="l" defTabSz="998252" rtl="0" eaLnBrk="1" latinLnBrk="0" hangingPunct="1">
        <a:spcBef>
          <a:spcPct val="20000"/>
        </a:spcBef>
        <a:buFont typeface="Arial" panose="020B0604020202020204" pitchFamily="34" charset="0"/>
        <a:buChar char="»"/>
        <a:defRPr sz="2225" kern="1200">
          <a:solidFill>
            <a:schemeClr val="tx1"/>
          </a:solidFill>
          <a:latin typeface="+mn-lt"/>
          <a:ea typeface="+mn-ea"/>
          <a:cs typeface="+mn-cs"/>
        </a:defRPr>
      </a:lvl5pPr>
      <a:lvl6pPr marL="2745193" indent="-249563" algn="l" defTabSz="998252" rtl="0" eaLnBrk="1" latinLnBrk="0" hangingPunct="1">
        <a:spcBef>
          <a:spcPct val="20000"/>
        </a:spcBef>
        <a:buFont typeface="Arial" panose="020B0604020202020204" pitchFamily="34" charset="0"/>
        <a:buChar char="•"/>
        <a:defRPr sz="2225" kern="1200">
          <a:solidFill>
            <a:schemeClr val="tx1"/>
          </a:solidFill>
          <a:latin typeface="+mn-lt"/>
          <a:ea typeface="+mn-ea"/>
          <a:cs typeface="+mn-cs"/>
        </a:defRPr>
      </a:lvl6pPr>
      <a:lvl7pPr marL="3244319" indent="-249563" algn="l" defTabSz="998252" rtl="0" eaLnBrk="1" latinLnBrk="0" hangingPunct="1">
        <a:spcBef>
          <a:spcPct val="20000"/>
        </a:spcBef>
        <a:buFont typeface="Arial" panose="020B0604020202020204" pitchFamily="34" charset="0"/>
        <a:buChar char="•"/>
        <a:defRPr sz="2225" kern="1200">
          <a:solidFill>
            <a:schemeClr val="tx1"/>
          </a:solidFill>
          <a:latin typeface="+mn-lt"/>
          <a:ea typeface="+mn-ea"/>
          <a:cs typeface="+mn-cs"/>
        </a:defRPr>
      </a:lvl7pPr>
      <a:lvl8pPr marL="3743444" indent="-249563" algn="l" defTabSz="998252" rtl="0" eaLnBrk="1" latinLnBrk="0" hangingPunct="1">
        <a:spcBef>
          <a:spcPct val="20000"/>
        </a:spcBef>
        <a:buFont typeface="Arial" panose="020B0604020202020204" pitchFamily="34" charset="0"/>
        <a:buChar char="•"/>
        <a:defRPr sz="2225" kern="1200">
          <a:solidFill>
            <a:schemeClr val="tx1"/>
          </a:solidFill>
          <a:latin typeface="+mn-lt"/>
          <a:ea typeface="+mn-ea"/>
          <a:cs typeface="+mn-cs"/>
        </a:defRPr>
      </a:lvl8pPr>
      <a:lvl9pPr marL="4242571" indent="-249563" algn="l" defTabSz="998252" rtl="0" eaLnBrk="1" latinLnBrk="0" hangingPunct="1">
        <a:spcBef>
          <a:spcPct val="20000"/>
        </a:spcBef>
        <a:buFont typeface="Arial" panose="020B0604020202020204" pitchFamily="34" charset="0"/>
        <a:buChar char="•"/>
        <a:defRPr sz="2225" kern="1200">
          <a:solidFill>
            <a:schemeClr val="tx1"/>
          </a:solidFill>
          <a:latin typeface="+mn-lt"/>
          <a:ea typeface="+mn-ea"/>
          <a:cs typeface="+mn-cs"/>
        </a:defRPr>
      </a:lvl9pPr>
    </p:bodyStyle>
    <p:otherStyle>
      <a:defPPr>
        <a:defRPr lang="en-US"/>
      </a:defPPr>
      <a:lvl1pPr marL="0" algn="l" defTabSz="998252" rtl="0" eaLnBrk="1" latinLnBrk="0" hangingPunct="1">
        <a:defRPr sz="1936" kern="1200">
          <a:solidFill>
            <a:schemeClr val="tx1"/>
          </a:solidFill>
          <a:latin typeface="+mn-lt"/>
          <a:ea typeface="+mn-ea"/>
          <a:cs typeface="+mn-cs"/>
        </a:defRPr>
      </a:lvl1pPr>
      <a:lvl2pPr marL="499126" algn="l" defTabSz="998252" rtl="0" eaLnBrk="1" latinLnBrk="0" hangingPunct="1">
        <a:defRPr sz="1936" kern="1200">
          <a:solidFill>
            <a:schemeClr val="tx1"/>
          </a:solidFill>
          <a:latin typeface="+mn-lt"/>
          <a:ea typeface="+mn-ea"/>
          <a:cs typeface="+mn-cs"/>
        </a:defRPr>
      </a:lvl2pPr>
      <a:lvl3pPr marL="998252" algn="l" defTabSz="998252" rtl="0" eaLnBrk="1" latinLnBrk="0" hangingPunct="1">
        <a:defRPr sz="1936" kern="1200">
          <a:solidFill>
            <a:schemeClr val="tx1"/>
          </a:solidFill>
          <a:latin typeface="+mn-lt"/>
          <a:ea typeface="+mn-ea"/>
          <a:cs typeface="+mn-cs"/>
        </a:defRPr>
      </a:lvl3pPr>
      <a:lvl4pPr marL="1497378" algn="l" defTabSz="998252" rtl="0" eaLnBrk="1" latinLnBrk="0" hangingPunct="1">
        <a:defRPr sz="1936" kern="1200">
          <a:solidFill>
            <a:schemeClr val="tx1"/>
          </a:solidFill>
          <a:latin typeface="+mn-lt"/>
          <a:ea typeface="+mn-ea"/>
          <a:cs typeface="+mn-cs"/>
        </a:defRPr>
      </a:lvl4pPr>
      <a:lvl5pPr marL="1996503" algn="l" defTabSz="998252" rtl="0" eaLnBrk="1" latinLnBrk="0" hangingPunct="1">
        <a:defRPr sz="1936" kern="1200">
          <a:solidFill>
            <a:schemeClr val="tx1"/>
          </a:solidFill>
          <a:latin typeface="+mn-lt"/>
          <a:ea typeface="+mn-ea"/>
          <a:cs typeface="+mn-cs"/>
        </a:defRPr>
      </a:lvl5pPr>
      <a:lvl6pPr marL="2495630" algn="l" defTabSz="998252" rtl="0" eaLnBrk="1" latinLnBrk="0" hangingPunct="1">
        <a:defRPr sz="1936" kern="1200">
          <a:solidFill>
            <a:schemeClr val="tx1"/>
          </a:solidFill>
          <a:latin typeface="+mn-lt"/>
          <a:ea typeface="+mn-ea"/>
          <a:cs typeface="+mn-cs"/>
        </a:defRPr>
      </a:lvl6pPr>
      <a:lvl7pPr marL="2994755" algn="l" defTabSz="998252" rtl="0" eaLnBrk="1" latinLnBrk="0" hangingPunct="1">
        <a:defRPr sz="1936" kern="1200">
          <a:solidFill>
            <a:schemeClr val="tx1"/>
          </a:solidFill>
          <a:latin typeface="+mn-lt"/>
          <a:ea typeface="+mn-ea"/>
          <a:cs typeface="+mn-cs"/>
        </a:defRPr>
      </a:lvl7pPr>
      <a:lvl8pPr marL="3493881" algn="l" defTabSz="998252" rtl="0" eaLnBrk="1" latinLnBrk="0" hangingPunct="1">
        <a:defRPr sz="1936" kern="1200">
          <a:solidFill>
            <a:schemeClr val="tx1"/>
          </a:solidFill>
          <a:latin typeface="+mn-lt"/>
          <a:ea typeface="+mn-ea"/>
          <a:cs typeface="+mn-cs"/>
        </a:defRPr>
      </a:lvl8pPr>
      <a:lvl9pPr marL="3993007" algn="l" defTabSz="998252" rtl="0" eaLnBrk="1" latinLnBrk="0" hangingPunct="1">
        <a:defRPr sz="193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ekst 14"/>
          <p:cNvSpPr txBox="1">
            <a:spLocks/>
          </p:cNvSpPr>
          <p:nvPr/>
        </p:nvSpPr>
        <p:spPr>
          <a:xfrm>
            <a:off x="3230403" y="6428788"/>
            <a:ext cx="3709378" cy="331470"/>
          </a:xfrm>
          <a:prstGeom prst="rect">
            <a:avLst/>
          </a:prstGeom>
        </p:spPr>
        <p:txBody>
          <a:bodyPr lIns="0" tIns="0" rIns="0" bIns="0" anchor="ctr" anchorCtr="0"/>
          <a:lstStyle>
            <a:lvl1pPr marL="0" indent="0" algn="r" defTabSz="1097360" rtl="0" eaLnBrk="1" latinLnBrk="0" hangingPunct="1">
              <a:lnSpc>
                <a:spcPct val="100000"/>
              </a:lnSpc>
              <a:spcBef>
                <a:spcPts val="0"/>
              </a:spcBef>
              <a:buFont typeface="Arial" panose="020B0604020202020204" pitchFamily="34" charset="0"/>
              <a:buNone/>
              <a:defRPr sz="1500" b="0" kern="1200" baseline="0">
                <a:solidFill>
                  <a:schemeClr val="tx1"/>
                </a:solidFill>
                <a:latin typeface="+mj-lt"/>
                <a:ea typeface="Verdana" panose="020B0604030504040204" pitchFamily="34" charset="0"/>
                <a:cs typeface="Verdana" panose="020B0604030504040204" pitchFamily="34" charset="0"/>
              </a:defRPr>
            </a:lvl1pPr>
            <a:lvl2pPr marL="548680" indent="0" algn="l" defTabSz="1097360" rtl="0" eaLnBrk="1" latinLnBrk="0" hangingPunct="1">
              <a:spcBef>
                <a:spcPct val="20000"/>
              </a:spcBef>
              <a:buFont typeface="Arial" panose="020B0604020202020204" pitchFamily="34" charset="0"/>
              <a:buNone/>
              <a:defRPr sz="3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097360" indent="0" algn="l" defTabSz="1097360" rtl="0" eaLnBrk="1" latinLnBrk="0" hangingPunct="1">
              <a:spcBef>
                <a:spcPct val="20000"/>
              </a:spcBef>
              <a:buFont typeface="Arial" panose="020B0604020202020204" pitchFamily="34" charset="0"/>
              <a:buNone/>
              <a:defRPr sz="29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46040" indent="0" algn="l" defTabSz="1097360" rtl="0" eaLnBrk="1" latinLnBrk="0" hangingPunct="1">
              <a:spcBef>
                <a:spcPct val="20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194719" indent="0" algn="l" defTabSz="1097360" rtl="0" eaLnBrk="1" latinLnBrk="0" hangingPunct="1">
              <a:spcBef>
                <a:spcPct val="20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01774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42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510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78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algn="ctr"/>
            <a:r>
              <a:rPr lang="en-US" sz="1324" dirty="0">
                <a:solidFill>
                  <a:srgbClr val="0069B4"/>
                </a:solidFill>
              </a:rPr>
              <a:t>For Internal Use Only</a:t>
            </a:r>
          </a:p>
        </p:txBody>
      </p:sp>
    </p:spTree>
    <p:extLst>
      <p:ext uri="{BB962C8B-B14F-4D97-AF65-F5344CB8AC3E}">
        <p14:creationId xmlns:p14="http://schemas.microsoft.com/office/powerpoint/2010/main" val="2979278562"/>
      </p:ext>
    </p:extLst>
  </p:cSld>
  <p:clrMap bg1="lt1" tx1="dk1" bg2="lt2" tx2="dk2" accent1="accent1" accent2="accent2" accent3="accent3" accent4="accent4" accent5="accent5" accent6="accent6" hlink="hlink" folHlink="folHlink"/>
  <p:sldLayoutIdLst>
    <p:sldLayoutId id="2147483867" r:id="rId1"/>
    <p:sldLayoutId id="2147483868"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ctr" defTabSz="968058" rtl="0" eaLnBrk="1" latinLnBrk="0" hangingPunct="1">
        <a:spcBef>
          <a:spcPct val="0"/>
        </a:spcBef>
        <a:buNone/>
        <a:defRPr sz="4675" kern="1200">
          <a:solidFill>
            <a:schemeClr val="tx1"/>
          </a:solidFill>
          <a:latin typeface="+mj-lt"/>
          <a:ea typeface="+mj-ea"/>
          <a:cs typeface="+mj-cs"/>
        </a:defRPr>
      </a:lvl1pPr>
    </p:titleStyle>
    <p:bodyStyle>
      <a:lvl1pPr marL="363021" indent="-363021" algn="l" defTabSz="968058" rtl="0" eaLnBrk="1" latinLnBrk="0" hangingPunct="1">
        <a:spcBef>
          <a:spcPct val="20000"/>
        </a:spcBef>
        <a:buFont typeface="Arial" panose="020B0604020202020204" pitchFamily="34" charset="0"/>
        <a:buChar char="•"/>
        <a:defRPr sz="3352" kern="1200">
          <a:solidFill>
            <a:schemeClr val="tx1"/>
          </a:solidFill>
          <a:latin typeface="+mn-lt"/>
          <a:ea typeface="+mn-ea"/>
          <a:cs typeface="+mn-cs"/>
        </a:defRPr>
      </a:lvl1pPr>
      <a:lvl2pPr marL="786547" indent="-302517" algn="l" defTabSz="968058" rtl="0" eaLnBrk="1" latinLnBrk="0" hangingPunct="1">
        <a:spcBef>
          <a:spcPct val="20000"/>
        </a:spcBef>
        <a:buFont typeface="Arial" panose="020B0604020202020204" pitchFamily="34" charset="0"/>
        <a:buChar char="–"/>
        <a:defRPr sz="2999" kern="1200">
          <a:solidFill>
            <a:schemeClr val="tx1"/>
          </a:solidFill>
          <a:latin typeface="+mn-lt"/>
          <a:ea typeface="+mn-ea"/>
          <a:cs typeface="+mn-cs"/>
        </a:defRPr>
      </a:lvl2pPr>
      <a:lvl3pPr marL="1210072" indent="-242014" algn="l" defTabSz="968058" rtl="0" eaLnBrk="1" latinLnBrk="0" hangingPunct="1">
        <a:spcBef>
          <a:spcPct val="20000"/>
        </a:spcBef>
        <a:buFont typeface="Arial" panose="020B0604020202020204" pitchFamily="34" charset="0"/>
        <a:buChar char="•"/>
        <a:defRPr sz="2558" kern="1200">
          <a:solidFill>
            <a:schemeClr val="tx1"/>
          </a:solidFill>
          <a:latin typeface="+mn-lt"/>
          <a:ea typeface="+mn-ea"/>
          <a:cs typeface="+mn-cs"/>
        </a:defRPr>
      </a:lvl3pPr>
      <a:lvl4pPr marL="1694100" indent="-242014" algn="l" defTabSz="968058" rtl="0" eaLnBrk="1" latinLnBrk="0" hangingPunct="1">
        <a:spcBef>
          <a:spcPct val="20000"/>
        </a:spcBef>
        <a:buFont typeface="Arial" panose="020B0604020202020204" pitchFamily="34" charset="0"/>
        <a:buChar char="–"/>
        <a:defRPr sz="2117" kern="1200">
          <a:solidFill>
            <a:schemeClr val="tx1"/>
          </a:solidFill>
          <a:latin typeface="+mn-lt"/>
          <a:ea typeface="+mn-ea"/>
          <a:cs typeface="+mn-cs"/>
        </a:defRPr>
      </a:lvl4pPr>
      <a:lvl5pPr marL="2178130" indent="-242014" algn="l" defTabSz="968058" rtl="0" eaLnBrk="1" latinLnBrk="0" hangingPunct="1">
        <a:spcBef>
          <a:spcPct val="20000"/>
        </a:spcBef>
        <a:buFont typeface="Arial" panose="020B0604020202020204" pitchFamily="34" charset="0"/>
        <a:buChar char="»"/>
        <a:defRPr sz="2117" kern="1200">
          <a:solidFill>
            <a:schemeClr val="tx1"/>
          </a:solidFill>
          <a:latin typeface="+mn-lt"/>
          <a:ea typeface="+mn-ea"/>
          <a:cs typeface="+mn-cs"/>
        </a:defRPr>
      </a:lvl5pPr>
      <a:lvl6pPr marL="2662158" indent="-242014" algn="l" defTabSz="968058" rtl="0" eaLnBrk="1" latinLnBrk="0" hangingPunct="1">
        <a:spcBef>
          <a:spcPct val="20000"/>
        </a:spcBef>
        <a:buFont typeface="Arial" panose="020B0604020202020204" pitchFamily="34" charset="0"/>
        <a:buChar char="•"/>
        <a:defRPr sz="2117" kern="1200">
          <a:solidFill>
            <a:schemeClr val="tx1"/>
          </a:solidFill>
          <a:latin typeface="+mn-lt"/>
          <a:ea typeface="+mn-ea"/>
          <a:cs typeface="+mn-cs"/>
        </a:defRPr>
      </a:lvl6pPr>
      <a:lvl7pPr marL="3146187" indent="-242014" algn="l" defTabSz="968058" rtl="0" eaLnBrk="1" latinLnBrk="0" hangingPunct="1">
        <a:spcBef>
          <a:spcPct val="20000"/>
        </a:spcBef>
        <a:buFont typeface="Arial" panose="020B0604020202020204" pitchFamily="34" charset="0"/>
        <a:buChar char="•"/>
        <a:defRPr sz="2117" kern="1200">
          <a:solidFill>
            <a:schemeClr val="tx1"/>
          </a:solidFill>
          <a:latin typeface="+mn-lt"/>
          <a:ea typeface="+mn-ea"/>
          <a:cs typeface="+mn-cs"/>
        </a:defRPr>
      </a:lvl7pPr>
      <a:lvl8pPr marL="3630216" indent="-242014" algn="l" defTabSz="968058" rtl="0" eaLnBrk="1" latinLnBrk="0" hangingPunct="1">
        <a:spcBef>
          <a:spcPct val="20000"/>
        </a:spcBef>
        <a:buFont typeface="Arial" panose="020B0604020202020204" pitchFamily="34" charset="0"/>
        <a:buChar char="•"/>
        <a:defRPr sz="2117" kern="1200">
          <a:solidFill>
            <a:schemeClr val="tx1"/>
          </a:solidFill>
          <a:latin typeface="+mn-lt"/>
          <a:ea typeface="+mn-ea"/>
          <a:cs typeface="+mn-cs"/>
        </a:defRPr>
      </a:lvl8pPr>
      <a:lvl9pPr marL="4114245" indent="-242014" algn="l" defTabSz="968058" rtl="0" eaLnBrk="1" latinLnBrk="0" hangingPunct="1">
        <a:spcBef>
          <a:spcPct val="20000"/>
        </a:spcBef>
        <a:buFont typeface="Arial" panose="020B0604020202020204" pitchFamily="34" charset="0"/>
        <a:buChar char="•"/>
        <a:defRPr sz="2117" kern="1200">
          <a:solidFill>
            <a:schemeClr val="tx1"/>
          </a:solidFill>
          <a:latin typeface="+mn-lt"/>
          <a:ea typeface="+mn-ea"/>
          <a:cs typeface="+mn-cs"/>
        </a:defRPr>
      </a:lvl9pPr>
    </p:bodyStyle>
    <p:otherStyle>
      <a:defPPr>
        <a:defRPr lang="en-US"/>
      </a:defPPr>
      <a:lvl1pPr marL="0" algn="l" defTabSz="968058" rtl="0" eaLnBrk="1" latinLnBrk="0" hangingPunct="1">
        <a:defRPr sz="1853" kern="1200">
          <a:solidFill>
            <a:schemeClr val="tx1"/>
          </a:solidFill>
          <a:latin typeface="+mn-lt"/>
          <a:ea typeface="+mn-ea"/>
          <a:cs typeface="+mn-cs"/>
        </a:defRPr>
      </a:lvl1pPr>
      <a:lvl2pPr marL="484029" algn="l" defTabSz="968058" rtl="0" eaLnBrk="1" latinLnBrk="0" hangingPunct="1">
        <a:defRPr sz="1853" kern="1200">
          <a:solidFill>
            <a:schemeClr val="tx1"/>
          </a:solidFill>
          <a:latin typeface="+mn-lt"/>
          <a:ea typeface="+mn-ea"/>
          <a:cs typeface="+mn-cs"/>
        </a:defRPr>
      </a:lvl2pPr>
      <a:lvl3pPr marL="968058" algn="l" defTabSz="968058" rtl="0" eaLnBrk="1" latinLnBrk="0" hangingPunct="1">
        <a:defRPr sz="1853" kern="1200">
          <a:solidFill>
            <a:schemeClr val="tx1"/>
          </a:solidFill>
          <a:latin typeface="+mn-lt"/>
          <a:ea typeface="+mn-ea"/>
          <a:cs typeface="+mn-cs"/>
        </a:defRPr>
      </a:lvl3pPr>
      <a:lvl4pPr marL="1452087" algn="l" defTabSz="968058" rtl="0" eaLnBrk="1" latinLnBrk="0" hangingPunct="1">
        <a:defRPr sz="1853" kern="1200">
          <a:solidFill>
            <a:schemeClr val="tx1"/>
          </a:solidFill>
          <a:latin typeface="+mn-lt"/>
          <a:ea typeface="+mn-ea"/>
          <a:cs typeface="+mn-cs"/>
        </a:defRPr>
      </a:lvl4pPr>
      <a:lvl5pPr marL="1936114" algn="l" defTabSz="968058" rtl="0" eaLnBrk="1" latinLnBrk="0" hangingPunct="1">
        <a:defRPr sz="1853" kern="1200">
          <a:solidFill>
            <a:schemeClr val="tx1"/>
          </a:solidFill>
          <a:latin typeface="+mn-lt"/>
          <a:ea typeface="+mn-ea"/>
          <a:cs typeface="+mn-cs"/>
        </a:defRPr>
      </a:lvl5pPr>
      <a:lvl6pPr marL="2420144" algn="l" defTabSz="968058" rtl="0" eaLnBrk="1" latinLnBrk="0" hangingPunct="1">
        <a:defRPr sz="1853" kern="1200">
          <a:solidFill>
            <a:schemeClr val="tx1"/>
          </a:solidFill>
          <a:latin typeface="+mn-lt"/>
          <a:ea typeface="+mn-ea"/>
          <a:cs typeface="+mn-cs"/>
        </a:defRPr>
      </a:lvl6pPr>
      <a:lvl7pPr marL="2904172" algn="l" defTabSz="968058" rtl="0" eaLnBrk="1" latinLnBrk="0" hangingPunct="1">
        <a:defRPr sz="1853" kern="1200">
          <a:solidFill>
            <a:schemeClr val="tx1"/>
          </a:solidFill>
          <a:latin typeface="+mn-lt"/>
          <a:ea typeface="+mn-ea"/>
          <a:cs typeface="+mn-cs"/>
        </a:defRPr>
      </a:lvl7pPr>
      <a:lvl8pPr marL="3388201" algn="l" defTabSz="968058" rtl="0" eaLnBrk="1" latinLnBrk="0" hangingPunct="1">
        <a:defRPr sz="1853" kern="1200">
          <a:solidFill>
            <a:schemeClr val="tx1"/>
          </a:solidFill>
          <a:latin typeface="+mn-lt"/>
          <a:ea typeface="+mn-ea"/>
          <a:cs typeface="+mn-cs"/>
        </a:defRPr>
      </a:lvl8pPr>
      <a:lvl9pPr marL="3872230" algn="l" defTabSz="968058" rtl="0" eaLnBrk="1" latinLnBrk="0" hangingPunct="1">
        <a:defRPr sz="1853"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ekst 14"/>
          <p:cNvSpPr txBox="1">
            <a:spLocks/>
          </p:cNvSpPr>
          <p:nvPr/>
        </p:nvSpPr>
        <p:spPr>
          <a:xfrm>
            <a:off x="3230403" y="6428788"/>
            <a:ext cx="3709378" cy="331470"/>
          </a:xfrm>
          <a:prstGeom prst="rect">
            <a:avLst/>
          </a:prstGeom>
        </p:spPr>
        <p:txBody>
          <a:bodyPr lIns="0" tIns="0" rIns="0" bIns="0" anchor="ctr" anchorCtr="0"/>
          <a:lstStyle>
            <a:lvl1pPr marL="0" indent="0" algn="r" defTabSz="1097360" rtl="0" eaLnBrk="1" latinLnBrk="0" hangingPunct="1">
              <a:lnSpc>
                <a:spcPct val="100000"/>
              </a:lnSpc>
              <a:spcBef>
                <a:spcPts val="0"/>
              </a:spcBef>
              <a:buFont typeface="Arial" panose="020B0604020202020204" pitchFamily="34" charset="0"/>
              <a:buNone/>
              <a:defRPr sz="1500" b="0" kern="1200" baseline="0">
                <a:solidFill>
                  <a:schemeClr val="tx1"/>
                </a:solidFill>
                <a:latin typeface="+mj-lt"/>
                <a:ea typeface="Verdana" panose="020B0604030504040204" pitchFamily="34" charset="0"/>
                <a:cs typeface="Verdana" panose="020B0604030504040204" pitchFamily="34" charset="0"/>
              </a:defRPr>
            </a:lvl1pPr>
            <a:lvl2pPr marL="548680" indent="0" algn="l" defTabSz="1097360" rtl="0" eaLnBrk="1" latinLnBrk="0" hangingPunct="1">
              <a:spcBef>
                <a:spcPct val="20000"/>
              </a:spcBef>
              <a:buFont typeface="Arial" panose="020B0604020202020204" pitchFamily="34" charset="0"/>
              <a:buNone/>
              <a:defRPr sz="3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097360" indent="0" algn="l" defTabSz="1097360" rtl="0" eaLnBrk="1" latinLnBrk="0" hangingPunct="1">
              <a:spcBef>
                <a:spcPct val="20000"/>
              </a:spcBef>
              <a:buFont typeface="Arial" panose="020B0604020202020204" pitchFamily="34" charset="0"/>
              <a:buNone/>
              <a:defRPr sz="29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46040" indent="0" algn="l" defTabSz="1097360" rtl="0" eaLnBrk="1" latinLnBrk="0" hangingPunct="1">
              <a:spcBef>
                <a:spcPct val="20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194719" indent="0" algn="l" defTabSz="1097360" rtl="0" eaLnBrk="1" latinLnBrk="0" hangingPunct="1">
              <a:spcBef>
                <a:spcPct val="20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01774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42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510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78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algn="ctr"/>
            <a:r>
              <a:rPr lang="en-US" sz="1324" dirty="0">
                <a:solidFill>
                  <a:srgbClr val="0069B4"/>
                </a:solidFill>
              </a:rPr>
              <a:t>For Internal Use Only</a:t>
            </a:r>
          </a:p>
        </p:txBody>
      </p:sp>
    </p:spTree>
    <p:extLst>
      <p:ext uri="{BB962C8B-B14F-4D97-AF65-F5344CB8AC3E}">
        <p14:creationId xmlns:p14="http://schemas.microsoft.com/office/powerpoint/2010/main" val="763419275"/>
      </p:ext>
    </p:extLst>
  </p:cSld>
  <p:clrMap bg1="lt1" tx1="dk1" bg2="lt2" tx2="dk2" accent1="accent1" accent2="accent2" accent3="accent3" accent4="accent4" accent5="accent5" accent6="accent6" hlink="hlink" folHlink="folHlink"/>
  <p:sldLayoutIdLst>
    <p:sldLayoutId id="2147483873" r:id="rId1"/>
    <p:sldLayoutId id="2147483874"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ctr" defTabSz="968058" rtl="0" eaLnBrk="1" latinLnBrk="0" hangingPunct="1">
        <a:spcBef>
          <a:spcPct val="0"/>
        </a:spcBef>
        <a:buNone/>
        <a:defRPr sz="4675" kern="1200">
          <a:solidFill>
            <a:schemeClr val="tx1"/>
          </a:solidFill>
          <a:latin typeface="+mj-lt"/>
          <a:ea typeface="+mj-ea"/>
          <a:cs typeface="+mj-cs"/>
        </a:defRPr>
      </a:lvl1pPr>
    </p:titleStyle>
    <p:bodyStyle>
      <a:lvl1pPr marL="363021" indent="-363021" algn="l" defTabSz="968058" rtl="0" eaLnBrk="1" latinLnBrk="0" hangingPunct="1">
        <a:spcBef>
          <a:spcPct val="20000"/>
        </a:spcBef>
        <a:buFont typeface="Arial" panose="020B0604020202020204" pitchFamily="34" charset="0"/>
        <a:buChar char="•"/>
        <a:defRPr sz="3352" kern="1200">
          <a:solidFill>
            <a:schemeClr val="tx1"/>
          </a:solidFill>
          <a:latin typeface="+mn-lt"/>
          <a:ea typeface="+mn-ea"/>
          <a:cs typeface="+mn-cs"/>
        </a:defRPr>
      </a:lvl1pPr>
      <a:lvl2pPr marL="786547" indent="-302517" algn="l" defTabSz="968058" rtl="0" eaLnBrk="1" latinLnBrk="0" hangingPunct="1">
        <a:spcBef>
          <a:spcPct val="20000"/>
        </a:spcBef>
        <a:buFont typeface="Arial" panose="020B0604020202020204" pitchFamily="34" charset="0"/>
        <a:buChar char="–"/>
        <a:defRPr sz="2999" kern="1200">
          <a:solidFill>
            <a:schemeClr val="tx1"/>
          </a:solidFill>
          <a:latin typeface="+mn-lt"/>
          <a:ea typeface="+mn-ea"/>
          <a:cs typeface="+mn-cs"/>
        </a:defRPr>
      </a:lvl2pPr>
      <a:lvl3pPr marL="1210072" indent="-242014" algn="l" defTabSz="968058" rtl="0" eaLnBrk="1" latinLnBrk="0" hangingPunct="1">
        <a:spcBef>
          <a:spcPct val="20000"/>
        </a:spcBef>
        <a:buFont typeface="Arial" panose="020B0604020202020204" pitchFamily="34" charset="0"/>
        <a:buChar char="•"/>
        <a:defRPr sz="2558" kern="1200">
          <a:solidFill>
            <a:schemeClr val="tx1"/>
          </a:solidFill>
          <a:latin typeface="+mn-lt"/>
          <a:ea typeface="+mn-ea"/>
          <a:cs typeface="+mn-cs"/>
        </a:defRPr>
      </a:lvl3pPr>
      <a:lvl4pPr marL="1694100" indent="-242014" algn="l" defTabSz="968058" rtl="0" eaLnBrk="1" latinLnBrk="0" hangingPunct="1">
        <a:spcBef>
          <a:spcPct val="20000"/>
        </a:spcBef>
        <a:buFont typeface="Arial" panose="020B0604020202020204" pitchFamily="34" charset="0"/>
        <a:buChar char="–"/>
        <a:defRPr sz="2117" kern="1200">
          <a:solidFill>
            <a:schemeClr val="tx1"/>
          </a:solidFill>
          <a:latin typeface="+mn-lt"/>
          <a:ea typeface="+mn-ea"/>
          <a:cs typeface="+mn-cs"/>
        </a:defRPr>
      </a:lvl4pPr>
      <a:lvl5pPr marL="2178130" indent="-242014" algn="l" defTabSz="968058" rtl="0" eaLnBrk="1" latinLnBrk="0" hangingPunct="1">
        <a:spcBef>
          <a:spcPct val="20000"/>
        </a:spcBef>
        <a:buFont typeface="Arial" panose="020B0604020202020204" pitchFamily="34" charset="0"/>
        <a:buChar char="»"/>
        <a:defRPr sz="2117" kern="1200">
          <a:solidFill>
            <a:schemeClr val="tx1"/>
          </a:solidFill>
          <a:latin typeface="+mn-lt"/>
          <a:ea typeface="+mn-ea"/>
          <a:cs typeface="+mn-cs"/>
        </a:defRPr>
      </a:lvl5pPr>
      <a:lvl6pPr marL="2662158" indent="-242014" algn="l" defTabSz="968058" rtl="0" eaLnBrk="1" latinLnBrk="0" hangingPunct="1">
        <a:spcBef>
          <a:spcPct val="20000"/>
        </a:spcBef>
        <a:buFont typeface="Arial" panose="020B0604020202020204" pitchFamily="34" charset="0"/>
        <a:buChar char="•"/>
        <a:defRPr sz="2117" kern="1200">
          <a:solidFill>
            <a:schemeClr val="tx1"/>
          </a:solidFill>
          <a:latin typeface="+mn-lt"/>
          <a:ea typeface="+mn-ea"/>
          <a:cs typeface="+mn-cs"/>
        </a:defRPr>
      </a:lvl6pPr>
      <a:lvl7pPr marL="3146187" indent="-242014" algn="l" defTabSz="968058" rtl="0" eaLnBrk="1" latinLnBrk="0" hangingPunct="1">
        <a:spcBef>
          <a:spcPct val="20000"/>
        </a:spcBef>
        <a:buFont typeface="Arial" panose="020B0604020202020204" pitchFamily="34" charset="0"/>
        <a:buChar char="•"/>
        <a:defRPr sz="2117" kern="1200">
          <a:solidFill>
            <a:schemeClr val="tx1"/>
          </a:solidFill>
          <a:latin typeface="+mn-lt"/>
          <a:ea typeface="+mn-ea"/>
          <a:cs typeface="+mn-cs"/>
        </a:defRPr>
      </a:lvl7pPr>
      <a:lvl8pPr marL="3630216" indent="-242014" algn="l" defTabSz="968058" rtl="0" eaLnBrk="1" latinLnBrk="0" hangingPunct="1">
        <a:spcBef>
          <a:spcPct val="20000"/>
        </a:spcBef>
        <a:buFont typeface="Arial" panose="020B0604020202020204" pitchFamily="34" charset="0"/>
        <a:buChar char="•"/>
        <a:defRPr sz="2117" kern="1200">
          <a:solidFill>
            <a:schemeClr val="tx1"/>
          </a:solidFill>
          <a:latin typeface="+mn-lt"/>
          <a:ea typeface="+mn-ea"/>
          <a:cs typeface="+mn-cs"/>
        </a:defRPr>
      </a:lvl8pPr>
      <a:lvl9pPr marL="4114245" indent="-242014" algn="l" defTabSz="968058" rtl="0" eaLnBrk="1" latinLnBrk="0" hangingPunct="1">
        <a:spcBef>
          <a:spcPct val="20000"/>
        </a:spcBef>
        <a:buFont typeface="Arial" panose="020B0604020202020204" pitchFamily="34" charset="0"/>
        <a:buChar char="•"/>
        <a:defRPr sz="2117" kern="1200">
          <a:solidFill>
            <a:schemeClr val="tx1"/>
          </a:solidFill>
          <a:latin typeface="+mn-lt"/>
          <a:ea typeface="+mn-ea"/>
          <a:cs typeface="+mn-cs"/>
        </a:defRPr>
      </a:lvl9pPr>
    </p:bodyStyle>
    <p:otherStyle>
      <a:defPPr>
        <a:defRPr lang="en-US"/>
      </a:defPPr>
      <a:lvl1pPr marL="0" algn="l" defTabSz="968058" rtl="0" eaLnBrk="1" latinLnBrk="0" hangingPunct="1">
        <a:defRPr sz="1853" kern="1200">
          <a:solidFill>
            <a:schemeClr val="tx1"/>
          </a:solidFill>
          <a:latin typeface="+mn-lt"/>
          <a:ea typeface="+mn-ea"/>
          <a:cs typeface="+mn-cs"/>
        </a:defRPr>
      </a:lvl1pPr>
      <a:lvl2pPr marL="484029" algn="l" defTabSz="968058" rtl="0" eaLnBrk="1" latinLnBrk="0" hangingPunct="1">
        <a:defRPr sz="1853" kern="1200">
          <a:solidFill>
            <a:schemeClr val="tx1"/>
          </a:solidFill>
          <a:latin typeface="+mn-lt"/>
          <a:ea typeface="+mn-ea"/>
          <a:cs typeface="+mn-cs"/>
        </a:defRPr>
      </a:lvl2pPr>
      <a:lvl3pPr marL="968058" algn="l" defTabSz="968058" rtl="0" eaLnBrk="1" latinLnBrk="0" hangingPunct="1">
        <a:defRPr sz="1853" kern="1200">
          <a:solidFill>
            <a:schemeClr val="tx1"/>
          </a:solidFill>
          <a:latin typeface="+mn-lt"/>
          <a:ea typeface="+mn-ea"/>
          <a:cs typeface="+mn-cs"/>
        </a:defRPr>
      </a:lvl3pPr>
      <a:lvl4pPr marL="1452087" algn="l" defTabSz="968058" rtl="0" eaLnBrk="1" latinLnBrk="0" hangingPunct="1">
        <a:defRPr sz="1853" kern="1200">
          <a:solidFill>
            <a:schemeClr val="tx1"/>
          </a:solidFill>
          <a:latin typeface="+mn-lt"/>
          <a:ea typeface="+mn-ea"/>
          <a:cs typeface="+mn-cs"/>
        </a:defRPr>
      </a:lvl4pPr>
      <a:lvl5pPr marL="1936114" algn="l" defTabSz="968058" rtl="0" eaLnBrk="1" latinLnBrk="0" hangingPunct="1">
        <a:defRPr sz="1853" kern="1200">
          <a:solidFill>
            <a:schemeClr val="tx1"/>
          </a:solidFill>
          <a:latin typeface="+mn-lt"/>
          <a:ea typeface="+mn-ea"/>
          <a:cs typeface="+mn-cs"/>
        </a:defRPr>
      </a:lvl5pPr>
      <a:lvl6pPr marL="2420144" algn="l" defTabSz="968058" rtl="0" eaLnBrk="1" latinLnBrk="0" hangingPunct="1">
        <a:defRPr sz="1853" kern="1200">
          <a:solidFill>
            <a:schemeClr val="tx1"/>
          </a:solidFill>
          <a:latin typeface="+mn-lt"/>
          <a:ea typeface="+mn-ea"/>
          <a:cs typeface="+mn-cs"/>
        </a:defRPr>
      </a:lvl6pPr>
      <a:lvl7pPr marL="2904172" algn="l" defTabSz="968058" rtl="0" eaLnBrk="1" latinLnBrk="0" hangingPunct="1">
        <a:defRPr sz="1853" kern="1200">
          <a:solidFill>
            <a:schemeClr val="tx1"/>
          </a:solidFill>
          <a:latin typeface="+mn-lt"/>
          <a:ea typeface="+mn-ea"/>
          <a:cs typeface="+mn-cs"/>
        </a:defRPr>
      </a:lvl7pPr>
      <a:lvl8pPr marL="3388201" algn="l" defTabSz="968058" rtl="0" eaLnBrk="1" latinLnBrk="0" hangingPunct="1">
        <a:defRPr sz="1853" kern="1200">
          <a:solidFill>
            <a:schemeClr val="tx1"/>
          </a:solidFill>
          <a:latin typeface="+mn-lt"/>
          <a:ea typeface="+mn-ea"/>
          <a:cs typeface="+mn-cs"/>
        </a:defRPr>
      </a:lvl8pPr>
      <a:lvl9pPr marL="3872230" algn="l" defTabSz="968058" rtl="0" eaLnBrk="1" latinLnBrk="0" hangingPunct="1">
        <a:defRPr sz="1853"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ekst 14"/>
          <p:cNvSpPr txBox="1">
            <a:spLocks/>
          </p:cNvSpPr>
          <p:nvPr/>
        </p:nvSpPr>
        <p:spPr>
          <a:xfrm>
            <a:off x="3230403" y="6428788"/>
            <a:ext cx="3709378" cy="331470"/>
          </a:xfrm>
          <a:prstGeom prst="rect">
            <a:avLst/>
          </a:prstGeom>
        </p:spPr>
        <p:txBody>
          <a:bodyPr lIns="0" tIns="0" rIns="0" bIns="0" anchor="ctr" anchorCtr="0"/>
          <a:lstStyle>
            <a:lvl1pPr marL="0" indent="0" algn="r" defTabSz="1097360" rtl="0" eaLnBrk="1" latinLnBrk="0" hangingPunct="1">
              <a:lnSpc>
                <a:spcPct val="100000"/>
              </a:lnSpc>
              <a:spcBef>
                <a:spcPts val="0"/>
              </a:spcBef>
              <a:buFont typeface="Arial" panose="020B0604020202020204" pitchFamily="34" charset="0"/>
              <a:buNone/>
              <a:defRPr sz="1500" b="0" kern="1200" baseline="0">
                <a:solidFill>
                  <a:schemeClr val="tx1"/>
                </a:solidFill>
                <a:latin typeface="+mj-lt"/>
                <a:ea typeface="Verdana" panose="020B0604030504040204" pitchFamily="34" charset="0"/>
                <a:cs typeface="Verdana" panose="020B0604030504040204" pitchFamily="34" charset="0"/>
              </a:defRPr>
            </a:lvl1pPr>
            <a:lvl2pPr marL="548680" indent="0" algn="l" defTabSz="1097360" rtl="0" eaLnBrk="1" latinLnBrk="0" hangingPunct="1">
              <a:spcBef>
                <a:spcPct val="20000"/>
              </a:spcBef>
              <a:buFont typeface="Arial" panose="020B0604020202020204" pitchFamily="34" charset="0"/>
              <a:buNone/>
              <a:defRPr sz="3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097360" indent="0" algn="l" defTabSz="1097360" rtl="0" eaLnBrk="1" latinLnBrk="0" hangingPunct="1">
              <a:spcBef>
                <a:spcPct val="20000"/>
              </a:spcBef>
              <a:buFont typeface="Arial" panose="020B0604020202020204" pitchFamily="34" charset="0"/>
              <a:buNone/>
              <a:defRPr sz="29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46040" indent="0" algn="l" defTabSz="1097360" rtl="0" eaLnBrk="1" latinLnBrk="0" hangingPunct="1">
              <a:spcBef>
                <a:spcPct val="20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194719" indent="0" algn="l" defTabSz="1097360" rtl="0" eaLnBrk="1" latinLnBrk="0" hangingPunct="1">
              <a:spcBef>
                <a:spcPct val="20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01774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42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510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780" indent="-274340" algn="l" defTabSz="109736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algn="ctr"/>
            <a:r>
              <a:rPr lang="en-US" sz="1324" dirty="0">
                <a:solidFill>
                  <a:srgbClr val="0069B4"/>
                </a:solidFill>
              </a:rPr>
              <a:t>For Internal Use Only</a:t>
            </a:r>
          </a:p>
        </p:txBody>
      </p:sp>
    </p:spTree>
    <p:extLst>
      <p:ext uri="{BB962C8B-B14F-4D97-AF65-F5344CB8AC3E}">
        <p14:creationId xmlns:p14="http://schemas.microsoft.com/office/powerpoint/2010/main" val="2481234708"/>
      </p:ext>
    </p:extLst>
  </p:cSld>
  <p:clrMap bg1="lt1" tx1="dk1" bg2="lt2" tx2="dk2" accent1="accent1" accent2="accent2" accent3="accent3" accent4="accent4" accent5="accent5" accent6="accent6" hlink="hlink" folHlink="folHlink"/>
  <p:sldLayoutIdLst>
    <p:sldLayoutId id="2147483879" r:id="rId1"/>
    <p:sldLayoutId id="2147483880"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ctr" defTabSz="968058" rtl="0" eaLnBrk="1" latinLnBrk="0" hangingPunct="1">
        <a:spcBef>
          <a:spcPct val="0"/>
        </a:spcBef>
        <a:buNone/>
        <a:defRPr sz="4675" kern="1200">
          <a:solidFill>
            <a:schemeClr val="tx1"/>
          </a:solidFill>
          <a:latin typeface="+mj-lt"/>
          <a:ea typeface="+mj-ea"/>
          <a:cs typeface="+mj-cs"/>
        </a:defRPr>
      </a:lvl1pPr>
    </p:titleStyle>
    <p:bodyStyle>
      <a:lvl1pPr marL="363021" indent="-363021" algn="l" defTabSz="968058" rtl="0" eaLnBrk="1" latinLnBrk="0" hangingPunct="1">
        <a:spcBef>
          <a:spcPct val="20000"/>
        </a:spcBef>
        <a:buFont typeface="Arial" panose="020B0604020202020204" pitchFamily="34" charset="0"/>
        <a:buChar char="•"/>
        <a:defRPr sz="3352" kern="1200">
          <a:solidFill>
            <a:schemeClr val="tx1"/>
          </a:solidFill>
          <a:latin typeface="+mn-lt"/>
          <a:ea typeface="+mn-ea"/>
          <a:cs typeface="+mn-cs"/>
        </a:defRPr>
      </a:lvl1pPr>
      <a:lvl2pPr marL="786547" indent="-302517" algn="l" defTabSz="968058" rtl="0" eaLnBrk="1" latinLnBrk="0" hangingPunct="1">
        <a:spcBef>
          <a:spcPct val="20000"/>
        </a:spcBef>
        <a:buFont typeface="Arial" panose="020B0604020202020204" pitchFamily="34" charset="0"/>
        <a:buChar char="–"/>
        <a:defRPr sz="2999" kern="1200">
          <a:solidFill>
            <a:schemeClr val="tx1"/>
          </a:solidFill>
          <a:latin typeface="+mn-lt"/>
          <a:ea typeface="+mn-ea"/>
          <a:cs typeface="+mn-cs"/>
        </a:defRPr>
      </a:lvl2pPr>
      <a:lvl3pPr marL="1210072" indent="-242014" algn="l" defTabSz="968058" rtl="0" eaLnBrk="1" latinLnBrk="0" hangingPunct="1">
        <a:spcBef>
          <a:spcPct val="20000"/>
        </a:spcBef>
        <a:buFont typeface="Arial" panose="020B0604020202020204" pitchFamily="34" charset="0"/>
        <a:buChar char="•"/>
        <a:defRPr sz="2558" kern="1200">
          <a:solidFill>
            <a:schemeClr val="tx1"/>
          </a:solidFill>
          <a:latin typeface="+mn-lt"/>
          <a:ea typeface="+mn-ea"/>
          <a:cs typeface="+mn-cs"/>
        </a:defRPr>
      </a:lvl3pPr>
      <a:lvl4pPr marL="1694100" indent="-242014" algn="l" defTabSz="968058" rtl="0" eaLnBrk="1" latinLnBrk="0" hangingPunct="1">
        <a:spcBef>
          <a:spcPct val="20000"/>
        </a:spcBef>
        <a:buFont typeface="Arial" panose="020B0604020202020204" pitchFamily="34" charset="0"/>
        <a:buChar char="–"/>
        <a:defRPr sz="2117" kern="1200">
          <a:solidFill>
            <a:schemeClr val="tx1"/>
          </a:solidFill>
          <a:latin typeface="+mn-lt"/>
          <a:ea typeface="+mn-ea"/>
          <a:cs typeface="+mn-cs"/>
        </a:defRPr>
      </a:lvl4pPr>
      <a:lvl5pPr marL="2178130" indent="-242014" algn="l" defTabSz="968058" rtl="0" eaLnBrk="1" latinLnBrk="0" hangingPunct="1">
        <a:spcBef>
          <a:spcPct val="20000"/>
        </a:spcBef>
        <a:buFont typeface="Arial" panose="020B0604020202020204" pitchFamily="34" charset="0"/>
        <a:buChar char="»"/>
        <a:defRPr sz="2117" kern="1200">
          <a:solidFill>
            <a:schemeClr val="tx1"/>
          </a:solidFill>
          <a:latin typeface="+mn-lt"/>
          <a:ea typeface="+mn-ea"/>
          <a:cs typeface="+mn-cs"/>
        </a:defRPr>
      </a:lvl5pPr>
      <a:lvl6pPr marL="2662158" indent="-242014" algn="l" defTabSz="968058" rtl="0" eaLnBrk="1" latinLnBrk="0" hangingPunct="1">
        <a:spcBef>
          <a:spcPct val="20000"/>
        </a:spcBef>
        <a:buFont typeface="Arial" panose="020B0604020202020204" pitchFamily="34" charset="0"/>
        <a:buChar char="•"/>
        <a:defRPr sz="2117" kern="1200">
          <a:solidFill>
            <a:schemeClr val="tx1"/>
          </a:solidFill>
          <a:latin typeface="+mn-lt"/>
          <a:ea typeface="+mn-ea"/>
          <a:cs typeface="+mn-cs"/>
        </a:defRPr>
      </a:lvl6pPr>
      <a:lvl7pPr marL="3146187" indent="-242014" algn="l" defTabSz="968058" rtl="0" eaLnBrk="1" latinLnBrk="0" hangingPunct="1">
        <a:spcBef>
          <a:spcPct val="20000"/>
        </a:spcBef>
        <a:buFont typeface="Arial" panose="020B0604020202020204" pitchFamily="34" charset="0"/>
        <a:buChar char="•"/>
        <a:defRPr sz="2117" kern="1200">
          <a:solidFill>
            <a:schemeClr val="tx1"/>
          </a:solidFill>
          <a:latin typeface="+mn-lt"/>
          <a:ea typeface="+mn-ea"/>
          <a:cs typeface="+mn-cs"/>
        </a:defRPr>
      </a:lvl7pPr>
      <a:lvl8pPr marL="3630216" indent="-242014" algn="l" defTabSz="968058" rtl="0" eaLnBrk="1" latinLnBrk="0" hangingPunct="1">
        <a:spcBef>
          <a:spcPct val="20000"/>
        </a:spcBef>
        <a:buFont typeface="Arial" panose="020B0604020202020204" pitchFamily="34" charset="0"/>
        <a:buChar char="•"/>
        <a:defRPr sz="2117" kern="1200">
          <a:solidFill>
            <a:schemeClr val="tx1"/>
          </a:solidFill>
          <a:latin typeface="+mn-lt"/>
          <a:ea typeface="+mn-ea"/>
          <a:cs typeface="+mn-cs"/>
        </a:defRPr>
      </a:lvl8pPr>
      <a:lvl9pPr marL="4114245" indent="-242014" algn="l" defTabSz="968058" rtl="0" eaLnBrk="1" latinLnBrk="0" hangingPunct="1">
        <a:spcBef>
          <a:spcPct val="20000"/>
        </a:spcBef>
        <a:buFont typeface="Arial" panose="020B0604020202020204" pitchFamily="34" charset="0"/>
        <a:buChar char="•"/>
        <a:defRPr sz="2117" kern="1200">
          <a:solidFill>
            <a:schemeClr val="tx1"/>
          </a:solidFill>
          <a:latin typeface="+mn-lt"/>
          <a:ea typeface="+mn-ea"/>
          <a:cs typeface="+mn-cs"/>
        </a:defRPr>
      </a:lvl9pPr>
    </p:bodyStyle>
    <p:otherStyle>
      <a:defPPr>
        <a:defRPr lang="en-US"/>
      </a:defPPr>
      <a:lvl1pPr marL="0" algn="l" defTabSz="968058" rtl="0" eaLnBrk="1" latinLnBrk="0" hangingPunct="1">
        <a:defRPr sz="1853" kern="1200">
          <a:solidFill>
            <a:schemeClr val="tx1"/>
          </a:solidFill>
          <a:latin typeface="+mn-lt"/>
          <a:ea typeface="+mn-ea"/>
          <a:cs typeface="+mn-cs"/>
        </a:defRPr>
      </a:lvl1pPr>
      <a:lvl2pPr marL="484029" algn="l" defTabSz="968058" rtl="0" eaLnBrk="1" latinLnBrk="0" hangingPunct="1">
        <a:defRPr sz="1853" kern="1200">
          <a:solidFill>
            <a:schemeClr val="tx1"/>
          </a:solidFill>
          <a:latin typeface="+mn-lt"/>
          <a:ea typeface="+mn-ea"/>
          <a:cs typeface="+mn-cs"/>
        </a:defRPr>
      </a:lvl2pPr>
      <a:lvl3pPr marL="968058" algn="l" defTabSz="968058" rtl="0" eaLnBrk="1" latinLnBrk="0" hangingPunct="1">
        <a:defRPr sz="1853" kern="1200">
          <a:solidFill>
            <a:schemeClr val="tx1"/>
          </a:solidFill>
          <a:latin typeface="+mn-lt"/>
          <a:ea typeface="+mn-ea"/>
          <a:cs typeface="+mn-cs"/>
        </a:defRPr>
      </a:lvl3pPr>
      <a:lvl4pPr marL="1452087" algn="l" defTabSz="968058" rtl="0" eaLnBrk="1" latinLnBrk="0" hangingPunct="1">
        <a:defRPr sz="1853" kern="1200">
          <a:solidFill>
            <a:schemeClr val="tx1"/>
          </a:solidFill>
          <a:latin typeface="+mn-lt"/>
          <a:ea typeface="+mn-ea"/>
          <a:cs typeface="+mn-cs"/>
        </a:defRPr>
      </a:lvl4pPr>
      <a:lvl5pPr marL="1936114" algn="l" defTabSz="968058" rtl="0" eaLnBrk="1" latinLnBrk="0" hangingPunct="1">
        <a:defRPr sz="1853" kern="1200">
          <a:solidFill>
            <a:schemeClr val="tx1"/>
          </a:solidFill>
          <a:latin typeface="+mn-lt"/>
          <a:ea typeface="+mn-ea"/>
          <a:cs typeface="+mn-cs"/>
        </a:defRPr>
      </a:lvl5pPr>
      <a:lvl6pPr marL="2420144" algn="l" defTabSz="968058" rtl="0" eaLnBrk="1" latinLnBrk="0" hangingPunct="1">
        <a:defRPr sz="1853" kern="1200">
          <a:solidFill>
            <a:schemeClr val="tx1"/>
          </a:solidFill>
          <a:latin typeface="+mn-lt"/>
          <a:ea typeface="+mn-ea"/>
          <a:cs typeface="+mn-cs"/>
        </a:defRPr>
      </a:lvl6pPr>
      <a:lvl7pPr marL="2904172" algn="l" defTabSz="968058" rtl="0" eaLnBrk="1" latinLnBrk="0" hangingPunct="1">
        <a:defRPr sz="1853" kern="1200">
          <a:solidFill>
            <a:schemeClr val="tx1"/>
          </a:solidFill>
          <a:latin typeface="+mn-lt"/>
          <a:ea typeface="+mn-ea"/>
          <a:cs typeface="+mn-cs"/>
        </a:defRPr>
      </a:lvl7pPr>
      <a:lvl8pPr marL="3388201" algn="l" defTabSz="968058" rtl="0" eaLnBrk="1" latinLnBrk="0" hangingPunct="1">
        <a:defRPr sz="1853" kern="1200">
          <a:solidFill>
            <a:schemeClr val="tx1"/>
          </a:solidFill>
          <a:latin typeface="+mn-lt"/>
          <a:ea typeface="+mn-ea"/>
          <a:cs typeface="+mn-cs"/>
        </a:defRPr>
      </a:lvl8pPr>
      <a:lvl9pPr marL="3872230" algn="l" defTabSz="968058" rtl="0" eaLnBrk="1" latinLnBrk="0" hangingPunct="1">
        <a:defRPr sz="18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image" Target="../media/image7.emf"/><Relationship Id="rId5" Type="http://schemas.openxmlformats.org/officeDocument/2006/relationships/oleObject" Target="../embeddings/oleObject66.bin"/><Relationship Id="rId4"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image" Target="../media/image30.svg"/><Relationship Id="rId5" Type="http://schemas.openxmlformats.org/officeDocument/2006/relationships/image" Target="../media/image29.png"/><Relationship Id="rId4" Type="http://schemas.microsoft.com/office/2007/relationships/hdphoto" Target="../media/hdphoto5.wdp"/></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image" Target="../media/image31.png"/><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image" Target="../media/image7.emf"/><Relationship Id="rId5" Type="http://schemas.openxmlformats.org/officeDocument/2006/relationships/oleObject" Target="../embeddings/oleObject67.bin"/><Relationship Id="rId4"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0.xml"/><Relationship Id="rId4" Type="http://schemas.openxmlformats.org/officeDocument/2006/relationships/image" Target="../media/image3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8"/>
          </p:nvPr>
        </p:nvSpPr>
        <p:spPr/>
        <p:txBody>
          <a:bodyPr/>
          <a:lstStyle/>
          <a:p>
            <a:r>
              <a:rPr lang="en-GB" dirty="0"/>
              <a:t>RAFT Data Strategy</a:t>
            </a:r>
          </a:p>
        </p:txBody>
      </p:sp>
      <p:sp>
        <p:nvSpPr>
          <p:cNvPr id="6" name="Text Placeholder 5"/>
          <p:cNvSpPr>
            <a:spLocks noGrp="1"/>
          </p:cNvSpPr>
          <p:nvPr>
            <p:ph type="body" sz="quarter" idx="19"/>
          </p:nvPr>
        </p:nvSpPr>
        <p:spPr/>
        <p:txBody>
          <a:bodyPr/>
          <a:lstStyle/>
          <a:p>
            <a:r>
              <a:rPr lang="en-GB" dirty="0" err="1"/>
              <a:t>Ver</a:t>
            </a:r>
            <a:r>
              <a:rPr lang="en-GB" dirty="0"/>
              <a:t> 1.0 2020-09-07</a:t>
            </a:r>
          </a:p>
        </p:txBody>
      </p:sp>
    </p:spTree>
    <p:extLst>
      <p:ext uri="{BB962C8B-B14F-4D97-AF65-F5344CB8AC3E}">
        <p14:creationId xmlns:p14="http://schemas.microsoft.com/office/powerpoint/2010/main" val="266369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291" y="644228"/>
          <a:ext cx="1290" cy="1290"/>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5" name="Object 4" hidden="1"/>
                      <p:cNvPicPr/>
                      <p:nvPr/>
                    </p:nvPicPr>
                    <p:blipFill>
                      <a:blip r:embed="rId6"/>
                      <a:stretch>
                        <a:fillRect/>
                      </a:stretch>
                    </p:blipFill>
                    <p:spPr>
                      <a:xfrm>
                        <a:off x="1291" y="644228"/>
                        <a:ext cx="1290" cy="1290"/>
                      </a:xfrm>
                      <a:prstGeom prst="rect">
                        <a:avLst/>
                      </a:prstGeom>
                    </p:spPr>
                  </p:pic>
                </p:oleObj>
              </mc:Fallback>
            </mc:AlternateContent>
          </a:graphicData>
        </a:graphic>
      </p:graphicFrame>
      <p:sp>
        <p:nvSpPr>
          <p:cNvPr id="4" name="Rectangle 3" hidden="1"/>
          <p:cNvSpPr/>
          <p:nvPr>
            <p:custDataLst>
              <p:tags r:id="rId2"/>
            </p:custDataLst>
          </p:nvPr>
        </p:nvSpPr>
        <p:spPr>
          <a:xfrm>
            <a:off x="1" y="642938"/>
            <a:ext cx="128985" cy="128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600">
              <a:latin typeface="Arial" panose="020B0604020202020204" pitchFamily="34" charset="0"/>
              <a:ea typeface="+mj-ea"/>
              <a:cs typeface="+mj-cs"/>
              <a:sym typeface="Arial" panose="020B0604020202020204" pitchFamily="34" charset="0"/>
            </a:endParaRPr>
          </a:p>
        </p:txBody>
      </p:sp>
      <p:sp>
        <p:nvSpPr>
          <p:cNvPr id="9" name="Rectangle 8"/>
          <p:cNvSpPr/>
          <p:nvPr/>
        </p:nvSpPr>
        <p:spPr>
          <a:xfrm>
            <a:off x="470794" y="2004985"/>
            <a:ext cx="3510000" cy="3510000"/>
          </a:xfrm>
          <a:prstGeom prst="rect">
            <a:avLst/>
          </a:prstGeom>
          <a:solidFill>
            <a:schemeClr val="accent3">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81"/>
          </a:p>
        </p:txBody>
      </p:sp>
      <p:sp>
        <p:nvSpPr>
          <p:cNvPr id="6" name="Text Placeholder 5"/>
          <p:cNvSpPr>
            <a:spLocks noGrp="1"/>
          </p:cNvSpPr>
          <p:nvPr>
            <p:ph type="body" sz="quarter" idx="16"/>
          </p:nvPr>
        </p:nvSpPr>
        <p:spPr/>
        <p:txBody>
          <a:bodyPr/>
          <a:lstStyle/>
          <a:p>
            <a:r>
              <a:rPr lang="en-GB"/>
              <a:t>Objective</a:t>
            </a:r>
          </a:p>
        </p:txBody>
      </p:sp>
      <p:sp>
        <p:nvSpPr>
          <p:cNvPr id="7" name="Text Placeholder 6"/>
          <p:cNvSpPr>
            <a:spLocks noGrp="1"/>
          </p:cNvSpPr>
          <p:nvPr>
            <p:ph type="body" sz="quarter" idx="17"/>
          </p:nvPr>
        </p:nvSpPr>
        <p:spPr/>
        <p:txBody>
          <a:bodyPr/>
          <a:lstStyle/>
          <a:p>
            <a:r>
              <a:rPr lang="en-GB" dirty="0">
                <a:ea typeface="Verdana"/>
              </a:rPr>
              <a:t>We will improve the way we capture, store, manage, share and use data</a:t>
            </a:r>
          </a:p>
        </p:txBody>
      </p:sp>
      <p:sp>
        <p:nvSpPr>
          <p:cNvPr id="8" name="Rectangle 7"/>
          <p:cNvSpPr/>
          <p:nvPr/>
        </p:nvSpPr>
        <p:spPr>
          <a:xfrm>
            <a:off x="470794" y="4782962"/>
            <a:ext cx="808505" cy="732025"/>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81"/>
          </a:p>
        </p:txBody>
      </p:sp>
      <p:sp>
        <p:nvSpPr>
          <p:cNvPr id="10" name="Rectangle 9"/>
          <p:cNvSpPr/>
          <p:nvPr/>
        </p:nvSpPr>
        <p:spPr>
          <a:xfrm>
            <a:off x="470794" y="2589985"/>
            <a:ext cx="2925000" cy="2925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81"/>
          </a:p>
        </p:txBody>
      </p:sp>
      <p:sp>
        <p:nvSpPr>
          <p:cNvPr id="11" name="Rectangle 10"/>
          <p:cNvSpPr/>
          <p:nvPr/>
        </p:nvSpPr>
        <p:spPr>
          <a:xfrm>
            <a:off x="470794" y="3174985"/>
            <a:ext cx="2340000" cy="2340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81"/>
          </a:p>
        </p:txBody>
      </p:sp>
      <p:sp>
        <p:nvSpPr>
          <p:cNvPr id="12" name="Rectangle 11"/>
          <p:cNvSpPr/>
          <p:nvPr/>
        </p:nvSpPr>
        <p:spPr>
          <a:xfrm>
            <a:off x="470794" y="3759985"/>
            <a:ext cx="1755000" cy="1755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81"/>
          </a:p>
        </p:txBody>
      </p:sp>
      <p:sp>
        <p:nvSpPr>
          <p:cNvPr id="13" name="Rectangle 12"/>
          <p:cNvSpPr/>
          <p:nvPr/>
        </p:nvSpPr>
        <p:spPr>
          <a:xfrm>
            <a:off x="470794" y="4344985"/>
            <a:ext cx="1170000" cy="117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81" err="1"/>
          </a:p>
        </p:txBody>
      </p:sp>
      <p:sp>
        <p:nvSpPr>
          <p:cNvPr id="14" name="TextBox 13"/>
          <p:cNvSpPr txBox="1"/>
          <p:nvPr/>
        </p:nvSpPr>
        <p:spPr>
          <a:xfrm>
            <a:off x="649015" y="4496790"/>
            <a:ext cx="1172936" cy="300723"/>
          </a:xfrm>
          <a:prstGeom prst="rect">
            <a:avLst/>
          </a:prstGeom>
          <a:noFill/>
        </p:spPr>
        <p:txBody>
          <a:bodyPr wrap="square" rtlCol="0" anchor="t">
            <a:spAutoFit/>
          </a:bodyPr>
          <a:lstStyle/>
          <a:p>
            <a:pPr algn="ctr"/>
            <a:r>
              <a:rPr lang="en-US" sz="1354">
                <a:solidFill>
                  <a:schemeClr val="bg1"/>
                </a:solidFill>
              </a:rPr>
              <a:t>Use</a:t>
            </a:r>
            <a:endParaRPr lang="en-US" sz="1381">
              <a:solidFill>
                <a:schemeClr val="bg1"/>
              </a:solidFill>
            </a:endParaRPr>
          </a:p>
        </p:txBody>
      </p:sp>
      <p:sp>
        <p:nvSpPr>
          <p:cNvPr id="15" name="TextBox 14"/>
          <p:cNvSpPr txBox="1"/>
          <p:nvPr/>
        </p:nvSpPr>
        <p:spPr>
          <a:xfrm>
            <a:off x="1546875" y="3832121"/>
            <a:ext cx="710156" cy="300723"/>
          </a:xfrm>
          <a:prstGeom prst="rect">
            <a:avLst/>
          </a:prstGeom>
          <a:noFill/>
        </p:spPr>
        <p:txBody>
          <a:bodyPr wrap="square" rtlCol="0" anchor="t">
            <a:spAutoFit/>
          </a:bodyPr>
          <a:lstStyle/>
          <a:p>
            <a:r>
              <a:rPr lang="en-US" sz="1354">
                <a:solidFill>
                  <a:schemeClr val="bg1"/>
                </a:solidFill>
              </a:rPr>
              <a:t>Share</a:t>
            </a:r>
            <a:endParaRPr lang="en-US" sz="1381">
              <a:solidFill>
                <a:schemeClr val="bg1"/>
              </a:solidFill>
            </a:endParaRPr>
          </a:p>
        </p:txBody>
      </p:sp>
      <p:sp>
        <p:nvSpPr>
          <p:cNvPr id="16" name="TextBox 15"/>
          <p:cNvSpPr txBox="1"/>
          <p:nvPr/>
        </p:nvSpPr>
        <p:spPr>
          <a:xfrm>
            <a:off x="1975700" y="3274997"/>
            <a:ext cx="941547" cy="304827"/>
          </a:xfrm>
          <a:prstGeom prst="rect">
            <a:avLst/>
          </a:prstGeom>
          <a:noFill/>
        </p:spPr>
        <p:txBody>
          <a:bodyPr wrap="square" rtlCol="0">
            <a:spAutoFit/>
          </a:bodyPr>
          <a:lstStyle/>
          <a:p>
            <a:r>
              <a:rPr lang="en-US" sz="1381">
                <a:solidFill>
                  <a:schemeClr val="bg1"/>
                </a:solidFill>
              </a:rPr>
              <a:t>Manage</a:t>
            </a:r>
          </a:p>
        </p:txBody>
      </p:sp>
      <p:sp>
        <p:nvSpPr>
          <p:cNvPr id="17" name="TextBox 16"/>
          <p:cNvSpPr txBox="1"/>
          <p:nvPr/>
        </p:nvSpPr>
        <p:spPr>
          <a:xfrm>
            <a:off x="2786007" y="2676161"/>
            <a:ext cx="735172" cy="300723"/>
          </a:xfrm>
          <a:prstGeom prst="rect">
            <a:avLst/>
          </a:prstGeom>
          <a:noFill/>
        </p:spPr>
        <p:txBody>
          <a:bodyPr wrap="square" rtlCol="0" anchor="t">
            <a:spAutoFit/>
          </a:bodyPr>
          <a:lstStyle/>
          <a:p>
            <a:r>
              <a:rPr lang="en-US" sz="1354">
                <a:cs typeface="Calibri"/>
              </a:rPr>
              <a:t>Store</a:t>
            </a:r>
          </a:p>
        </p:txBody>
      </p:sp>
      <p:sp>
        <p:nvSpPr>
          <p:cNvPr id="18" name="TextBox 17"/>
          <p:cNvSpPr txBox="1"/>
          <p:nvPr/>
        </p:nvSpPr>
        <p:spPr>
          <a:xfrm>
            <a:off x="3152294" y="2028623"/>
            <a:ext cx="841486" cy="300723"/>
          </a:xfrm>
          <a:prstGeom prst="rect">
            <a:avLst/>
          </a:prstGeom>
          <a:noFill/>
        </p:spPr>
        <p:txBody>
          <a:bodyPr wrap="square" rtlCol="0" anchor="t">
            <a:spAutoFit/>
          </a:bodyPr>
          <a:lstStyle/>
          <a:p>
            <a:r>
              <a:rPr lang="en-US" sz="1354"/>
              <a:t>Capture</a:t>
            </a:r>
            <a:endParaRPr lang="en-US" sz="1381"/>
          </a:p>
        </p:txBody>
      </p:sp>
      <p:sp>
        <p:nvSpPr>
          <p:cNvPr id="2" name="Arrow: Right 1">
            <a:extLst>
              <a:ext uri="{FF2B5EF4-FFF2-40B4-BE49-F238E27FC236}">
                <a16:creationId xmlns:a16="http://schemas.microsoft.com/office/drawing/2014/main" id="{3009C4D0-245A-4251-A4A0-BB7296A402E9}"/>
              </a:ext>
            </a:extLst>
          </p:cNvPr>
          <p:cNvSpPr/>
          <p:nvPr/>
        </p:nvSpPr>
        <p:spPr>
          <a:xfrm rot="19080000">
            <a:off x="489397" y="2935102"/>
            <a:ext cx="2654657" cy="537524"/>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83">
                <a:solidFill>
                  <a:schemeClr val="tx1"/>
                </a:solidFill>
                <a:ea typeface="+mn-lt"/>
                <a:cs typeface="+mn-lt"/>
              </a:rPr>
              <a:t>Business steers data priorities</a:t>
            </a:r>
          </a:p>
        </p:txBody>
      </p:sp>
      <p:sp>
        <p:nvSpPr>
          <p:cNvPr id="3" name="Arrow: Left 2">
            <a:extLst>
              <a:ext uri="{FF2B5EF4-FFF2-40B4-BE49-F238E27FC236}">
                <a16:creationId xmlns:a16="http://schemas.microsoft.com/office/drawing/2014/main" id="{9748E8EA-F776-4382-ACA2-924A90449983}"/>
              </a:ext>
            </a:extLst>
          </p:cNvPr>
          <p:cNvSpPr/>
          <p:nvPr/>
        </p:nvSpPr>
        <p:spPr>
          <a:xfrm rot="19080000">
            <a:off x="1370075" y="3723861"/>
            <a:ext cx="2654657" cy="537526"/>
          </a:xfrm>
          <a:prstGeom prst="lef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9060" tIns="49530" rIns="99060" bIns="49530" numCol="1" spcCol="0" rtlCol="0" fromWordArt="0" anchor="ctr" anchorCtr="0" forceAA="0" compatLnSpc="1">
            <a:prstTxWarp prst="textNoShape">
              <a:avLst/>
            </a:prstTxWarp>
            <a:noAutofit/>
          </a:bodyPr>
          <a:lstStyle/>
          <a:p>
            <a:pPr algn="ctr"/>
            <a:r>
              <a:rPr lang="en-US" sz="1083">
                <a:solidFill>
                  <a:schemeClr val="tx1"/>
                </a:solidFill>
                <a:ea typeface="+mn-lt"/>
                <a:cs typeface="+mn-lt"/>
              </a:rPr>
              <a:t>Data enables the business</a:t>
            </a:r>
          </a:p>
        </p:txBody>
      </p:sp>
      <p:sp>
        <p:nvSpPr>
          <p:cNvPr id="21" name="Arrow: Pentagon 20">
            <a:extLst>
              <a:ext uri="{FF2B5EF4-FFF2-40B4-BE49-F238E27FC236}">
                <a16:creationId xmlns:a16="http://schemas.microsoft.com/office/drawing/2014/main" id="{0868F12E-6F8A-4712-97DB-918429428E82}"/>
              </a:ext>
            </a:extLst>
          </p:cNvPr>
          <p:cNvSpPr/>
          <p:nvPr/>
        </p:nvSpPr>
        <p:spPr>
          <a:xfrm flipH="1">
            <a:off x="4086814" y="1920422"/>
            <a:ext cx="5162575" cy="518765"/>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rgbClr val="0069B4"/>
                </a:solidFill>
                <a:ea typeface="+mn-lt"/>
                <a:cs typeface="+mn-lt"/>
              </a:rPr>
              <a:t>Outsource partners capture the data their platforms need</a:t>
            </a:r>
          </a:p>
        </p:txBody>
      </p:sp>
      <p:sp>
        <p:nvSpPr>
          <p:cNvPr id="39" name="Arrow: Pentagon 38">
            <a:extLst>
              <a:ext uri="{FF2B5EF4-FFF2-40B4-BE49-F238E27FC236}">
                <a16:creationId xmlns:a16="http://schemas.microsoft.com/office/drawing/2014/main" id="{3859A7AF-989B-4E5D-BD26-AD4E77784BB1}"/>
              </a:ext>
            </a:extLst>
          </p:cNvPr>
          <p:cNvSpPr/>
          <p:nvPr/>
        </p:nvSpPr>
        <p:spPr>
          <a:xfrm flipH="1">
            <a:off x="4099322" y="4378160"/>
            <a:ext cx="5162575" cy="518765"/>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rgbClr val="0069B4"/>
                </a:solidFill>
                <a:ea typeface="+mn-lt"/>
                <a:cs typeface="+mn-lt"/>
              </a:rPr>
              <a:t>We lever advanced AI and analytics for cross function data analysis</a:t>
            </a:r>
            <a:endParaRPr lang="en-US" sz="2167" dirty="0">
              <a:solidFill>
                <a:srgbClr val="0069B4"/>
              </a:solidFill>
            </a:endParaRPr>
          </a:p>
        </p:txBody>
      </p:sp>
      <p:sp>
        <p:nvSpPr>
          <p:cNvPr id="40" name="Arrow: Pentagon 39">
            <a:extLst>
              <a:ext uri="{FF2B5EF4-FFF2-40B4-BE49-F238E27FC236}">
                <a16:creationId xmlns:a16="http://schemas.microsoft.com/office/drawing/2014/main" id="{8A3A300E-B519-4DAC-8CF4-4B7D3AAA9D9F}"/>
              </a:ext>
            </a:extLst>
          </p:cNvPr>
          <p:cNvSpPr/>
          <p:nvPr/>
        </p:nvSpPr>
        <p:spPr>
          <a:xfrm flipH="1">
            <a:off x="4118084" y="3763726"/>
            <a:ext cx="5162575" cy="518765"/>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rgbClr val="0069B4"/>
                </a:solidFill>
                <a:ea typeface="+mn-lt"/>
                <a:cs typeface="+mn-lt"/>
              </a:rPr>
              <a:t>Data lake is the single place where we consolidate data from partners</a:t>
            </a:r>
            <a:endParaRPr lang="en-US" sz="1300" dirty="0">
              <a:solidFill>
                <a:srgbClr val="0069B4"/>
              </a:solidFill>
              <a:cs typeface="Calibri"/>
            </a:endParaRPr>
          </a:p>
        </p:txBody>
      </p:sp>
      <p:sp>
        <p:nvSpPr>
          <p:cNvPr id="41" name="Arrow: Pentagon 40">
            <a:extLst>
              <a:ext uri="{FF2B5EF4-FFF2-40B4-BE49-F238E27FC236}">
                <a16:creationId xmlns:a16="http://schemas.microsoft.com/office/drawing/2014/main" id="{E879594D-2767-4A16-828C-16F6CCFA6678}"/>
              </a:ext>
            </a:extLst>
          </p:cNvPr>
          <p:cNvSpPr/>
          <p:nvPr/>
        </p:nvSpPr>
        <p:spPr>
          <a:xfrm flipH="1">
            <a:off x="4099322" y="3149291"/>
            <a:ext cx="5162575" cy="518765"/>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rgbClr val="0069B4"/>
                </a:solidFill>
                <a:ea typeface="+mn-lt"/>
                <a:cs typeface="+mn-lt"/>
              </a:rPr>
              <a:t>Data Management becomes an oversight function and not a core business capability</a:t>
            </a:r>
          </a:p>
        </p:txBody>
      </p:sp>
      <p:sp>
        <p:nvSpPr>
          <p:cNvPr id="42" name="Arrow: Pentagon 41">
            <a:extLst>
              <a:ext uri="{FF2B5EF4-FFF2-40B4-BE49-F238E27FC236}">
                <a16:creationId xmlns:a16="http://schemas.microsoft.com/office/drawing/2014/main" id="{5BF44912-4EEA-45E8-B0E7-A7735007E04C}"/>
              </a:ext>
            </a:extLst>
          </p:cNvPr>
          <p:cNvSpPr/>
          <p:nvPr/>
        </p:nvSpPr>
        <p:spPr>
          <a:xfrm flipH="1">
            <a:off x="4099322" y="2534857"/>
            <a:ext cx="5162575" cy="518765"/>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rgbClr val="0069B4"/>
                </a:solidFill>
                <a:ea typeface="+mn-lt"/>
                <a:cs typeface="+mn-lt"/>
              </a:rPr>
              <a:t>Partners store the data their outsourced function needs</a:t>
            </a:r>
            <a:endParaRPr lang="en-US" sz="1300" dirty="0">
              <a:solidFill>
                <a:srgbClr val="0069B4"/>
              </a:solidFill>
              <a:cs typeface="Calibri"/>
            </a:endParaRPr>
          </a:p>
        </p:txBody>
      </p:sp>
    </p:spTree>
    <p:extLst>
      <p:ext uri="{BB962C8B-B14F-4D97-AF65-F5344CB8AC3E}">
        <p14:creationId xmlns:p14="http://schemas.microsoft.com/office/powerpoint/2010/main" val="255947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p:txBody>
          <a:bodyPr/>
          <a:lstStyle/>
          <a:p>
            <a:r>
              <a:rPr lang="en-GB" dirty="0"/>
              <a:t>Core Asset Management Data Classes</a:t>
            </a:r>
          </a:p>
        </p:txBody>
      </p:sp>
      <p:sp>
        <p:nvSpPr>
          <p:cNvPr id="7" name="Text Placeholder 6"/>
          <p:cNvSpPr>
            <a:spLocks noGrp="1"/>
          </p:cNvSpPr>
          <p:nvPr>
            <p:ph type="body" sz="quarter" idx="17"/>
          </p:nvPr>
        </p:nvSpPr>
        <p:spPr/>
        <p:txBody>
          <a:bodyPr/>
          <a:lstStyle/>
          <a:p>
            <a:r>
              <a:rPr lang="en-GB" sz="1192" dirty="0">
                <a:ea typeface="Verdana"/>
              </a:rPr>
              <a:t>10 different data super-classes need to be maintained, linage for each data class will be maintained</a:t>
            </a:r>
          </a:p>
        </p:txBody>
      </p:sp>
      <p:pic>
        <p:nvPicPr>
          <p:cNvPr id="9" name="Picture 8"/>
          <p:cNvPicPr>
            <a:picLocks noChangeAspect="1"/>
          </p:cNvPicPr>
          <p:nvPr/>
        </p:nvPicPr>
        <p:blipFill>
          <a:blip r:embed="rId2"/>
          <a:stretch>
            <a:fillRect/>
          </a:stretch>
        </p:blipFill>
        <p:spPr>
          <a:xfrm>
            <a:off x="1985643" y="1609480"/>
            <a:ext cx="6248749" cy="4053917"/>
          </a:xfrm>
          <a:prstGeom prst="rect">
            <a:avLst/>
          </a:prstGeom>
        </p:spPr>
      </p:pic>
    </p:spTree>
    <p:extLst>
      <p:ext uri="{BB962C8B-B14F-4D97-AF65-F5344CB8AC3E}">
        <p14:creationId xmlns:p14="http://schemas.microsoft.com/office/powerpoint/2010/main" val="258942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a:t>Understanding data linage</a:t>
            </a:r>
          </a:p>
        </p:txBody>
      </p:sp>
      <p:sp>
        <p:nvSpPr>
          <p:cNvPr id="4" name="Text Placeholder 3"/>
          <p:cNvSpPr>
            <a:spLocks noGrp="1"/>
          </p:cNvSpPr>
          <p:nvPr>
            <p:ph type="body" sz="quarter" idx="17"/>
          </p:nvPr>
        </p:nvSpPr>
        <p:spPr/>
        <p:txBody>
          <a:bodyPr/>
          <a:lstStyle/>
          <a:p>
            <a:r>
              <a:rPr lang="en-GB" dirty="0">
                <a:ea typeface="Verdana"/>
              </a:rPr>
              <a:t>We will fully document our data linage. An example, the current "transaction" data class lifecycle</a:t>
            </a:r>
            <a:endParaRPr lang="en-GB" dirty="0"/>
          </a:p>
        </p:txBody>
      </p:sp>
      <p:sp>
        <p:nvSpPr>
          <p:cNvPr id="5" name="Can 4"/>
          <p:cNvSpPr/>
          <p:nvPr/>
        </p:nvSpPr>
        <p:spPr>
          <a:xfrm>
            <a:off x="789998" y="2782786"/>
            <a:ext cx="491337" cy="602285"/>
          </a:xfrm>
          <a:prstGeom prst="can">
            <a:avLst/>
          </a:prstGeom>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67"/>
              <a:t>Proposed Order</a:t>
            </a:r>
          </a:p>
        </p:txBody>
      </p:sp>
      <p:sp>
        <p:nvSpPr>
          <p:cNvPr id="6" name="Can 5"/>
          <p:cNvSpPr/>
          <p:nvPr/>
        </p:nvSpPr>
        <p:spPr>
          <a:xfrm>
            <a:off x="2707848" y="2782786"/>
            <a:ext cx="491337" cy="602285"/>
          </a:xfrm>
          <a:prstGeom prst="can">
            <a:avLst/>
          </a:prstGeom>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67"/>
              <a:t>Order</a:t>
            </a:r>
          </a:p>
        </p:txBody>
      </p:sp>
      <p:sp>
        <p:nvSpPr>
          <p:cNvPr id="7" name="Rounded Rectangle 6"/>
          <p:cNvSpPr/>
          <p:nvPr/>
        </p:nvSpPr>
        <p:spPr>
          <a:xfrm>
            <a:off x="1569997" y="2870727"/>
            <a:ext cx="849191" cy="42574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867"/>
              <a:t>Pre-trade Compliance</a:t>
            </a:r>
          </a:p>
        </p:txBody>
      </p:sp>
      <p:cxnSp>
        <p:nvCxnSpPr>
          <p:cNvPr id="9" name="Elbow Connector 8"/>
          <p:cNvCxnSpPr>
            <a:stCxn id="5" idx="4"/>
            <a:endCxn id="7" idx="1"/>
          </p:cNvCxnSpPr>
          <p:nvPr/>
        </p:nvCxnSpPr>
        <p:spPr>
          <a:xfrm flipV="1">
            <a:off x="1281335" y="3083598"/>
            <a:ext cx="288661" cy="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 idx="3"/>
            <a:endCxn id="6" idx="2"/>
          </p:cNvCxnSpPr>
          <p:nvPr/>
        </p:nvCxnSpPr>
        <p:spPr>
          <a:xfrm>
            <a:off x="2419187" y="3083598"/>
            <a:ext cx="288661" cy="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3487847" y="2870727"/>
            <a:ext cx="849191" cy="42574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867"/>
              <a:t>Placement</a:t>
            </a:r>
          </a:p>
        </p:txBody>
      </p:sp>
      <p:sp>
        <p:nvSpPr>
          <p:cNvPr id="13" name="Can 12"/>
          <p:cNvSpPr/>
          <p:nvPr/>
        </p:nvSpPr>
        <p:spPr>
          <a:xfrm>
            <a:off x="4625698" y="2782786"/>
            <a:ext cx="491337" cy="602285"/>
          </a:xfrm>
          <a:prstGeom prst="can">
            <a:avLst/>
          </a:prstGeom>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67"/>
              <a:t>Block</a:t>
            </a:r>
          </a:p>
        </p:txBody>
      </p:sp>
      <p:sp>
        <p:nvSpPr>
          <p:cNvPr id="14" name="Rounded Rectangle 13"/>
          <p:cNvSpPr/>
          <p:nvPr/>
        </p:nvSpPr>
        <p:spPr>
          <a:xfrm>
            <a:off x="5405697" y="2870727"/>
            <a:ext cx="849191" cy="42574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867"/>
              <a:t>Trade</a:t>
            </a:r>
          </a:p>
        </p:txBody>
      </p:sp>
      <p:sp>
        <p:nvSpPr>
          <p:cNvPr id="15" name="Can 14"/>
          <p:cNvSpPr/>
          <p:nvPr/>
        </p:nvSpPr>
        <p:spPr>
          <a:xfrm>
            <a:off x="6543548" y="2782786"/>
            <a:ext cx="491337" cy="602285"/>
          </a:xfrm>
          <a:prstGeom prst="can">
            <a:avLst/>
          </a:prstGeom>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67"/>
              <a:t>Fill</a:t>
            </a:r>
          </a:p>
        </p:txBody>
      </p:sp>
      <p:sp>
        <p:nvSpPr>
          <p:cNvPr id="16" name="Rounded Rectangle 15"/>
          <p:cNvSpPr/>
          <p:nvPr/>
        </p:nvSpPr>
        <p:spPr>
          <a:xfrm>
            <a:off x="7323546" y="2870727"/>
            <a:ext cx="849191" cy="42574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867"/>
              <a:t>Allocation</a:t>
            </a:r>
          </a:p>
        </p:txBody>
      </p:sp>
      <p:sp>
        <p:nvSpPr>
          <p:cNvPr id="17" name="Can 16"/>
          <p:cNvSpPr/>
          <p:nvPr/>
        </p:nvSpPr>
        <p:spPr>
          <a:xfrm>
            <a:off x="8465522" y="2782786"/>
            <a:ext cx="491337" cy="602285"/>
          </a:xfrm>
          <a:prstGeom prst="can">
            <a:avLst/>
          </a:prstGeom>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67"/>
              <a:t>Allocation</a:t>
            </a:r>
          </a:p>
        </p:txBody>
      </p:sp>
      <p:sp>
        <p:nvSpPr>
          <p:cNvPr id="18" name="Rounded Rectangle 17"/>
          <p:cNvSpPr/>
          <p:nvPr/>
        </p:nvSpPr>
        <p:spPr>
          <a:xfrm>
            <a:off x="8286596" y="3656896"/>
            <a:ext cx="849191" cy="42574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867"/>
              <a:t>Confirmation</a:t>
            </a:r>
          </a:p>
        </p:txBody>
      </p:sp>
      <p:sp>
        <p:nvSpPr>
          <p:cNvPr id="19" name="Can 18"/>
          <p:cNvSpPr/>
          <p:nvPr/>
        </p:nvSpPr>
        <p:spPr>
          <a:xfrm>
            <a:off x="8465522" y="4280160"/>
            <a:ext cx="491337" cy="602285"/>
          </a:xfrm>
          <a:prstGeom prst="can">
            <a:avLst/>
          </a:prstGeom>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67"/>
              <a:t>Confirmed Allocation</a:t>
            </a:r>
          </a:p>
        </p:txBody>
      </p:sp>
      <p:sp>
        <p:nvSpPr>
          <p:cNvPr id="20" name="Rounded Rectangle 19"/>
          <p:cNvSpPr/>
          <p:nvPr/>
        </p:nvSpPr>
        <p:spPr>
          <a:xfrm>
            <a:off x="5405697" y="4369228"/>
            <a:ext cx="849191" cy="42574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867"/>
              <a:t>Enrichment</a:t>
            </a:r>
          </a:p>
        </p:txBody>
      </p:sp>
      <p:sp>
        <p:nvSpPr>
          <p:cNvPr id="21" name="Can 20"/>
          <p:cNvSpPr/>
          <p:nvPr/>
        </p:nvSpPr>
        <p:spPr>
          <a:xfrm>
            <a:off x="4620255" y="4341622"/>
            <a:ext cx="491337" cy="602285"/>
          </a:xfrm>
          <a:prstGeom prst="can">
            <a:avLst/>
          </a:prstGeom>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758"/>
              <a:t>Settlement Instruction</a:t>
            </a:r>
          </a:p>
        </p:txBody>
      </p:sp>
      <p:sp>
        <p:nvSpPr>
          <p:cNvPr id="22" name="Rounded Rectangle 21"/>
          <p:cNvSpPr/>
          <p:nvPr/>
        </p:nvSpPr>
        <p:spPr>
          <a:xfrm>
            <a:off x="3487847" y="4366073"/>
            <a:ext cx="849191" cy="42574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867"/>
              <a:t>Send to Custodian</a:t>
            </a:r>
          </a:p>
        </p:txBody>
      </p:sp>
      <p:sp>
        <p:nvSpPr>
          <p:cNvPr id="24" name="Rounded Rectangle 23"/>
          <p:cNvSpPr/>
          <p:nvPr/>
        </p:nvSpPr>
        <p:spPr>
          <a:xfrm>
            <a:off x="7358001" y="4367392"/>
            <a:ext cx="849191" cy="42574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867"/>
              <a:t>Record Keeping</a:t>
            </a:r>
          </a:p>
        </p:txBody>
      </p:sp>
      <p:sp>
        <p:nvSpPr>
          <p:cNvPr id="25" name="Can 24"/>
          <p:cNvSpPr/>
          <p:nvPr/>
        </p:nvSpPr>
        <p:spPr>
          <a:xfrm>
            <a:off x="6603327" y="4280159"/>
            <a:ext cx="491337" cy="602285"/>
          </a:xfrm>
          <a:prstGeom prst="can">
            <a:avLst/>
          </a:prstGeom>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67"/>
              <a:t>Financial Accounts</a:t>
            </a:r>
          </a:p>
        </p:txBody>
      </p:sp>
      <p:sp>
        <p:nvSpPr>
          <p:cNvPr id="26" name="Can 25"/>
          <p:cNvSpPr/>
          <p:nvPr/>
        </p:nvSpPr>
        <p:spPr>
          <a:xfrm>
            <a:off x="2707848" y="4280159"/>
            <a:ext cx="491337" cy="602285"/>
          </a:xfrm>
          <a:prstGeom prst="can">
            <a:avLst/>
          </a:prstGeom>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67"/>
              <a:t>SWIFT Message</a:t>
            </a:r>
          </a:p>
        </p:txBody>
      </p:sp>
      <p:cxnSp>
        <p:nvCxnSpPr>
          <p:cNvPr id="27" name="Elbow Connector 26"/>
          <p:cNvCxnSpPr>
            <a:stCxn id="6" idx="4"/>
            <a:endCxn id="12" idx="1"/>
          </p:cNvCxnSpPr>
          <p:nvPr/>
        </p:nvCxnSpPr>
        <p:spPr>
          <a:xfrm flipV="1">
            <a:off x="3199185" y="3083598"/>
            <a:ext cx="288661" cy="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2" idx="3"/>
            <a:endCxn id="13" idx="2"/>
          </p:cNvCxnSpPr>
          <p:nvPr/>
        </p:nvCxnSpPr>
        <p:spPr>
          <a:xfrm>
            <a:off x="4337037" y="3083598"/>
            <a:ext cx="288661" cy="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3" idx="4"/>
            <a:endCxn id="14" idx="1"/>
          </p:cNvCxnSpPr>
          <p:nvPr/>
        </p:nvCxnSpPr>
        <p:spPr>
          <a:xfrm flipV="1">
            <a:off x="5117035" y="3083598"/>
            <a:ext cx="288661" cy="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4" idx="3"/>
            <a:endCxn id="15" idx="2"/>
          </p:cNvCxnSpPr>
          <p:nvPr/>
        </p:nvCxnSpPr>
        <p:spPr>
          <a:xfrm>
            <a:off x="6254887" y="3083598"/>
            <a:ext cx="288661" cy="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5" idx="4"/>
            <a:endCxn id="16" idx="1"/>
          </p:cNvCxnSpPr>
          <p:nvPr/>
        </p:nvCxnSpPr>
        <p:spPr>
          <a:xfrm flipV="1">
            <a:off x="7034885" y="3083598"/>
            <a:ext cx="288661" cy="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6" idx="3"/>
            <a:endCxn id="17" idx="2"/>
          </p:cNvCxnSpPr>
          <p:nvPr/>
        </p:nvCxnSpPr>
        <p:spPr>
          <a:xfrm>
            <a:off x="8172738" y="3083598"/>
            <a:ext cx="292785" cy="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7" idx="3"/>
            <a:endCxn id="18" idx="0"/>
          </p:cNvCxnSpPr>
          <p:nvPr/>
        </p:nvCxnSpPr>
        <p:spPr>
          <a:xfrm rot="16200000" flipH="1">
            <a:off x="8575278" y="3520982"/>
            <a:ext cx="271826"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18" idx="2"/>
            <a:endCxn id="19" idx="1"/>
          </p:cNvCxnSpPr>
          <p:nvPr/>
        </p:nvCxnSpPr>
        <p:spPr>
          <a:xfrm rot="5400000">
            <a:off x="8612431" y="4181399"/>
            <a:ext cx="197522"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5" idx="2"/>
            <a:endCxn id="20" idx="3"/>
          </p:cNvCxnSpPr>
          <p:nvPr/>
        </p:nvCxnSpPr>
        <p:spPr>
          <a:xfrm rot="10800000" flipV="1">
            <a:off x="6254889" y="4581302"/>
            <a:ext cx="348440" cy="7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20" idx="1"/>
          </p:cNvCxnSpPr>
          <p:nvPr/>
        </p:nvCxnSpPr>
        <p:spPr>
          <a:xfrm rot="10800000">
            <a:off x="5117035" y="4581302"/>
            <a:ext cx="288661" cy="7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endCxn id="22" idx="3"/>
          </p:cNvCxnSpPr>
          <p:nvPr/>
        </p:nvCxnSpPr>
        <p:spPr>
          <a:xfrm rot="10800000">
            <a:off x="4337037" y="4578944"/>
            <a:ext cx="288661" cy="23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22" idx="1"/>
            <a:endCxn id="26" idx="4"/>
          </p:cNvCxnSpPr>
          <p:nvPr/>
        </p:nvCxnSpPr>
        <p:spPr>
          <a:xfrm rot="10800000" flipV="1">
            <a:off x="3199185" y="4578944"/>
            <a:ext cx="288661" cy="23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24" idx="1"/>
            <a:endCxn id="25" idx="4"/>
          </p:cNvCxnSpPr>
          <p:nvPr/>
        </p:nvCxnSpPr>
        <p:spPr>
          <a:xfrm rot="10800000" flipV="1">
            <a:off x="7094666" y="4580262"/>
            <a:ext cx="263336" cy="10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19" idx="2"/>
            <a:endCxn id="24" idx="3"/>
          </p:cNvCxnSpPr>
          <p:nvPr/>
        </p:nvCxnSpPr>
        <p:spPr>
          <a:xfrm rot="10800000">
            <a:off x="8207193" y="4580263"/>
            <a:ext cx="258331" cy="10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Elbow Connector 97"/>
          <p:cNvCxnSpPr>
            <a:stCxn id="26" idx="2"/>
          </p:cNvCxnSpPr>
          <p:nvPr/>
        </p:nvCxnSpPr>
        <p:spPr>
          <a:xfrm rot="10800000">
            <a:off x="2355133" y="4578945"/>
            <a:ext cx="352717" cy="23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1596047" y="4974953"/>
            <a:ext cx="913712" cy="218008"/>
          </a:xfrm>
          <a:prstGeom prst="rect">
            <a:avLst/>
          </a:prstGeom>
        </p:spPr>
        <p:txBody>
          <a:bodyPr wrap="none" lIns="0" tIns="0" rIns="0" bIns="0" rtlCol="0" anchor="t">
            <a:spAutoFit/>
          </a:bodyPr>
          <a:lstStyle/>
          <a:p>
            <a:pPr algn="ctr">
              <a:lnSpc>
                <a:spcPts val="1733"/>
              </a:lnSpc>
            </a:pPr>
            <a:r>
              <a:rPr lang="en-GB" sz="975"/>
              <a:t>Client’s Custodian</a:t>
            </a:r>
          </a:p>
        </p:txBody>
      </p:sp>
      <p:pic>
        <p:nvPicPr>
          <p:cNvPr id="106" name="Picture 105"/>
          <p:cNvPicPr>
            <a:picLocks noChangeAspect="1"/>
          </p:cNvPicPr>
          <p:nvPr/>
        </p:nvPicPr>
        <p:blipFill>
          <a:blip r:embed="rId3"/>
          <a:stretch>
            <a:fillRect/>
          </a:stretch>
        </p:blipFill>
        <p:spPr>
          <a:xfrm>
            <a:off x="1740904" y="4270100"/>
            <a:ext cx="624000" cy="624000"/>
          </a:xfrm>
          <a:prstGeom prst="rect">
            <a:avLst/>
          </a:prstGeom>
        </p:spPr>
      </p:pic>
      <p:pic>
        <p:nvPicPr>
          <p:cNvPr id="107" name="Picture 106"/>
          <p:cNvPicPr>
            <a:picLocks noChangeAspect="1"/>
          </p:cNvPicPr>
          <p:nvPr/>
        </p:nvPicPr>
        <p:blipFill>
          <a:blip r:embed="rId4"/>
          <a:stretch>
            <a:fillRect/>
          </a:stretch>
        </p:blipFill>
        <p:spPr>
          <a:xfrm>
            <a:off x="724138" y="1682484"/>
            <a:ext cx="624000" cy="624000"/>
          </a:xfrm>
          <a:prstGeom prst="rect">
            <a:avLst/>
          </a:prstGeom>
        </p:spPr>
      </p:pic>
      <p:sp>
        <p:nvSpPr>
          <p:cNvPr id="110" name="TextBox 109"/>
          <p:cNvSpPr txBox="1"/>
          <p:nvPr/>
        </p:nvSpPr>
        <p:spPr>
          <a:xfrm>
            <a:off x="610540" y="2306484"/>
            <a:ext cx="851195" cy="218008"/>
          </a:xfrm>
          <a:prstGeom prst="rect">
            <a:avLst/>
          </a:prstGeom>
        </p:spPr>
        <p:txBody>
          <a:bodyPr wrap="none" lIns="0" tIns="0" rIns="0" bIns="0" rtlCol="0" anchor="t">
            <a:spAutoFit/>
          </a:bodyPr>
          <a:lstStyle/>
          <a:p>
            <a:pPr algn="ctr">
              <a:lnSpc>
                <a:spcPts val="1733"/>
              </a:lnSpc>
            </a:pPr>
            <a:r>
              <a:rPr lang="en-GB" sz="975"/>
              <a:t>Investment Desk</a:t>
            </a:r>
          </a:p>
        </p:txBody>
      </p:sp>
      <p:cxnSp>
        <p:nvCxnSpPr>
          <p:cNvPr id="111" name="Elbow Connector 110"/>
          <p:cNvCxnSpPr>
            <a:stCxn id="110" idx="2"/>
            <a:endCxn id="5" idx="1"/>
          </p:cNvCxnSpPr>
          <p:nvPr/>
        </p:nvCxnSpPr>
        <p:spPr>
          <a:xfrm rot="5400000">
            <a:off x="906756" y="2653404"/>
            <a:ext cx="258294" cy="4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808857" y="3544369"/>
            <a:ext cx="7363879" cy="140804"/>
          </a:xfrm>
          <a:prstGeom prst="roundRect">
            <a:avLst/>
          </a:prstGeom>
          <a:ln w="9525">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758" dirty="0">
                <a:solidFill>
                  <a:schemeClr val="bg1">
                    <a:lumMod val="85000"/>
                  </a:schemeClr>
                </a:solidFill>
              </a:rPr>
              <a:t>Aladdin</a:t>
            </a:r>
          </a:p>
        </p:txBody>
      </p:sp>
      <p:sp>
        <p:nvSpPr>
          <p:cNvPr id="46" name="Rounded Rectangle 45"/>
          <p:cNvSpPr/>
          <p:nvPr/>
        </p:nvSpPr>
        <p:spPr>
          <a:xfrm>
            <a:off x="808857" y="3702962"/>
            <a:ext cx="7363879" cy="136500"/>
          </a:xfrm>
          <a:prstGeom prst="roundRect">
            <a:avLst/>
          </a:prstGeom>
          <a:ln w="9525">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758" dirty="0">
                <a:solidFill>
                  <a:schemeClr val="bg1">
                    <a:lumMod val="85000"/>
                  </a:schemeClr>
                </a:solidFill>
              </a:rPr>
              <a:t>thinkFolio</a:t>
            </a:r>
          </a:p>
        </p:txBody>
      </p:sp>
      <p:sp>
        <p:nvSpPr>
          <p:cNvPr id="10" name="Up Arrow 9"/>
          <p:cNvSpPr/>
          <p:nvPr/>
        </p:nvSpPr>
        <p:spPr>
          <a:xfrm>
            <a:off x="979213" y="3404507"/>
            <a:ext cx="88649" cy="127273"/>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67"/>
          </a:p>
        </p:txBody>
      </p:sp>
      <p:sp>
        <p:nvSpPr>
          <p:cNvPr id="47" name="Up Arrow 46"/>
          <p:cNvSpPr/>
          <p:nvPr/>
        </p:nvSpPr>
        <p:spPr>
          <a:xfrm>
            <a:off x="1950267" y="3406377"/>
            <a:ext cx="88649" cy="127273"/>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67"/>
          </a:p>
        </p:txBody>
      </p:sp>
      <p:sp>
        <p:nvSpPr>
          <p:cNvPr id="49" name="Up Arrow 48"/>
          <p:cNvSpPr/>
          <p:nvPr/>
        </p:nvSpPr>
        <p:spPr>
          <a:xfrm>
            <a:off x="2903094" y="3400579"/>
            <a:ext cx="88649" cy="127273"/>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67"/>
          </a:p>
        </p:txBody>
      </p:sp>
      <p:sp>
        <p:nvSpPr>
          <p:cNvPr id="50" name="Up Arrow 49"/>
          <p:cNvSpPr/>
          <p:nvPr/>
        </p:nvSpPr>
        <p:spPr>
          <a:xfrm>
            <a:off x="3874147" y="3402450"/>
            <a:ext cx="88649" cy="127273"/>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67"/>
          </a:p>
        </p:txBody>
      </p:sp>
      <p:sp>
        <p:nvSpPr>
          <p:cNvPr id="52" name="Up Arrow 51"/>
          <p:cNvSpPr/>
          <p:nvPr/>
        </p:nvSpPr>
        <p:spPr>
          <a:xfrm>
            <a:off x="4819103" y="3397845"/>
            <a:ext cx="88649" cy="127273"/>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67"/>
          </a:p>
        </p:txBody>
      </p:sp>
      <p:sp>
        <p:nvSpPr>
          <p:cNvPr id="53" name="Up Arrow 52"/>
          <p:cNvSpPr/>
          <p:nvPr/>
        </p:nvSpPr>
        <p:spPr>
          <a:xfrm>
            <a:off x="5790157" y="3399716"/>
            <a:ext cx="88649" cy="127273"/>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67"/>
          </a:p>
        </p:txBody>
      </p:sp>
      <p:sp>
        <p:nvSpPr>
          <p:cNvPr id="55" name="Up Arrow 54"/>
          <p:cNvSpPr/>
          <p:nvPr/>
        </p:nvSpPr>
        <p:spPr>
          <a:xfrm>
            <a:off x="6742984" y="3393918"/>
            <a:ext cx="88649" cy="127273"/>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67"/>
          </a:p>
        </p:txBody>
      </p:sp>
      <p:sp>
        <p:nvSpPr>
          <p:cNvPr id="56" name="Up Arrow 55"/>
          <p:cNvSpPr/>
          <p:nvPr/>
        </p:nvSpPr>
        <p:spPr>
          <a:xfrm>
            <a:off x="7714038" y="3395789"/>
            <a:ext cx="88649" cy="127273"/>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67"/>
          </a:p>
        </p:txBody>
      </p:sp>
      <p:sp>
        <p:nvSpPr>
          <p:cNvPr id="58" name="Rounded Rectangle 57"/>
          <p:cNvSpPr/>
          <p:nvPr/>
        </p:nvSpPr>
        <p:spPr>
          <a:xfrm>
            <a:off x="9284315" y="3656896"/>
            <a:ext cx="552132" cy="140804"/>
          </a:xfrm>
          <a:prstGeom prst="roundRect">
            <a:avLst/>
          </a:prstGeom>
          <a:ln w="9525">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758" dirty="0">
                <a:solidFill>
                  <a:schemeClr val="bg1">
                    <a:lumMod val="85000"/>
                  </a:schemeClr>
                </a:solidFill>
              </a:rPr>
              <a:t>Aladdin</a:t>
            </a:r>
          </a:p>
        </p:txBody>
      </p:sp>
      <p:sp>
        <p:nvSpPr>
          <p:cNvPr id="59" name="Rounded Rectangle 58"/>
          <p:cNvSpPr/>
          <p:nvPr/>
        </p:nvSpPr>
        <p:spPr>
          <a:xfrm>
            <a:off x="9284315" y="3814363"/>
            <a:ext cx="552132" cy="140804"/>
          </a:xfrm>
          <a:prstGeom prst="roundRect">
            <a:avLst/>
          </a:prstGeom>
          <a:ln w="9525">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758" dirty="0">
                <a:solidFill>
                  <a:schemeClr val="bg1">
                    <a:lumMod val="85000"/>
                  </a:schemeClr>
                </a:solidFill>
              </a:rPr>
              <a:t>SimCorp</a:t>
            </a:r>
          </a:p>
        </p:txBody>
      </p:sp>
      <p:sp>
        <p:nvSpPr>
          <p:cNvPr id="61" name="Rounded Rectangle 60"/>
          <p:cNvSpPr/>
          <p:nvPr/>
        </p:nvSpPr>
        <p:spPr>
          <a:xfrm>
            <a:off x="9278054" y="3971830"/>
            <a:ext cx="552132" cy="140804"/>
          </a:xfrm>
          <a:prstGeom prst="roundRect">
            <a:avLst/>
          </a:prstGeom>
          <a:ln w="9525">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758" dirty="0">
                <a:solidFill>
                  <a:schemeClr val="bg1">
                    <a:lumMod val="85000"/>
                  </a:schemeClr>
                </a:solidFill>
              </a:rPr>
              <a:t>Citi</a:t>
            </a:r>
          </a:p>
        </p:txBody>
      </p:sp>
      <p:sp>
        <p:nvSpPr>
          <p:cNvPr id="62" name="Up Arrow 61"/>
          <p:cNvSpPr/>
          <p:nvPr/>
        </p:nvSpPr>
        <p:spPr>
          <a:xfrm rot="16200000">
            <a:off x="9168044" y="3820150"/>
            <a:ext cx="88649" cy="127273"/>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67"/>
          </a:p>
        </p:txBody>
      </p:sp>
      <p:sp>
        <p:nvSpPr>
          <p:cNvPr id="63" name="Rounded Rectangle 62"/>
          <p:cNvSpPr/>
          <p:nvPr/>
        </p:nvSpPr>
        <p:spPr>
          <a:xfrm>
            <a:off x="3482404" y="5041724"/>
            <a:ext cx="4590907" cy="140804"/>
          </a:xfrm>
          <a:prstGeom prst="roundRect">
            <a:avLst/>
          </a:prstGeom>
          <a:ln w="9525">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758" dirty="0">
                <a:solidFill>
                  <a:schemeClr val="bg1">
                    <a:lumMod val="85000"/>
                  </a:schemeClr>
                </a:solidFill>
              </a:rPr>
              <a:t>PAM</a:t>
            </a:r>
          </a:p>
        </p:txBody>
      </p:sp>
      <p:sp>
        <p:nvSpPr>
          <p:cNvPr id="65" name="Rounded Rectangle 64"/>
          <p:cNvSpPr/>
          <p:nvPr/>
        </p:nvSpPr>
        <p:spPr>
          <a:xfrm>
            <a:off x="3482403" y="5357325"/>
            <a:ext cx="4590907" cy="140804"/>
          </a:xfrm>
          <a:prstGeom prst="roundRect">
            <a:avLst/>
          </a:prstGeom>
          <a:ln w="9525">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758" dirty="0">
                <a:solidFill>
                  <a:schemeClr val="bg1">
                    <a:lumMod val="85000"/>
                  </a:schemeClr>
                </a:solidFill>
              </a:rPr>
              <a:t>SimCorp</a:t>
            </a:r>
          </a:p>
        </p:txBody>
      </p:sp>
      <p:sp>
        <p:nvSpPr>
          <p:cNvPr id="66" name="Rounded Rectangle 65"/>
          <p:cNvSpPr/>
          <p:nvPr/>
        </p:nvSpPr>
        <p:spPr>
          <a:xfrm>
            <a:off x="3482404" y="5514792"/>
            <a:ext cx="4584646" cy="140804"/>
          </a:xfrm>
          <a:prstGeom prst="roundRect">
            <a:avLst/>
          </a:prstGeom>
          <a:ln w="9525">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758" dirty="0">
                <a:solidFill>
                  <a:schemeClr val="bg1">
                    <a:lumMod val="85000"/>
                  </a:schemeClr>
                </a:solidFill>
              </a:rPr>
              <a:t>Citi</a:t>
            </a:r>
          </a:p>
        </p:txBody>
      </p:sp>
      <p:sp>
        <p:nvSpPr>
          <p:cNvPr id="68" name="Up Arrow 67"/>
          <p:cNvSpPr/>
          <p:nvPr/>
        </p:nvSpPr>
        <p:spPr>
          <a:xfrm>
            <a:off x="7752920" y="4902482"/>
            <a:ext cx="88649" cy="127273"/>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67"/>
          </a:p>
        </p:txBody>
      </p:sp>
      <p:sp>
        <p:nvSpPr>
          <p:cNvPr id="69" name="Rounded Rectangle 68"/>
          <p:cNvSpPr/>
          <p:nvPr/>
        </p:nvSpPr>
        <p:spPr>
          <a:xfrm>
            <a:off x="3482404" y="5197236"/>
            <a:ext cx="4590907" cy="140804"/>
          </a:xfrm>
          <a:prstGeom prst="roundRect">
            <a:avLst/>
          </a:prstGeom>
          <a:ln w="9525">
            <a:solidFill>
              <a:schemeClr val="bg1">
                <a:lumMod val="8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758" dirty="0">
                <a:solidFill>
                  <a:schemeClr val="bg1">
                    <a:lumMod val="85000"/>
                  </a:schemeClr>
                </a:solidFill>
              </a:rPr>
              <a:t>State Street</a:t>
            </a:r>
          </a:p>
        </p:txBody>
      </p:sp>
      <p:sp>
        <p:nvSpPr>
          <p:cNvPr id="70" name="Up Arrow 69"/>
          <p:cNvSpPr/>
          <p:nvPr/>
        </p:nvSpPr>
        <p:spPr>
          <a:xfrm>
            <a:off x="6805489" y="4902482"/>
            <a:ext cx="88649" cy="127273"/>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67"/>
          </a:p>
        </p:txBody>
      </p:sp>
      <p:sp>
        <p:nvSpPr>
          <p:cNvPr id="71" name="Up Arrow 70"/>
          <p:cNvSpPr/>
          <p:nvPr/>
        </p:nvSpPr>
        <p:spPr>
          <a:xfrm>
            <a:off x="5790745" y="4893356"/>
            <a:ext cx="88649" cy="127273"/>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67"/>
          </a:p>
        </p:txBody>
      </p:sp>
      <p:sp>
        <p:nvSpPr>
          <p:cNvPr id="72" name="Up Arrow 71"/>
          <p:cNvSpPr/>
          <p:nvPr/>
        </p:nvSpPr>
        <p:spPr>
          <a:xfrm>
            <a:off x="4843315" y="4893356"/>
            <a:ext cx="88649" cy="127273"/>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67"/>
          </a:p>
        </p:txBody>
      </p:sp>
      <p:sp>
        <p:nvSpPr>
          <p:cNvPr id="73" name="Up Arrow 72"/>
          <p:cNvSpPr/>
          <p:nvPr/>
        </p:nvSpPr>
        <p:spPr>
          <a:xfrm>
            <a:off x="3882352" y="4897186"/>
            <a:ext cx="88649" cy="127273"/>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67"/>
          </a:p>
        </p:txBody>
      </p:sp>
    </p:spTree>
    <p:extLst>
      <p:ext uri="{BB962C8B-B14F-4D97-AF65-F5344CB8AC3E}">
        <p14:creationId xmlns:p14="http://schemas.microsoft.com/office/powerpoint/2010/main" val="2541638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2" name="Table 201"/>
          <p:cNvGraphicFramePr>
            <a:graphicFrameLocks noGrp="1"/>
          </p:cNvGraphicFramePr>
          <p:nvPr>
            <p:extLst>
              <p:ext uri="{D42A27DB-BD31-4B8C-83A1-F6EECF244321}">
                <p14:modId xmlns:p14="http://schemas.microsoft.com/office/powerpoint/2010/main" val="225921509"/>
              </p:ext>
            </p:extLst>
          </p:nvPr>
        </p:nvGraphicFramePr>
        <p:xfrm>
          <a:off x="163012" y="1205214"/>
          <a:ext cx="9557208" cy="5049560"/>
        </p:xfrm>
        <a:graphic>
          <a:graphicData uri="http://schemas.openxmlformats.org/drawingml/2006/table">
            <a:tbl>
              <a:tblPr bandRow="1">
                <a:tableStyleId>{5C22544A-7EE6-4342-B048-85BDC9FD1C3A}</a:tableStyleId>
              </a:tblPr>
              <a:tblGrid>
                <a:gridCol w="208280">
                  <a:extLst>
                    <a:ext uri="{9D8B030D-6E8A-4147-A177-3AD203B41FA5}">
                      <a16:colId xmlns:a16="http://schemas.microsoft.com/office/drawing/2014/main" val="20000"/>
                    </a:ext>
                  </a:extLst>
                </a:gridCol>
                <a:gridCol w="9348928">
                  <a:extLst>
                    <a:ext uri="{9D8B030D-6E8A-4147-A177-3AD203B41FA5}">
                      <a16:colId xmlns:a16="http://schemas.microsoft.com/office/drawing/2014/main" val="20001"/>
                    </a:ext>
                  </a:extLst>
                </a:gridCol>
              </a:tblGrid>
              <a:tr h="402316">
                <a:tc>
                  <a:txBody>
                    <a:bodyPr/>
                    <a:lstStyle/>
                    <a:p>
                      <a:endParaRPr lang="en-GB" dirty="0"/>
                    </a:p>
                  </a:txBody>
                  <a:tcPr>
                    <a:solidFill>
                      <a:schemeClr val="bg1">
                        <a:lumMod val="95000"/>
                      </a:schemeClr>
                    </a:solidFill>
                  </a:tcPr>
                </a:tc>
                <a:tc>
                  <a:txBody>
                    <a:bodyPr/>
                    <a:lstStyle/>
                    <a:p>
                      <a:endParaRPr lang="en-GB" dirty="0"/>
                    </a:p>
                  </a:txBody>
                  <a:tcPr>
                    <a:solidFill>
                      <a:schemeClr val="bg1">
                        <a:lumMod val="95000"/>
                      </a:schemeClr>
                    </a:solidFill>
                  </a:tcPr>
                </a:tc>
                <a:extLst>
                  <a:ext uri="{0D108BD9-81ED-4DB2-BD59-A6C34878D82A}">
                    <a16:rowId xmlns:a16="http://schemas.microsoft.com/office/drawing/2014/main" val="10000"/>
                  </a:ext>
                </a:extLst>
              </a:tr>
              <a:tr h="1161811">
                <a:tc>
                  <a:txBody>
                    <a:bodyPr/>
                    <a:lstStyle/>
                    <a:p>
                      <a:pPr algn="ctr"/>
                      <a:r>
                        <a:rPr lang="en-GB" sz="900" dirty="0"/>
                        <a:t>NL</a:t>
                      </a:r>
                    </a:p>
                  </a:txBody>
                  <a:tcPr vert="vert270" anchor="ctr"/>
                </a:tc>
                <a:tc>
                  <a:txBody>
                    <a:bodyPr/>
                    <a:lstStyle/>
                    <a:p>
                      <a:endParaRPr lang="en-GB" dirty="0"/>
                    </a:p>
                  </a:txBody>
                  <a:tcPr/>
                </a:tc>
                <a:extLst>
                  <a:ext uri="{0D108BD9-81ED-4DB2-BD59-A6C34878D82A}">
                    <a16:rowId xmlns:a16="http://schemas.microsoft.com/office/drawing/2014/main" val="10001"/>
                  </a:ext>
                </a:extLst>
              </a:tr>
              <a:tr h="1161811">
                <a:tc>
                  <a:txBody>
                    <a:bodyPr/>
                    <a:lstStyle/>
                    <a:p>
                      <a:pPr algn="ctr"/>
                      <a:r>
                        <a:rPr lang="en-GB" sz="900" dirty="0"/>
                        <a:t>UK</a:t>
                      </a:r>
                    </a:p>
                  </a:txBody>
                  <a:tcPr vert="vert270" anchor="ctr"/>
                </a:tc>
                <a:tc>
                  <a:txBody>
                    <a:bodyPr/>
                    <a:lstStyle/>
                    <a:p>
                      <a:endParaRPr lang="en-GB"/>
                    </a:p>
                  </a:txBody>
                  <a:tcPr/>
                </a:tc>
                <a:extLst>
                  <a:ext uri="{0D108BD9-81ED-4DB2-BD59-A6C34878D82A}">
                    <a16:rowId xmlns:a16="http://schemas.microsoft.com/office/drawing/2014/main" val="10002"/>
                  </a:ext>
                </a:extLst>
              </a:tr>
              <a:tr h="1161811">
                <a:tc>
                  <a:txBody>
                    <a:bodyPr/>
                    <a:lstStyle/>
                    <a:p>
                      <a:pPr algn="ctr"/>
                      <a:r>
                        <a:rPr lang="en-GB" sz="900" dirty="0"/>
                        <a:t>US</a:t>
                      </a:r>
                    </a:p>
                  </a:txBody>
                  <a:tcPr vert="vert270" anchor="ctr"/>
                </a:tc>
                <a:tc>
                  <a:txBody>
                    <a:bodyPr/>
                    <a:lstStyle/>
                    <a:p>
                      <a:endParaRPr lang="en-GB"/>
                    </a:p>
                  </a:txBody>
                  <a:tcPr/>
                </a:tc>
                <a:extLst>
                  <a:ext uri="{0D108BD9-81ED-4DB2-BD59-A6C34878D82A}">
                    <a16:rowId xmlns:a16="http://schemas.microsoft.com/office/drawing/2014/main" val="10003"/>
                  </a:ext>
                </a:extLst>
              </a:tr>
              <a:tr h="1161811">
                <a:tc>
                  <a:txBody>
                    <a:bodyPr/>
                    <a:lstStyle/>
                    <a:p>
                      <a:pPr algn="ctr"/>
                      <a:r>
                        <a:rPr lang="en-GB" sz="900" dirty="0"/>
                        <a:t>Vision</a:t>
                      </a:r>
                    </a:p>
                  </a:txBody>
                  <a:tcPr vert="vert270" anchor="ctr"/>
                </a:tc>
                <a:tc>
                  <a:txBody>
                    <a:bodyPr/>
                    <a:lstStyle/>
                    <a:p>
                      <a:endParaRPr lang="en-GB" dirty="0"/>
                    </a:p>
                  </a:txBody>
                  <a:tcPr/>
                </a:tc>
                <a:extLst>
                  <a:ext uri="{0D108BD9-81ED-4DB2-BD59-A6C34878D82A}">
                    <a16:rowId xmlns:a16="http://schemas.microsoft.com/office/drawing/2014/main" val="10004"/>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4791" y="3412540"/>
            <a:ext cx="396356" cy="278435"/>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6978" y="3382487"/>
            <a:ext cx="396356" cy="278435"/>
          </a:xfrm>
          <a:prstGeom prst="rect">
            <a:avLst/>
          </a:prstGeom>
        </p:spPr>
      </p:pic>
      <p:sp>
        <p:nvSpPr>
          <p:cNvPr id="7" name="Right Arrow 6"/>
          <p:cNvSpPr/>
          <p:nvPr/>
        </p:nvSpPr>
        <p:spPr>
          <a:xfrm>
            <a:off x="6676754" y="3448137"/>
            <a:ext cx="1465022" cy="157460"/>
          </a:xfrm>
          <a:prstGeom prst="rightArrow">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p>
        </p:txBody>
      </p:sp>
      <p:sp>
        <p:nvSpPr>
          <p:cNvPr id="8" name="Right Arrow 7"/>
          <p:cNvSpPr/>
          <p:nvPr/>
        </p:nvSpPr>
        <p:spPr>
          <a:xfrm rot="10800000">
            <a:off x="4719935" y="3455717"/>
            <a:ext cx="1560461" cy="157460"/>
          </a:xfrm>
          <a:prstGeom prst="rightArrow">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1236" y="3364973"/>
            <a:ext cx="396356" cy="278435"/>
          </a:xfrm>
          <a:prstGeom prst="rect">
            <a:avLst/>
          </a:prstGeom>
        </p:spPr>
      </p:pic>
      <p:sp>
        <p:nvSpPr>
          <p:cNvPr id="10" name="Right Arrow 9"/>
          <p:cNvSpPr/>
          <p:nvPr/>
        </p:nvSpPr>
        <p:spPr>
          <a:xfrm>
            <a:off x="3115504" y="3457292"/>
            <a:ext cx="1579682" cy="157460"/>
          </a:xfrm>
          <a:prstGeom prst="rightArrow">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p>
        </p:txBody>
      </p:sp>
      <p:sp>
        <p:nvSpPr>
          <p:cNvPr id="11" name="Right Arrow 10"/>
          <p:cNvSpPr/>
          <p:nvPr/>
        </p:nvSpPr>
        <p:spPr>
          <a:xfrm rot="10800000">
            <a:off x="1299202" y="3453451"/>
            <a:ext cx="1367283" cy="157460"/>
          </a:xfrm>
          <a:prstGeom prst="rightArrow">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1733" y="3397674"/>
            <a:ext cx="396356" cy="278435"/>
          </a:xfrm>
          <a:prstGeom prst="rect">
            <a:avLst/>
          </a:prstGeom>
        </p:spPr>
      </p:pic>
      <p:sp>
        <p:nvSpPr>
          <p:cNvPr id="19" name="Rounded Rectangle 18"/>
          <p:cNvSpPr/>
          <p:nvPr/>
        </p:nvSpPr>
        <p:spPr>
          <a:xfrm>
            <a:off x="9035311" y="2899350"/>
            <a:ext cx="529200" cy="447789"/>
          </a:xfrm>
          <a:prstGeom prst="roundRect">
            <a:avLst/>
          </a:prstGeom>
          <a:solidFill>
            <a:srgbClr val="FFE3A3"/>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rgbClr val="FF0000"/>
                </a:solidFill>
              </a:rPr>
              <a:t>SQL (SSRS)</a:t>
            </a:r>
          </a:p>
        </p:txBody>
      </p:sp>
      <p:sp>
        <p:nvSpPr>
          <p:cNvPr id="20" name="Rounded Rectangle 19"/>
          <p:cNvSpPr/>
          <p:nvPr/>
        </p:nvSpPr>
        <p:spPr>
          <a:xfrm>
            <a:off x="8330556" y="2899350"/>
            <a:ext cx="529200" cy="447789"/>
          </a:xfrm>
          <a:prstGeom prst="roundRect">
            <a:avLst/>
          </a:prstGeom>
          <a:solidFill>
            <a:srgbClr val="FFE3A3"/>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rgbClr val="FF0000"/>
                </a:solidFill>
              </a:rPr>
              <a:t>IDB</a:t>
            </a:r>
          </a:p>
        </p:txBody>
      </p:sp>
      <p:sp>
        <p:nvSpPr>
          <p:cNvPr id="21" name="Rounded Rectangle 20"/>
          <p:cNvSpPr/>
          <p:nvPr/>
        </p:nvSpPr>
        <p:spPr>
          <a:xfrm>
            <a:off x="7598357" y="2899350"/>
            <a:ext cx="529200" cy="447789"/>
          </a:xfrm>
          <a:prstGeom prst="roundRect">
            <a:avLst/>
          </a:prstGeom>
          <a:solidFill>
            <a:srgbClr val="FFE3A3"/>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rgbClr val="FF0000"/>
                </a:solidFill>
              </a:rPr>
              <a:t>SQL (SSIS)</a:t>
            </a:r>
          </a:p>
        </p:txBody>
      </p:sp>
      <p:sp>
        <p:nvSpPr>
          <p:cNvPr id="22" name="Rounded Rectangle 21"/>
          <p:cNvSpPr/>
          <p:nvPr/>
        </p:nvSpPr>
        <p:spPr>
          <a:xfrm>
            <a:off x="6218369" y="2893291"/>
            <a:ext cx="529200" cy="447789"/>
          </a:xfrm>
          <a:prstGeom prst="roundRect">
            <a:avLst/>
          </a:prstGeom>
          <a:solidFill>
            <a:schemeClr val="bg2"/>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rgbClr val="FF0000"/>
                </a:solidFill>
              </a:rPr>
              <a:t>Target App</a:t>
            </a:r>
          </a:p>
        </p:txBody>
      </p:sp>
      <p:sp>
        <p:nvSpPr>
          <p:cNvPr id="23" name="Rounded Rectangle 22"/>
          <p:cNvSpPr/>
          <p:nvPr/>
        </p:nvSpPr>
        <p:spPr>
          <a:xfrm>
            <a:off x="1319837" y="2907475"/>
            <a:ext cx="4731018" cy="447789"/>
          </a:xfrm>
          <a:prstGeom prst="roundRect">
            <a:avLst/>
          </a:prstGeom>
          <a:solidFill>
            <a:schemeClr val="bg2"/>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rgbClr val="FF0000"/>
                </a:solidFill>
              </a:rPr>
              <a:t>MEDM UK</a:t>
            </a:r>
          </a:p>
        </p:txBody>
      </p:sp>
      <p:sp>
        <p:nvSpPr>
          <p:cNvPr id="167" name="Rounded Rectangle 166"/>
          <p:cNvSpPr/>
          <p:nvPr/>
        </p:nvSpPr>
        <p:spPr>
          <a:xfrm>
            <a:off x="518164" y="2907476"/>
            <a:ext cx="708050" cy="98267"/>
          </a:xfrm>
          <a:prstGeom prst="round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600"/>
              </a:spcBef>
            </a:pPr>
            <a:r>
              <a:rPr lang="en-GB" sz="800" dirty="0">
                <a:solidFill>
                  <a:schemeClr val="accent3"/>
                </a:solidFill>
              </a:rPr>
              <a:t>Instrument Data</a:t>
            </a:r>
          </a:p>
        </p:txBody>
      </p:sp>
      <p:sp>
        <p:nvSpPr>
          <p:cNvPr id="168" name="Rounded Rectangle 167"/>
          <p:cNvSpPr/>
          <p:nvPr/>
        </p:nvSpPr>
        <p:spPr>
          <a:xfrm>
            <a:off x="518164" y="3037150"/>
            <a:ext cx="708050" cy="98267"/>
          </a:xfrm>
          <a:prstGeom prst="round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600"/>
              </a:spcBef>
            </a:pPr>
            <a:r>
              <a:rPr lang="en-GB" sz="800" dirty="0">
                <a:solidFill>
                  <a:schemeClr val="accent3"/>
                </a:solidFill>
              </a:rPr>
              <a:t>Partner Data</a:t>
            </a:r>
          </a:p>
        </p:txBody>
      </p:sp>
      <p:sp>
        <p:nvSpPr>
          <p:cNvPr id="169" name="Rounded Rectangle 168"/>
          <p:cNvSpPr/>
          <p:nvPr/>
        </p:nvSpPr>
        <p:spPr>
          <a:xfrm>
            <a:off x="518164" y="3178988"/>
            <a:ext cx="708050" cy="98267"/>
          </a:xfrm>
          <a:prstGeom prst="round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600"/>
              </a:spcBef>
            </a:pPr>
            <a:r>
              <a:rPr lang="en-GB" sz="800" dirty="0">
                <a:solidFill>
                  <a:schemeClr val="accent3"/>
                </a:solidFill>
              </a:rPr>
              <a:t>Market Data</a:t>
            </a:r>
          </a:p>
        </p:txBody>
      </p:sp>
      <p:sp>
        <p:nvSpPr>
          <p:cNvPr id="103" name="Rounded Rectangle 102"/>
          <p:cNvSpPr/>
          <p:nvPr/>
        </p:nvSpPr>
        <p:spPr>
          <a:xfrm>
            <a:off x="9012151" y="5240264"/>
            <a:ext cx="502073" cy="447789"/>
          </a:xfrm>
          <a:prstGeom prst="roundRect">
            <a:avLst/>
          </a:prstGeom>
          <a:solidFill>
            <a:srgbClr val="FFE3A3"/>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rgbClr val="FF0000"/>
                </a:solidFill>
              </a:rPr>
              <a:t>Power BI</a:t>
            </a:r>
          </a:p>
        </p:txBody>
      </p:sp>
      <p:sp>
        <p:nvSpPr>
          <p:cNvPr id="104" name="Rounded Rectangle 103"/>
          <p:cNvSpPr/>
          <p:nvPr/>
        </p:nvSpPr>
        <p:spPr>
          <a:xfrm>
            <a:off x="8282292" y="5240107"/>
            <a:ext cx="552280" cy="447789"/>
          </a:xfrm>
          <a:prstGeom prst="roundRect">
            <a:avLst/>
          </a:prstGeom>
          <a:solidFill>
            <a:srgbClr val="FFE3A3"/>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rgbClr val="FF0000"/>
                </a:solidFill>
              </a:rPr>
              <a:t>U-DWH</a:t>
            </a:r>
          </a:p>
        </p:txBody>
      </p:sp>
      <p:sp>
        <p:nvSpPr>
          <p:cNvPr id="105" name="Rounded Rectangle 104"/>
          <p:cNvSpPr/>
          <p:nvPr/>
        </p:nvSpPr>
        <p:spPr>
          <a:xfrm>
            <a:off x="7550093" y="5240264"/>
            <a:ext cx="552280" cy="447789"/>
          </a:xfrm>
          <a:prstGeom prst="roundRect">
            <a:avLst/>
          </a:prstGeom>
          <a:solidFill>
            <a:srgbClr val="FFE3A3"/>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rgbClr val="FF0000"/>
                </a:solidFill>
              </a:rPr>
              <a:t>AWS Glue</a:t>
            </a:r>
          </a:p>
        </p:txBody>
      </p:sp>
      <p:sp>
        <p:nvSpPr>
          <p:cNvPr id="106" name="Rounded Rectangle 105"/>
          <p:cNvSpPr/>
          <p:nvPr/>
        </p:nvSpPr>
        <p:spPr>
          <a:xfrm>
            <a:off x="6199798" y="5240264"/>
            <a:ext cx="492895" cy="447789"/>
          </a:xfrm>
          <a:prstGeom prst="roundRect">
            <a:avLst/>
          </a:prstGeom>
          <a:solidFill>
            <a:schemeClr val="bg2"/>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rgbClr val="FF0000"/>
                </a:solidFill>
              </a:rPr>
              <a:t>Target App</a:t>
            </a:r>
          </a:p>
        </p:txBody>
      </p:sp>
      <p:sp>
        <p:nvSpPr>
          <p:cNvPr id="112" name="Rounded Rectangle 111"/>
          <p:cNvSpPr/>
          <p:nvPr/>
        </p:nvSpPr>
        <p:spPr>
          <a:xfrm>
            <a:off x="4798141" y="5214307"/>
            <a:ext cx="502073" cy="447789"/>
          </a:xfrm>
          <a:prstGeom prst="roundRect">
            <a:avLst/>
          </a:prstGeom>
          <a:solidFill>
            <a:srgbClr val="FFE3A3"/>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rgbClr val="FF0000"/>
                </a:solidFill>
              </a:rPr>
              <a:t>AWS Data Sync</a:t>
            </a:r>
          </a:p>
        </p:txBody>
      </p:sp>
      <p:sp>
        <p:nvSpPr>
          <p:cNvPr id="143" name="Rounded Rectangle 142"/>
          <p:cNvSpPr/>
          <p:nvPr/>
        </p:nvSpPr>
        <p:spPr>
          <a:xfrm>
            <a:off x="6870521" y="5251109"/>
            <a:ext cx="502073" cy="447789"/>
          </a:xfrm>
          <a:prstGeom prst="roundRect">
            <a:avLst/>
          </a:prstGeom>
          <a:solidFill>
            <a:srgbClr val="FFE3A3"/>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rgbClr val="FF0000"/>
                </a:solidFill>
              </a:rPr>
              <a:t>AWS Data Sync</a:t>
            </a:r>
          </a:p>
        </p:txBody>
      </p:sp>
      <p:sp>
        <p:nvSpPr>
          <p:cNvPr id="175" name="Rounded Rectangle 174"/>
          <p:cNvSpPr/>
          <p:nvPr/>
        </p:nvSpPr>
        <p:spPr>
          <a:xfrm>
            <a:off x="468728" y="5215122"/>
            <a:ext cx="708050" cy="98267"/>
          </a:xfrm>
          <a:prstGeom prst="round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600"/>
              </a:spcBef>
            </a:pPr>
            <a:r>
              <a:rPr lang="en-GB" sz="800" dirty="0">
                <a:solidFill>
                  <a:schemeClr val="accent3"/>
                </a:solidFill>
              </a:rPr>
              <a:t>Instrument Data</a:t>
            </a:r>
          </a:p>
        </p:txBody>
      </p:sp>
      <p:sp>
        <p:nvSpPr>
          <p:cNvPr id="176" name="Rounded Rectangle 175"/>
          <p:cNvSpPr/>
          <p:nvPr/>
        </p:nvSpPr>
        <p:spPr>
          <a:xfrm>
            <a:off x="468728" y="5344797"/>
            <a:ext cx="708050" cy="98267"/>
          </a:xfrm>
          <a:prstGeom prst="round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600"/>
              </a:spcBef>
            </a:pPr>
            <a:r>
              <a:rPr lang="en-GB" sz="800" dirty="0">
                <a:solidFill>
                  <a:schemeClr val="accent3"/>
                </a:solidFill>
              </a:rPr>
              <a:t>Partner Data</a:t>
            </a:r>
          </a:p>
        </p:txBody>
      </p:sp>
      <p:sp>
        <p:nvSpPr>
          <p:cNvPr id="177" name="Rounded Rectangle 176"/>
          <p:cNvSpPr/>
          <p:nvPr/>
        </p:nvSpPr>
        <p:spPr>
          <a:xfrm>
            <a:off x="468728" y="5477680"/>
            <a:ext cx="708050" cy="98267"/>
          </a:xfrm>
          <a:prstGeom prst="round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600"/>
              </a:spcBef>
            </a:pPr>
            <a:r>
              <a:rPr lang="en-GB" sz="800" dirty="0">
                <a:solidFill>
                  <a:schemeClr val="accent3"/>
                </a:solidFill>
              </a:rPr>
              <a:t>Market Data</a:t>
            </a:r>
          </a:p>
        </p:txBody>
      </p:sp>
      <p:sp>
        <p:nvSpPr>
          <p:cNvPr id="178" name="Rounded Rectangle 177"/>
          <p:cNvSpPr/>
          <p:nvPr/>
        </p:nvSpPr>
        <p:spPr>
          <a:xfrm>
            <a:off x="1949178" y="5207106"/>
            <a:ext cx="2062369" cy="134716"/>
          </a:xfrm>
          <a:prstGeom prst="roundRect">
            <a:avLst/>
          </a:prstGeom>
          <a:solidFill>
            <a:schemeClr val="bg2"/>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rgbClr val="FF0000"/>
                </a:solidFill>
              </a:rPr>
              <a:t>U-MEDM</a:t>
            </a:r>
          </a:p>
        </p:txBody>
      </p:sp>
      <p:sp>
        <p:nvSpPr>
          <p:cNvPr id="179" name="Rounded Rectangle 178"/>
          <p:cNvSpPr/>
          <p:nvPr/>
        </p:nvSpPr>
        <p:spPr>
          <a:xfrm>
            <a:off x="1321650" y="5211032"/>
            <a:ext cx="502073" cy="447789"/>
          </a:xfrm>
          <a:prstGeom prst="roundRect">
            <a:avLst/>
          </a:prstGeom>
          <a:solidFill>
            <a:srgbClr val="FFE3A3"/>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rgbClr val="FF0000"/>
                </a:solidFill>
              </a:rPr>
              <a:t>AWS S3</a:t>
            </a:r>
          </a:p>
        </p:txBody>
      </p:sp>
      <p:grpSp>
        <p:nvGrpSpPr>
          <p:cNvPr id="25" name="Group 24"/>
          <p:cNvGrpSpPr/>
          <p:nvPr/>
        </p:nvGrpSpPr>
        <p:grpSpPr>
          <a:xfrm>
            <a:off x="1409622" y="5734096"/>
            <a:ext cx="8062378" cy="500840"/>
            <a:chOff x="1409622" y="5556289"/>
            <a:chExt cx="8062378" cy="569731"/>
          </a:xfrm>
        </p:grpSpPr>
        <p:pic>
          <p:nvPicPr>
            <p:cNvPr id="180" name="Picture 17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6122" y="5753522"/>
              <a:ext cx="417626" cy="372498"/>
            </a:xfrm>
            <a:prstGeom prst="rect">
              <a:avLst/>
            </a:prstGeom>
          </p:spPr>
        </p:pic>
        <p:grpSp>
          <p:nvGrpSpPr>
            <p:cNvPr id="18" name="Group 17"/>
            <p:cNvGrpSpPr/>
            <p:nvPr/>
          </p:nvGrpSpPr>
          <p:grpSpPr>
            <a:xfrm>
              <a:off x="1409622" y="5556289"/>
              <a:ext cx="8062378" cy="487110"/>
              <a:chOff x="1409622" y="5556289"/>
              <a:chExt cx="8062378" cy="487110"/>
            </a:xfrm>
          </p:grpSpPr>
          <p:pic>
            <p:nvPicPr>
              <p:cNvPr id="95" name="Picture 9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0359" y="5557630"/>
                <a:ext cx="417626" cy="372498"/>
              </a:xfrm>
              <a:prstGeom prst="rect">
                <a:avLst/>
              </a:prstGeom>
            </p:spPr>
          </p:pic>
          <p:pic>
            <p:nvPicPr>
              <p:cNvPr id="96" name="Picture 9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7420" y="5576140"/>
                <a:ext cx="417626" cy="372498"/>
              </a:xfrm>
              <a:prstGeom prst="rect">
                <a:avLst/>
              </a:prstGeom>
            </p:spPr>
          </p:pic>
          <p:pic>
            <p:nvPicPr>
              <p:cNvPr id="97" name="Picture 9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4374" y="5556289"/>
                <a:ext cx="417626" cy="372498"/>
              </a:xfrm>
              <a:prstGeom prst="rect">
                <a:avLst/>
              </a:prstGeom>
            </p:spPr>
          </p:pic>
          <p:sp>
            <p:nvSpPr>
              <p:cNvPr id="109" name="Right Arrow 108"/>
              <p:cNvSpPr/>
              <p:nvPr/>
            </p:nvSpPr>
            <p:spPr>
              <a:xfrm rot="10800000">
                <a:off x="1409622" y="5615257"/>
                <a:ext cx="3395985" cy="222676"/>
              </a:xfrm>
              <a:prstGeom prst="rightArrow">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p>
            </p:txBody>
          </p:sp>
          <p:sp>
            <p:nvSpPr>
              <p:cNvPr id="110" name="Right Arrow 109"/>
              <p:cNvSpPr/>
              <p:nvPr/>
            </p:nvSpPr>
            <p:spPr>
              <a:xfrm>
                <a:off x="5247985" y="5627279"/>
                <a:ext cx="745161" cy="221469"/>
              </a:xfrm>
              <a:prstGeom prst="rightArrow">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p>
            </p:txBody>
          </p:sp>
          <p:pic>
            <p:nvPicPr>
              <p:cNvPr id="111" name="Picture 1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7432" y="5575684"/>
                <a:ext cx="417626" cy="372498"/>
              </a:xfrm>
              <a:prstGeom prst="rect">
                <a:avLst/>
              </a:prstGeom>
            </p:spPr>
          </p:pic>
          <p:sp>
            <p:nvSpPr>
              <p:cNvPr id="115" name="Right Arrow 114"/>
              <p:cNvSpPr/>
              <p:nvPr/>
            </p:nvSpPr>
            <p:spPr>
              <a:xfrm>
                <a:off x="8024113" y="5662694"/>
                <a:ext cx="858560" cy="171456"/>
              </a:xfrm>
              <a:prstGeom prst="rightArrow">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p>
            </p:txBody>
          </p:sp>
          <p:sp>
            <p:nvSpPr>
              <p:cNvPr id="116" name="Right Arrow 115"/>
              <p:cNvSpPr/>
              <p:nvPr/>
            </p:nvSpPr>
            <p:spPr>
              <a:xfrm rot="10800000">
                <a:off x="6864326" y="5645787"/>
                <a:ext cx="759529" cy="221469"/>
              </a:xfrm>
              <a:prstGeom prst="rightArrow">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p>
            </p:txBody>
          </p:sp>
          <p:sp>
            <p:nvSpPr>
              <p:cNvPr id="181" name="Right Arrow 180"/>
              <p:cNvSpPr/>
              <p:nvPr/>
            </p:nvSpPr>
            <p:spPr>
              <a:xfrm rot="10800000">
                <a:off x="1949178" y="5821737"/>
                <a:ext cx="756944" cy="221662"/>
              </a:xfrm>
              <a:prstGeom prst="rightArrow">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p>
            </p:txBody>
          </p:sp>
          <p:sp>
            <p:nvSpPr>
              <p:cNvPr id="184" name="Right Arrow 183"/>
              <p:cNvSpPr/>
              <p:nvPr/>
            </p:nvSpPr>
            <p:spPr>
              <a:xfrm>
                <a:off x="3107614" y="5807130"/>
                <a:ext cx="903933" cy="227621"/>
              </a:xfrm>
              <a:prstGeom prst="rightArrow">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p>
            </p:txBody>
          </p:sp>
        </p:grpSp>
      </p:grpSp>
      <p:sp>
        <p:nvSpPr>
          <p:cNvPr id="185" name="Rounded Rectangle 184"/>
          <p:cNvSpPr/>
          <p:nvPr/>
        </p:nvSpPr>
        <p:spPr>
          <a:xfrm>
            <a:off x="5442014" y="5211032"/>
            <a:ext cx="502073" cy="447789"/>
          </a:xfrm>
          <a:prstGeom prst="roundRect">
            <a:avLst/>
          </a:prstGeom>
          <a:solidFill>
            <a:srgbClr val="FFE3A3"/>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rgbClr val="FF0000"/>
                </a:solidFill>
              </a:rPr>
              <a:t>AWS </a:t>
            </a:r>
            <a:br>
              <a:rPr lang="en-GB" sz="800" dirty="0">
                <a:solidFill>
                  <a:srgbClr val="FF0000"/>
                </a:solidFill>
              </a:rPr>
            </a:br>
            <a:r>
              <a:rPr lang="en-GB" sz="800" dirty="0">
                <a:solidFill>
                  <a:srgbClr val="FF0000"/>
                </a:solidFill>
              </a:rPr>
              <a:t>Glue</a:t>
            </a:r>
          </a:p>
        </p:txBody>
      </p:sp>
      <p:sp>
        <p:nvSpPr>
          <p:cNvPr id="35" name="Rounded Rectangle 34"/>
          <p:cNvSpPr/>
          <p:nvPr/>
        </p:nvSpPr>
        <p:spPr>
          <a:xfrm>
            <a:off x="2669113" y="1944212"/>
            <a:ext cx="529200" cy="266484"/>
          </a:xfrm>
          <a:prstGeom prst="roundRect">
            <a:avLst/>
          </a:prstGeom>
          <a:solidFill>
            <a:srgbClr val="FFE3A3"/>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600"/>
              </a:spcBef>
            </a:pPr>
            <a:r>
              <a:rPr lang="en-GB" sz="800" dirty="0">
                <a:solidFill>
                  <a:srgbClr val="FF0000"/>
                </a:solidFill>
              </a:rPr>
              <a:t>Comms. Bus</a:t>
            </a:r>
          </a:p>
        </p:txBody>
      </p:sp>
      <p:sp>
        <p:nvSpPr>
          <p:cNvPr id="36" name="Rounded Rectangle 35"/>
          <p:cNvSpPr/>
          <p:nvPr/>
        </p:nvSpPr>
        <p:spPr>
          <a:xfrm>
            <a:off x="3409295" y="1944212"/>
            <a:ext cx="529200" cy="266484"/>
          </a:xfrm>
          <a:prstGeom prst="roundRect">
            <a:avLst/>
          </a:prstGeom>
          <a:solidFill>
            <a:srgbClr val="FFE3A3"/>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600"/>
              </a:spcBef>
            </a:pPr>
            <a:r>
              <a:rPr lang="en-GB" sz="800" dirty="0">
                <a:solidFill>
                  <a:srgbClr val="FF0000"/>
                </a:solidFill>
              </a:rPr>
              <a:t>AMIS</a:t>
            </a:r>
          </a:p>
        </p:txBody>
      </p:sp>
      <p:sp>
        <p:nvSpPr>
          <p:cNvPr id="37" name="Rounded Rectangle 36"/>
          <p:cNvSpPr/>
          <p:nvPr/>
        </p:nvSpPr>
        <p:spPr>
          <a:xfrm>
            <a:off x="4809172" y="1754077"/>
            <a:ext cx="529200" cy="447160"/>
          </a:xfrm>
          <a:prstGeom prst="roundRect">
            <a:avLst/>
          </a:prstGeom>
          <a:solidFill>
            <a:srgbClr val="FFE3A3"/>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600"/>
              </a:spcBef>
            </a:pPr>
            <a:r>
              <a:rPr lang="en-GB" sz="800" dirty="0">
                <a:solidFill>
                  <a:srgbClr val="FF0000"/>
                </a:solidFill>
              </a:rPr>
              <a:t>Comms. Bus</a:t>
            </a:r>
          </a:p>
        </p:txBody>
      </p:sp>
      <p:sp>
        <p:nvSpPr>
          <p:cNvPr id="38" name="Rounded Rectangle 37"/>
          <p:cNvSpPr/>
          <p:nvPr/>
        </p:nvSpPr>
        <p:spPr>
          <a:xfrm>
            <a:off x="6218369" y="1760769"/>
            <a:ext cx="529200" cy="440467"/>
          </a:xfrm>
          <a:prstGeom prst="roundRect">
            <a:avLst/>
          </a:prstGeom>
          <a:solidFill>
            <a:schemeClr val="bg2"/>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600"/>
              </a:spcBef>
            </a:pPr>
            <a:r>
              <a:rPr lang="en-GB" sz="800" dirty="0">
                <a:solidFill>
                  <a:srgbClr val="FF0000"/>
                </a:solidFill>
              </a:rPr>
              <a:t>Target App</a:t>
            </a:r>
          </a:p>
        </p:txBody>
      </p:sp>
      <p:sp>
        <p:nvSpPr>
          <p:cNvPr id="39" name="Rounded Rectangle 38"/>
          <p:cNvSpPr/>
          <p:nvPr/>
        </p:nvSpPr>
        <p:spPr>
          <a:xfrm>
            <a:off x="544631" y="1804046"/>
            <a:ext cx="708050" cy="98267"/>
          </a:xfrm>
          <a:prstGeom prst="round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600"/>
              </a:spcBef>
            </a:pPr>
            <a:r>
              <a:rPr lang="en-GB" sz="800" dirty="0">
                <a:solidFill>
                  <a:schemeClr val="accent3"/>
                </a:solidFill>
              </a:rPr>
              <a:t>Instrument Data</a:t>
            </a:r>
          </a:p>
        </p:txBody>
      </p:sp>
      <p:sp>
        <p:nvSpPr>
          <p:cNvPr id="52" name="Rounded Rectangle 51"/>
          <p:cNvSpPr/>
          <p:nvPr/>
        </p:nvSpPr>
        <p:spPr>
          <a:xfrm>
            <a:off x="9035311" y="1751172"/>
            <a:ext cx="529200" cy="459525"/>
          </a:xfrm>
          <a:prstGeom prst="roundRect">
            <a:avLst/>
          </a:prstGeom>
          <a:solidFill>
            <a:srgbClr val="FFE3A3"/>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600"/>
              </a:spcBef>
            </a:pPr>
            <a:r>
              <a:rPr lang="en-GB" sz="800" dirty="0">
                <a:solidFill>
                  <a:srgbClr val="FF0000"/>
                </a:solidFill>
              </a:rPr>
              <a:t>Bus. Objects</a:t>
            </a:r>
          </a:p>
        </p:txBody>
      </p:sp>
      <p:sp>
        <p:nvSpPr>
          <p:cNvPr id="57" name="Rounded Rectangle 56"/>
          <p:cNvSpPr/>
          <p:nvPr/>
        </p:nvSpPr>
        <p:spPr>
          <a:xfrm>
            <a:off x="8330556" y="1751172"/>
            <a:ext cx="529200" cy="459525"/>
          </a:xfrm>
          <a:prstGeom prst="roundRect">
            <a:avLst/>
          </a:prstGeom>
          <a:solidFill>
            <a:srgbClr val="FFE3A3"/>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600"/>
              </a:spcBef>
            </a:pPr>
            <a:r>
              <a:rPr lang="en-GB" sz="800" dirty="0">
                <a:solidFill>
                  <a:srgbClr val="FF0000"/>
                </a:solidFill>
              </a:rPr>
              <a:t>AMIS</a:t>
            </a:r>
          </a:p>
        </p:txBody>
      </p:sp>
      <p:sp>
        <p:nvSpPr>
          <p:cNvPr id="63" name="Rounded Rectangle 62"/>
          <p:cNvSpPr/>
          <p:nvPr/>
        </p:nvSpPr>
        <p:spPr>
          <a:xfrm>
            <a:off x="5504441" y="1751172"/>
            <a:ext cx="529200" cy="450064"/>
          </a:xfrm>
          <a:prstGeom prst="roundRect">
            <a:avLst/>
          </a:prstGeom>
          <a:solidFill>
            <a:srgbClr val="FFE3A3"/>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600"/>
              </a:spcBef>
            </a:pPr>
            <a:r>
              <a:rPr lang="en-GB" sz="800" dirty="0">
                <a:solidFill>
                  <a:srgbClr val="FF0000"/>
                </a:solidFill>
              </a:rPr>
              <a:t>SQL (SSIS)</a:t>
            </a:r>
          </a:p>
        </p:txBody>
      </p:sp>
      <p:sp>
        <p:nvSpPr>
          <p:cNvPr id="125" name="Rounded Rectangle 124"/>
          <p:cNvSpPr/>
          <p:nvPr/>
        </p:nvSpPr>
        <p:spPr>
          <a:xfrm>
            <a:off x="7598357" y="1751172"/>
            <a:ext cx="529200" cy="459525"/>
          </a:xfrm>
          <a:prstGeom prst="roundRect">
            <a:avLst/>
          </a:prstGeom>
          <a:solidFill>
            <a:srgbClr val="FFE3A3"/>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600"/>
              </a:spcBef>
            </a:pPr>
            <a:r>
              <a:rPr lang="en-GB" sz="800" dirty="0">
                <a:solidFill>
                  <a:srgbClr val="FF0000"/>
                </a:solidFill>
              </a:rPr>
              <a:t>SQL (SSIS)</a:t>
            </a:r>
          </a:p>
        </p:txBody>
      </p:sp>
      <p:sp>
        <p:nvSpPr>
          <p:cNvPr id="129" name="Rounded Rectangle 128"/>
          <p:cNvSpPr/>
          <p:nvPr/>
        </p:nvSpPr>
        <p:spPr>
          <a:xfrm>
            <a:off x="1333994" y="1951706"/>
            <a:ext cx="481655" cy="266483"/>
          </a:xfrm>
          <a:prstGeom prst="roundRect">
            <a:avLst/>
          </a:prstGeom>
          <a:solidFill>
            <a:srgbClr val="FFE3A3"/>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600"/>
              </a:spcBef>
            </a:pPr>
            <a:r>
              <a:rPr lang="en-GB" sz="800" dirty="0">
                <a:solidFill>
                  <a:srgbClr val="FF0000"/>
                </a:solidFill>
              </a:rPr>
              <a:t>SQL (SSIS)</a:t>
            </a:r>
          </a:p>
        </p:txBody>
      </p:sp>
      <p:sp>
        <p:nvSpPr>
          <p:cNvPr id="155" name="Rounded Rectangle 154"/>
          <p:cNvSpPr/>
          <p:nvPr/>
        </p:nvSpPr>
        <p:spPr>
          <a:xfrm>
            <a:off x="544631" y="1933721"/>
            <a:ext cx="708050" cy="98267"/>
          </a:xfrm>
          <a:prstGeom prst="round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600"/>
              </a:spcBef>
            </a:pPr>
            <a:r>
              <a:rPr lang="en-GB" sz="800" dirty="0">
                <a:solidFill>
                  <a:schemeClr val="accent3"/>
                </a:solidFill>
              </a:rPr>
              <a:t>Partner Data</a:t>
            </a:r>
          </a:p>
        </p:txBody>
      </p:sp>
      <p:sp>
        <p:nvSpPr>
          <p:cNvPr id="156" name="Rounded Rectangle 155"/>
          <p:cNvSpPr/>
          <p:nvPr/>
        </p:nvSpPr>
        <p:spPr>
          <a:xfrm>
            <a:off x="544631" y="2075558"/>
            <a:ext cx="708050" cy="98267"/>
          </a:xfrm>
          <a:prstGeom prst="round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600"/>
              </a:spcBef>
            </a:pPr>
            <a:r>
              <a:rPr lang="en-GB" sz="800" dirty="0">
                <a:solidFill>
                  <a:schemeClr val="accent3"/>
                </a:solidFill>
              </a:rPr>
              <a:t>Market Data</a:t>
            </a:r>
          </a:p>
        </p:txBody>
      </p:sp>
      <p:sp>
        <p:nvSpPr>
          <p:cNvPr id="157" name="Rounded Rectangle 156"/>
          <p:cNvSpPr/>
          <p:nvPr/>
        </p:nvSpPr>
        <p:spPr>
          <a:xfrm>
            <a:off x="1331488" y="1748533"/>
            <a:ext cx="3306595" cy="143126"/>
          </a:xfrm>
          <a:prstGeom prst="roundRect">
            <a:avLst/>
          </a:prstGeom>
          <a:solidFill>
            <a:schemeClr val="bg2"/>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rgbClr val="FF0000"/>
                </a:solidFill>
              </a:rPr>
              <a:t>MEDM UK</a:t>
            </a:r>
          </a:p>
        </p:txBody>
      </p:sp>
      <p:sp>
        <p:nvSpPr>
          <p:cNvPr id="163" name="Rounded Rectangle 162"/>
          <p:cNvSpPr/>
          <p:nvPr/>
        </p:nvSpPr>
        <p:spPr>
          <a:xfrm>
            <a:off x="4085545" y="1951893"/>
            <a:ext cx="529200" cy="266296"/>
          </a:xfrm>
          <a:prstGeom prst="roundRect">
            <a:avLst/>
          </a:prstGeom>
          <a:solidFill>
            <a:srgbClr val="FFE3A3"/>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600"/>
              </a:spcBef>
            </a:pPr>
            <a:r>
              <a:rPr lang="en-GB" sz="800" dirty="0">
                <a:solidFill>
                  <a:srgbClr val="FF0000"/>
                </a:solidFill>
              </a:rPr>
              <a:t>SQL (SSIS)</a:t>
            </a:r>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414" y="2267663"/>
            <a:ext cx="440084" cy="288682"/>
          </a:xfrm>
          <a:prstGeom prst="rect">
            <a:avLst/>
          </a:prstGeom>
        </p:spPr>
      </p:pic>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388" y="2264021"/>
            <a:ext cx="440084" cy="288683"/>
          </a:xfrm>
          <a:prstGeom prst="rect">
            <a:avLst/>
          </a:prstGeom>
        </p:spPr>
      </p:pic>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8069" y="2366239"/>
            <a:ext cx="440084" cy="288682"/>
          </a:xfrm>
          <a:prstGeom prst="rect">
            <a:avLst/>
          </a:prstGeom>
        </p:spPr>
      </p:pic>
      <p:pic>
        <p:nvPicPr>
          <p:cNvPr id="59" name="Picture 5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5882" y="2359454"/>
            <a:ext cx="440084" cy="288682"/>
          </a:xfrm>
          <a:prstGeom prst="rect">
            <a:avLst/>
          </a:prstGeom>
        </p:spPr>
      </p:pic>
      <p:pic>
        <p:nvPicPr>
          <p:cNvPr id="60" name="Picture 5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2824" y="2366239"/>
            <a:ext cx="440084" cy="288682"/>
          </a:xfrm>
          <a:prstGeom prst="rect">
            <a:avLst/>
          </a:prstGeom>
        </p:spPr>
      </p:pic>
      <p:sp>
        <p:nvSpPr>
          <p:cNvPr id="64" name="Right Arrow 63"/>
          <p:cNvSpPr/>
          <p:nvPr/>
        </p:nvSpPr>
        <p:spPr>
          <a:xfrm>
            <a:off x="6652032" y="2445071"/>
            <a:ext cx="1393668" cy="163255"/>
          </a:xfrm>
          <a:prstGeom prst="rightArrow">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p>
        </p:txBody>
      </p:sp>
      <p:sp>
        <p:nvSpPr>
          <p:cNvPr id="65" name="Right Arrow 64"/>
          <p:cNvSpPr/>
          <p:nvPr/>
        </p:nvSpPr>
        <p:spPr>
          <a:xfrm rot="10800000">
            <a:off x="5431693" y="2445071"/>
            <a:ext cx="753847" cy="163255"/>
          </a:xfrm>
          <a:prstGeom prst="rightArrow">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p>
        </p:txBody>
      </p:sp>
      <p:sp>
        <p:nvSpPr>
          <p:cNvPr id="165" name="Right Arrow 164"/>
          <p:cNvSpPr/>
          <p:nvPr/>
        </p:nvSpPr>
        <p:spPr>
          <a:xfrm>
            <a:off x="3854585" y="2309974"/>
            <a:ext cx="783499" cy="163255"/>
          </a:xfrm>
          <a:prstGeom prst="rightArrow">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p>
        </p:txBody>
      </p:sp>
      <p:pic>
        <p:nvPicPr>
          <p:cNvPr id="186" name="Picture 18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2993" y="2267663"/>
            <a:ext cx="440084" cy="288683"/>
          </a:xfrm>
          <a:prstGeom prst="rect">
            <a:avLst/>
          </a:prstGeom>
        </p:spPr>
      </p:pic>
      <p:pic>
        <p:nvPicPr>
          <p:cNvPr id="187" name="Picture 18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324" y="2395459"/>
            <a:ext cx="440084" cy="288683"/>
          </a:xfrm>
          <a:prstGeom prst="rect">
            <a:avLst/>
          </a:prstGeom>
        </p:spPr>
      </p:pic>
      <p:pic>
        <p:nvPicPr>
          <p:cNvPr id="188" name="Picture 18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458" y="2527800"/>
            <a:ext cx="440084" cy="288683"/>
          </a:xfrm>
          <a:prstGeom prst="rect">
            <a:avLst/>
          </a:prstGeom>
        </p:spPr>
      </p:pic>
      <p:sp>
        <p:nvSpPr>
          <p:cNvPr id="189" name="Right Arrow 188"/>
          <p:cNvSpPr/>
          <p:nvPr/>
        </p:nvSpPr>
        <p:spPr>
          <a:xfrm>
            <a:off x="3181837" y="2570849"/>
            <a:ext cx="1440000" cy="163255"/>
          </a:xfrm>
          <a:prstGeom prst="rightArrow">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p>
        </p:txBody>
      </p:sp>
      <p:sp>
        <p:nvSpPr>
          <p:cNvPr id="190" name="Right Arrow 189"/>
          <p:cNvSpPr/>
          <p:nvPr/>
        </p:nvSpPr>
        <p:spPr>
          <a:xfrm rot="10800000">
            <a:off x="1298942" y="2581494"/>
            <a:ext cx="1440000" cy="158981"/>
          </a:xfrm>
          <a:prstGeom prst="rightArrow">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p>
        </p:txBody>
      </p:sp>
      <p:sp>
        <p:nvSpPr>
          <p:cNvPr id="78" name="Rounded Rectangle 77"/>
          <p:cNvSpPr/>
          <p:nvPr/>
        </p:nvSpPr>
        <p:spPr>
          <a:xfrm>
            <a:off x="8965759" y="4158516"/>
            <a:ext cx="532330" cy="447789"/>
          </a:xfrm>
          <a:prstGeom prst="roundRect">
            <a:avLst/>
          </a:prstGeom>
          <a:solidFill>
            <a:srgbClr val="FFE3A3"/>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rgbClr val="FF0000"/>
                </a:solidFill>
              </a:rPr>
              <a:t>Bus. Objects</a:t>
            </a:r>
          </a:p>
        </p:txBody>
      </p:sp>
      <p:sp>
        <p:nvSpPr>
          <p:cNvPr id="79" name="Rounded Rectangle 78"/>
          <p:cNvSpPr/>
          <p:nvPr/>
        </p:nvSpPr>
        <p:spPr>
          <a:xfrm>
            <a:off x="3380712" y="4215077"/>
            <a:ext cx="532330" cy="266833"/>
          </a:xfrm>
          <a:prstGeom prst="roundRect">
            <a:avLst/>
          </a:prstGeom>
          <a:solidFill>
            <a:srgbClr val="FFE3A3"/>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rgbClr val="FF0000"/>
                </a:solidFill>
              </a:rPr>
              <a:t>IDW</a:t>
            </a:r>
          </a:p>
        </p:txBody>
      </p:sp>
      <p:sp>
        <p:nvSpPr>
          <p:cNvPr id="80" name="Rounded Rectangle 79"/>
          <p:cNvSpPr/>
          <p:nvPr/>
        </p:nvSpPr>
        <p:spPr>
          <a:xfrm>
            <a:off x="7528805" y="4158516"/>
            <a:ext cx="532330" cy="447789"/>
          </a:xfrm>
          <a:prstGeom prst="roundRect">
            <a:avLst/>
          </a:prstGeom>
          <a:solidFill>
            <a:srgbClr val="FFE3A3"/>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rgbClr val="FF0000"/>
                </a:solidFill>
              </a:rPr>
              <a:t>Informatica</a:t>
            </a:r>
          </a:p>
        </p:txBody>
      </p:sp>
      <p:sp>
        <p:nvSpPr>
          <p:cNvPr id="81" name="Rounded Rectangle 80"/>
          <p:cNvSpPr/>
          <p:nvPr/>
        </p:nvSpPr>
        <p:spPr>
          <a:xfrm>
            <a:off x="6148817" y="4152457"/>
            <a:ext cx="532330" cy="447789"/>
          </a:xfrm>
          <a:prstGeom prst="roundRect">
            <a:avLst/>
          </a:prstGeom>
          <a:solidFill>
            <a:schemeClr val="bg2"/>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rgbClr val="FF0000"/>
                </a:solidFill>
              </a:rPr>
              <a:t>Target App</a:t>
            </a:r>
          </a:p>
        </p:txBody>
      </p:sp>
      <p:sp>
        <p:nvSpPr>
          <p:cNvPr id="82" name="Rounded Rectangle 81"/>
          <p:cNvSpPr/>
          <p:nvPr/>
        </p:nvSpPr>
        <p:spPr>
          <a:xfrm>
            <a:off x="1294547" y="4212919"/>
            <a:ext cx="541272" cy="266833"/>
          </a:xfrm>
          <a:prstGeom prst="roundRect">
            <a:avLst/>
          </a:prstGeom>
          <a:solidFill>
            <a:srgbClr val="FFE3A3"/>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rgbClr val="FF0000"/>
                </a:solidFill>
              </a:rPr>
              <a:t>Informatica</a:t>
            </a:r>
          </a:p>
        </p:txBody>
      </p:sp>
      <p:sp>
        <p:nvSpPr>
          <p:cNvPr id="92" name="Rounded Rectangle 91"/>
          <p:cNvSpPr/>
          <p:nvPr/>
        </p:nvSpPr>
        <p:spPr>
          <a:xfrm>
            <a:off x="5415878" y="4168386"/>
            <a:ext cx="539480" cy="447789"/>
          </a:xfrm>
          <a:prstGeom prst="roundRect">
            <a:avLst/>
          </a:prstGeom>
          <a:solidFill>
            <a:srgbClr val="FFE3A3"/>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rgbClr val="FF0000"/>
                </a:solidFill>
              </a:rPr>
              <a:t>Informatica</a:t>
            </a:r>
          </a:p>
        </p:txBody>
      </p:sp>
      <p:sp>
        <p:nvSpPr>
          <p:cNvPr id="93" name="Rounded Rectangle 92"/>
          <p:cNvSpPr/>
          <p:nvPr/>
        </p:nvSpPr>
        <p:spPr>
          <a:xfrm>
            <a:off x="8261004" y="4173856"/>
            <a:ext cx="532330" cy="447789"/>
          </a:xfrm>
          <a:prstGeom prst="roundRect">
            <a:avLst/>
          </a:prstGeom>
          <a:solidFill>
            <a:srgbClr val="FFE3A3"/>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rgbClr val="FF0000"/>
                </a:solidFill>
              </a:rPr>
              <a:t>IDW</a:t>
            </a:r>
          </a:p>
        </p:txBody>
      </p:sp>
      <p:sp>
        <p:nvSpPr>
          <p:cNvPr id="170" name="Rounded Rectangle 169"/>
          <p:cNvSpPr/>
          <p:nvPr/>
        </p:nvSpPr>
        <p:spPr>
          <a:xfrm>
            <a:off x="479999" y="4044454"/>
            <a:ext cx="708050" cy="98267"/>
          </a:xfrm>
          <a:prstGeom prst="round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600"/>
              </a:spcBef>
            </a:pPr>
            <a:r>
              <a:rPr lang="en-GB" sz="800" dirty="0">
                <a:solidFill>
                  <a:schemeClr val="accent3"/>
                </a:solidFill>
              </a:rPr>
              <a:t>Instrument Data</a:t>
            </a:r>
          </a:p>
        </p:txBody>
      </p:sp>
      <p:sp>
        <p:nvSpPr>
          <p:cNvPr id="171" name="Rounded Rectangle 170"/>
          <p:cNvSpPr/>
          <p:nvPr/>
        </p:nvSpPr>
        <p:spPr>
          <a:xfrm>
            <a:off x="479999" y="4174129"/>
            <a:ext cx="708050" cy="98267"/>
          </a:xfrm>
          <a:prstGeom prst="round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600"/>
              </a:spcBef>
            </a:pPr>
            <a:r>
              <a:rPr lang="en-GB" sz="800" dirty="0">
                <a:solidFill>
                  <a:schemeClr val="accent3"/>
                </a:solidFill>
              </a:rPr>
              <a:t>Partner Data</a:t>
            </a:r>
          </a:p>
        </p:txBody>
      </p:sp>
      <p:sp>
        <p:nvSpPr>
          <p:cNvPr id="172" name="Rounded Rectangle 171"/>
          <p:cNvSpPr/>
          <p:nvPr/>
        </p:nvSpPr>
        <p:spPr>
          <a:xfrm>
            <a:off x="479999" y="4315966"/>
            <a:ext cx="708050" cy="98267"/>
          </a:xfrm>
          <a:prstGeom prst="round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600"/>
              </a:spcBef>
            </a:pPr>
            <a:r>
              <a:rPr lang="en-GB" sz="800" dirty="0">
                <a:solidFill>
                  <a:schemeClr val="accent3"/>
                </a:solidFill>
              </a:rPr>
              <a:t>Market Data</a:t>
            </a:r>
          </a:p>
        </p:txBody>
      </p:sp>
      <p:sp>
        <p:nvSpPr>
          <p:cNvPr id="173" name="Rounded Rectangle 172"/>
          <p:cNvSpPr/>
          <p:nvPr/>
        </p:nvSpPr>
        <p:spPr>
          <a:xfrm>
            <a:off x="1305058" y="4016021"/>
            <a:ext cx="2607984" cy="126700"/>
          </a:xfrm>
          <a:prstGeom prst="roundRect">
            <a:avLst/>
          </a:prstGeom>
          <a:solidFill>
            <a:schemeClr val="bg2"/>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solidFill>
                  <a:srgbClr val="FF0000"/>
                </a:solidFill>
              </a:rPr>
              <a:t>MEDM US</a:t>
            </a:r>
          </a:p>
        </p:txBody>
      </p:sp>
      <p:pic>
        <p:nvPicPr>
          <p:cNvPr id="66" name="Picture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804" y="4670383"/>
            <a:ext cx="396356" cy="276349"/>
          </a:xfrm>
          <a:prstGeom prst="rect">
            <a:avLst/>
          </a:prstGeom>
        </p:spPr>
      </p:pic>
      <p:pic>
        <p:nvPicPr>
          <p:cNvPr id="67" name="Picture 6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8991" y="4689346"/>
            <a:ext cx="396356" cy="276349"/>
          </a:xfrm>
          <a:prstGeom prst="rect">
            <a:avLst/>
          </a:prstGeom>
        </p:spPr>
      </p:pic>
      <p:pic>
        <p:nvPicPr>
          <p:cNvPr id="68" name="Picture 6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6883" y="4581770"/>
            <a:ext cx="396356" cy="276349"/>
          </a:xfrm>
          <a:prstGeom prst="rect">
            <a:avLst/>
          </a:prstGeom>
        </p:spPr>
      </p:pic>
      <p:pic>
        <p:nvPicPr>
          <p:cNvPr id="71" name="Picture 7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3746" y="4689346"/>
            <a:ext cx="396356" cy="276349"/>
          </a:xfrm>
          <a:prstGeom prst="rect">
            <a:avLst/>
          </a:prstGeom>
        </p:spPr>
      </p:pic>
      <p:pic>
        <p:nvPicPr>
          <p:cNvPr id="146" name="Picture 1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6792" y="4679864"/>
            <a:ext cx="396356" cy="276349"/>
          </a:xfrm>
          <a:prstGeom prst="rect">
            <a:avLst/>
          </a:prstGeom>
        </p:spPr>
      </p:pic>
      <p:pic>
        <p:nvPicPr>
          <p:cNvPr id="191" name="Picture 19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346" y="4780086"/>
            <a:ext cx="348719" cy="283779"/>
          </a:xfrm>
          <a:prstGeom prst="rect">
            <a:avLst/>
          </a:prstGeom>
        </p:spPr>
      </p:pic>
      <p:sp>
        <p:nvSpPr>
          <p:cNvPr id="192" name="Right Arrow 191"/>
          <p:cNvSpPr/>
          <p:nvPr/>
        </p:nvSpPr>
        <p:spPr>
          <a:xfrm>
            <a:off x="2771998" y="4822404"/>
            <a:ext cx="1141044" cy="160482"/>
          </a:xfrm>
          <a:prstGeom prst="rightArrow">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p>
        </p:txBody>
      </p:sp>
      <p:sp>
        <p:nvSpPr>
          <p:cNvPr id="193" name="Right Arrow 192"/>
          <p:cNvSpPr/>
          <p:nvPr/>
        </p:nvSpPr>
        <p:spPr>
          <a:xfrm rot="10800000">
            <a:off x="1280007" y="4832867"/>
            <a:ext cx="1141044" cy="156281"/>
          </a:xfrm>
          <a:prstGeom prst="rightArrow">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p>
        </p:txBody>
      </p:sp>
      <p:pic>
        <p:nvPicPr>
          <p:cNvPr id="195" name="Picture 19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190" y="4571422"/>
            <a:ext cx="396356" cy="276349"/>
          </a:xfrm>
          <a:prstGeom prst="rect">
            <a:avLst/>
          </a:prstGeom>
        </p:spPr>
      </p:pic>
      <p:pic>
        <p:nvPicPr>
          <p:cNvPr id="196" name="Picture 19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3060" y="4666932"/>
            <a:ext cx="396356" cy="276349"/>
          </a:xfrm>
          <a:prstGeom prst="rect">
            <a:avLst/>
          </a:prstGeom>
        </p:spPr>
      </p:pic>
      <p:sp>
        <p:nvSpPr>
          <p:cNvPr id="24" name="Rounded Rectangle 23"/>
          <p:cNvSpPr/>
          <p:nvPr/>
        </p:nvSpPr>
        <p:spPr>
          <a:xfrm>
            <a:off x="1918868" y="1293916"/>
            <a:ext cx="532330" cy="2595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t>Integrity</a:t>
            </a:r>
            <a:br>
              <a:rPr lang="en-GB" sz="800" dirty="0"/>
            </a:br>
            <a:r>
              <a:rPr lang="en-GB" sz="800" dirty="0"/>
              <a:t>Checking</a:t>
            </a:r>
          </a:p>
        </p:txBody>
      </p:sp>
      <p:sp>
        <p:nvSpPr>
          <p:cNvPr id="40" name="Rounded Rectangle 39"/>
          <p:cNvSpPr/>
          <p:nvPr/>
        </p:nvSpPr>
        <p:spPr>
          <a:xfrm>
            <a:off x="2619196" y="1286940"/>
            <a:ext cx="530857" cy="266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600"/>
              </a:spcBef>
            </a:pPr>
            <a:r>
              <a:rPr lang="en-GB" sz="800" dirty="0"/>
              <a:t>Transport</a:t>
            </a:r>
          </a:p>
        </p:txBody>
      </p:sp>
      <p:sp>
        <p:nvSpPr>
          <p:cNvPr id="41" name="Rounded Rectangle 40"/>
          <p:cNvSpPr/>
          <p:nvPr/>
        </p:nvSpPr>
        <p:spPr>
          <a:xfrm>
            <a:off x="3318051" y="1286940"/>
            <a:ext cx="530857" cy="266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600"/>
              </a:spcBef>
            </a:pPr>
            <a:r>
              <a:rPr lang="en-GB" sz="800" dirty="0"/>
              <a:t>Data Mastering</a:t>
            </a:r>
          </a:p>
        </p:txBody>
      </p:sp>
      <p:sp>
        <p:nvSpPr>
          <p:cNvPr id="42" name="Rounded Rectangle 41"/>
          <p:cNvSpPr/>
          <p:nvPr/>
        </p:nvSpPr>
        <p:spPr>
          <a:xfrm>
            <a:off x="4739047" y="1286940"/>
            <a:ext cx="530857" cy="266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600"/>
              </a:spcBef>
            </a:pPr>
            <a:r>
              <a:rPr lang="en-GB" sz="800" dirty="0"/>
              <a:t>Transport</a:t>
            </a:r>
          </a:p>
        </p:txBody>
      </p:sp>
      <p:sp>
        <p:nvSpPr>
          <p:cNvPr id="43" name="Rounded Rectangle 42"/>
          <p:cNvSpPr/>
          <p:nvPr/>
        </p:nvSpPr>
        <p:spPr>
          <a:xfrm>
            <a:off x="6150506" y="1286940"/>
            <a:ext cx="530857" cy="266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600"/>
              </a:spcBef>
            </a:pPr>
            <a:r>
              <a:rPr lang="en-GB" sz="800" dirty="0"/>
              <a:t>Target App</a:t>
            </a:r>
          </a:p>
        </p:txBody>
      </p:sp>
      <p:sp>
        <p:nvSpPr>
          <p:cNvPr id="45" name="Rounded Rectangle 44"/>
          <p:cNvSpPr/>
          <p:nvPr/>
        </p:nvSpPr>
        <p:spPr>
          <a:xfrm>
            <a:off x="5437902" y="1286940"/>
            <a:ext cx="530857" cy="266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600"/>
              </a:spcBef>
            </a:pPr>
            <a:r>
              <a:rPr lang="en-GB" sz="800" dirty="0"/>
              <a:t>Target Formatting</a:t>
            </a:r>
          </a:p>
        </p:txBody>
      </p:sp>
      <p:sp>
        <p:nvSpPr>
          <p:cNvPr id="50" name="Rounded Rectangle 49"/>
          <p:cNvSpPr/>
          <p:nvPr/>
        </p:nvSpPr>
        <p:spPr>
          <a:xfrm>
            <a:off x="8967448" y="1286940"/>
            <a:ext cx="530857" cy="266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600"/>
              </a:spcBef>
            </a:pPr>
            <a:r>
              <a:rPr lang="en-GB" sz="800" dirty="0"/>
              <a:t>Reporti</a:t>
            </a:r>
            <a:r>
              <a:rPr lang="en-GB" sz="800" b="1" dirty="0"/>
              <a:t>n</a:t>
            </a:r>
            <a:r>
              <a:rPr lang="en-GB" sz="800" dirty="0"/>
              <a:t>g</a:t>
            </a:r>
          </a:p>
        </p:txBody>
      </p:sp>
      <p:sp>
        <p:nvSpPr>
          <p:cNvPr id="54" name="Rounded Rectangle 53"/>
          <p:cNvSpPr/>
          <p:nvPr/>
        </p:nvSpPr>
        <p:spPr>
          <a:xfrm>
            <a:off x="7530494" y="1286940"/>
            <a:ext cx="530857" cy="266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600"/>
              </a:spcBef>
            </a:pPr>
            <a:r>
              <a:rPr lang="en-GB" sz="800" dirty="0"/>
              <a:t>DWH Formatting</a:t>
            </a:r>
          </a:p>
        </p:txBody>
      </p:sp>
      <p:sp>
        <p:nvSpPr>
          <p:cNvPr id="55" name="Rounded Rectangle 54"/>
          <p:cNvSpPr/>
          <p:nvPr/>
        </p:nvSpPr>
        <p:spPr>
          <a:xfrm>
            <a:off x="8262693" y="1286940"/>
            <a:ext cx="530857" cy="266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ts val="600"/>
              </a:spcBef>
            </a:pPr>
            <a:r>
              <a:rPr lang="en-GB" sz="800" dirty="0"/>
              <a:t>Warehouse</a:t>
            </a:r>
          </a:p>
        </p:txBody>
      </p:sp>
      <p:sp>
        <p:nvSpPr>
          <p:cNvPr id="98" name="Rounded Rectangle 97"/>
          <p:cNvSpPr/>
          <p:nvPr/>
        </p:nvSpPr>
        <p:spPr>
          <a:xfrm>
            <a:off x="4016906" y="1306804"/>
            <a:ext cx="554143" cy="2466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t>Canonical</a:t>
            </a:r>
            <a:br>
              <a:rPr lang="en-GB" sz="800" dirty="0"/>
            </a:br>
            <a:r>
              <a:rPr lang="en-GB" sz="800" dirty="0"/>
              <a:t>Formatting</a:t>
            </a:r>
          </a:p>
        </p:txBody>
      </p:sp>
      <p:sp>
        <p:nvSpPr>
          <p:cNvPr id="130" name="Rounded Rectangle 129"/>
          <p:cNvSpPr/>
          <p:nvPr/>
        </p:nvSpPr>
        <p:spPr>
          <a:xfrm>
            <a:off x="1232167" y="1301409"/>
            <a:ext cx="532330" cy="2595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t>Data Loading</a:t>
            </a:r>
          </a:p>
        </p:txBody>
      </p:sp>
      <p:sp>
        <p:nvSpPr>
          <p:cNvPr id="144" name="Rounded Rectangle 143"/>
          <p:cNvSpPr/>
          <p:nvPr/>
        </p:nvSpPr>
        <p:spPr>
          <a:xfrm>
            <a:off x="6835612" y="1306804"/>
            <a:ext cx="503767" cy="2466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t>Transport</a:t>
            </a:r>
          </a:p>
        </p:txBody>
      </p:sp>
      <p:sp>
        <p:nvSpPr>
          <p:cNvPr id="16" name="Text Placeholder 15"/>
          <p:cNvSpPr>
            <a:spLocks noGrp="1"/>
          </p:cNvSpPr>
          <p:nvPr>
            <p:ph type="body" sz="quarter" idx="13"/>
          </p:nvPr>
        </p:nvSpPr>
        <p:spPr>
          <a:xfrm>
            <a:off x="580592" y="1019954"/>
            <a:ext cx="8862706" cy="4210050"/>
          </a:xfrm>
        </p:spPr>
        <p:txBody>
          <a:bodyPr/>
          <a:lstStyle/>
          <a:p>
            <a:r>
              <a:rPr lang="en-GB" dirty="0"/>
              <a:t>Current State Data Integration Differences</a:t>
            </a:r>
          </a:p>
        </p:txBody>
      </p:sp>
    </p:spTree>
    <p:extLst>
      <p:ext uri="{BB962C8B-B14F-4D97-AF65-F5344CB8AC3E}">
        <p14:creationId xmlns:p14="http://schemas.microsoft.com/office/powerpoint/2010/main" val="329911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dirty="0">
                <a:ea typeface="Verdana"/>
              </a:rPr>
              <a:t>Current State </a:t>
            </a:r>
            <a:r>
              <a:rPr lang="en-GB" dirty="0">
                <a:solidFill>
                  <a:srgbClr val="FF0000"/>
                </a:solidFill>
                <a:ea typeface="Verdana"/>
              </a:rPr>
              <a:t>(Need a picture of current state)</a:t>
            </a:r>
            <a:endParaRPr lang="en-GB" dirty="0">
              <a:solidFill>
                <a:srgbClr val="FF0000"/>
              </a:solidFill>
            </a:endParaRPr>
          </a:p>
        </p:txBody>
      </p:sp>
      <p:sp>
        <p:nvSpPr>
          <p:cNvPr id="4" name="Text Placeholder 3"/>
          <p:cNvSpPr>
            <a:spLocks noGrp="1"/>
          </p:cNvSpPr>
          <p:nvPr>
            <p:ph type="body" sz="quarter" idx="17"/>
          </p:nvPr>
        </p:nvSpPr>
        <p:spPr/>
        <p:txBody>
          <a:bodyPr/>
          <a:lstStyle/>
          <a:p>
            <a:r>
              <a:rPr lang="en-GB">
                <a:ea typeface="Verdana"/>
              </a:rPr>
              <a:t>Each office has pursued its own data strategy and adopted different tools</a:t>
            </a:r>
            <a:endParaRPr lang="en-GB" err="1"/>
          </a:p>
        </p:txBody>
      </p:sp>
      <p:graphicFrame>
        <p:nvGraphicFramePr>
          <p:cNvPr id="5" name="Table 4"/>
          <p:cNvGraphicFramePr>
            <a:graphicFrameLocks noGrp="1"/>
          </p:cNvGraphicFramePr>
          <p:nvPr/>
        </p:nvGraphicFramePr>
        <p:xfrm>
          <a:off x="537825" y="1756113"/>
          <a:ext cx="8886524" cy="3561981"/>
        </p:xfrm>
        <a:graphic>
          <a:graphicData uri="http://schemas.openxmlformats.org/drawingml/2006/table">
            <a:tbl>
              <a:tblPr firstRow="1" bandRow="1">
                <a:tableStyleId>{5C22544A-7EE6-4342-B048-85BDC9FD1C3A}</a:tableStyleId>
              </a:tblPr>
              <a:tblGrid>
                <a:gridCol w="891539">
                  <a:extLst>
                    <a:ext uri="{9D8B030D-6E8A-4147-A177-3AD203B41FA5}">
                      <a16:colId xmlns:a16="http://schemas.microsoft.com/office/drawing/2014/main" val="20000"/>
                    </a:ext>
                  </a:extLst>
                </a:gridCol>
                <a:gridCol w="1598997">
                  <a:extLst>
                    <a:ext uri="{9D8B030D-6E8A-4147-A177-3AD203B41FA5}">
                      <a16:colId xmlns:a16="http://schemas.microsoft.com/office/drawing/2014/main" val="20001"/>
                    </a:ext>
                  </a:extLst>
                </a:gridCol>
                <a:gridCol w="1598997">
                  <a:extLst>
                    <a:ext uri="{9D8B030D-6E8A-4147-A177-3AD203B41FA5}">
                      <a16:colId xmlns:a16="http://schemas.microsoft.com/office/drawing/2014/main" val="20002"/>
                    </a:ext>
                  </a:extLst>
                </a:gridCol>
                <a:gridCol w="1598997">
                  <a:extLst>
                    <a:ext uri="{9D8B030D-6E8A-4147-A177-3AD203B41FA5}">
                      <a16:colId xmlns:a16="http://schemas.microsoft.com/office/drawing/2014/main" val="20003"/>
                    </a:ext>
                  </a:extLst>
                </a:gridCol>
                <a:gridCol w="1598997">
                  <a:extLst>
                    <a:ext uri="{9D8B030D-6E8A-4147-A177-3AD203B41FA5}">
                      <a16:colId xmlns:a16="http://schemas.microsoft.com/office/drawing/2014/main" val="20004"/>
                    </a:ext>
                  </a:extLst>
                </a:gridCol>
                <a:gridCol w="1598997">
                  <a:extLst>
                    <a:ext uri="{9D8B030D-6E8A-4147-A177-3AD203B41FA5}">
                      <a16:colId xmlns:a16="http://schemas.microsoft.com/office/drawing/2014/main" val="20005"/>
                    </a:ext>
                  </a:extLst>
                </a:gridCol>
              </a:tblGrid>
              <a:tr h="270997">
                <a:tc>
                  <a:txBody>
                    <a:bodyPr/>
                    <a:lstStyle/>
                    <a:p>
                      <a:r>
                        <a:rPr lang="en-GB" sz="1000" dirty="0"/>
                        <a:t>Office</a:t>
                      </a:r>
                    </a:p>
                  </a:txBody>
                  <a:tcPr marL="99060" marR="99060" marT="49530" marB="49530"/>
                </a:tc>
                <a:tc>
                  <a:txBody>
                    <a:bodyPr/>
                    <a:lstStyle/>
                    <a:p>
                      <a:r>
                        <a:rPr lang="en-GB" sz="1000"/>
                        <a:t>Capture</a:t>
                      </a:r>
                    </a:p>
                  </a:txBody>
                  <a:tcPr marL="99060" marR="99060" marT="49530" marB="49530"/>
                </a:tc>
                <a:tc>
                  <a:txBody>
                    <a:bodyPr/>
                    <a:lstStyle/>
                    <a:p>
                      <a:r>
                        <a:rPr lang="en-GB" sz="1000"/>
                        <a:t>Store</a:t>
                      </a:r>
                    </a:p>
                  </a:txBody>
                  <a:tcPr marL="99060" marR="99060" marT="49530" marB="49530"/>
                </a:tc>
                <a:tc>
                  <a:txBody>
                    <a:bodyPr/>
                    <a:lstStyle/>
                    <a:p>
                      <a:r>
                        <a:rPr lang="en-GB" sz="1000"/>
                        <a:t>Manage</a:t>
                      </a:r>
                    </a:p>
                  </a:txBody>
                  <a:tcPr marL="99060" marR="99060" marT="49530" marB="49530"/>
                </a:tc>
                <a:tc>
                  <a:txBody>
                    <a:bodyPr/>
                    <a:lstStyle/>
                    <a:p>
                      <a:r>
                        <a:rPr lang="en-GB" sz="1000"/>
                        <a:t>Share</a:t>
                      </a:r>
                    </a:p>
                  </a:txBody>
                  <a:tcPr marL="99060" marR="99060" marT="49530" marB="49530"/>
                </a:tc>
                <a:tc>
                  <a:txBody>
                    <a:bodyPr/>
                    <a:lstStyle/>
                    <a:p>
                      <a:r>
                        <a:rPr lang="en-GB" sz="1000"/>
                        <a:t>Use</a:t>
                      </a:r>
                    </a:p>
                  </a:txBody>
                  <a:tcPr marL="99060" marR="99060" marT="49530" marB="49530"/>
                </a:tc>
                <a:extLst>
                  <a:ext uri="{0D108BD9-81ED-4DB2-BD59-A6C34878D82A}">
                    <a16:rowId xmlns:a16="http://schemas.microsoft.com/office/drawing/2014/main" val="10000"/>
                  </a:ext>
                </a:extLst>
              </a:tr>
              <a:tr h="604533">
                <a:tc>
                  <a:txBody>
                    <a:bodyPr/>
                    <a:lstStyle/>
                    <a:p>
                      <a:r>
                        <a:rPr lang="en-GB" sz="1000"/>
                        <a:t>US</a:t>
                      </a:r>
                    </a:p>
                  </a:txBody>
                  <a:tcPr marL="99060" marR="99060" marT="49530" marB="49530" anchor="ctr"/>
                </a:tc>
                <a:tc>
                  <a:txBody>
                    <a:bodyPr/>
                    <a:lstStyle/>
                    <a:p>
                      <a:pPr marL="171450" indent="-171450">
                        <a:buFont typeface="Arial" panose="020B0604020202020204" pitchFamily="34" charset="0"/>
                        <a:buChar char="•"/>
                      </a:pPr>
                      <a:r>
                        <a:rPr lang="en-GB" sz="1000" dirty="0"/>
                        <a:t>Information</a:t>
                      </a:r>
                    </a:p>
                    <a:p>
                      <a:pPr marL="171450" indent="-171450">
                        <a:buFont typeface="Arial" panose="020B0604020202020204" pitchFamily="34" charset="0"/>
                        <a:buChar char="•"/>
                      </a:pPr>
                      <a:r>
                        <a:rPr lang="en-GB" sz="1000" dirty="0"/>
                        <a:t>Markit EDM</a:t>
                      </a:r>
                    </a:p>
                  </a:txBody>
                  <a:tcPr marL="99060" marR="99060" marT="49530" marB="49530" anchor="ctr"/>
                </a:tc>
                <a:tc>
                  <a:txBody>
                    <a:bodyPr/>
                    <a:lstStyle/>
                    <a:p>
                      <a:pPr marL="171450" indent="-171450">
                        <a:buFont typeface="Arial" panose="020B0604020202020204" pitchFamily="34" charset="0"/>
                        <a:buChar char="•"/>
                      </a:pPr>
                      <a:r>
                        <a:rPr lang="en-GB" sz="1000" dirty="0"/>
                        <a:t>Oracle</a:t>
                      </a:r>
                      <a:endParaRPr lang="en-GB" sz="1000" baseline="0" dirty="0"/>
                    </a:p>
                    <a:p>
                      <a:pPr marL="171450" indent="-171450">
                        <a:buFont typeface="Arial" panose="020B0604020202020204" pitchFamily="34" charset="0"/>
                        <a:buChar char="•"/>
                      </a:pPr>
                      <a:r>
                        <a:rPr lang="en-GB" sz="1000" baseline="0" dirty="0"/>
                        <a:t>MS SQL Server</a:t>
                      </a:r>
                    </a:p>
                  </a:txBody>
                  <a:tcPr marL="99060" marR="99060" marT="49530" marB="49530" anchor="ctr"/>
                </a:tc>
                <a:tc>
                  <a:txBody>
                    <a:bodyPr/>
                    <a:lstStyle/>
                    <a:p>
                      <a:pPr marL="171450" marR="0" lvl="0" indent="-171450" algn="l" defTabSz="87908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t>Separate Data Management Team check data integrity</a:t>
                      </a:r>
                    </a:p>
                  </a:txBody>
                  <a:tcPr marL="99060" marR="99060" marT="49530" marB="49530" anchor="ctr"/>
                </a:tc>
                <a:tc>
                  <a:txBody>
                    <a:bodyPr/>
                    <a:lstStyle/>
                    <a:p>
                      <a:pPr marL="171450" indent="-171450">
                        <a:buFont typeface="Arial" panose="020B0604020202020204" pitchFamily="34" charset="0"/>
                        <a:buChar char="•"/>
                      </a:pPr>
                      <a:r>
                        <a:rPr lang="en-GB" sz="1000" dirty="0"/>
                        <a:t>Informatica </a:t>
                      </a:r>
                    </a:p>
                    <a:p>
                      <a:pPr marL="171450" indent="-171450">
                        <a:buFont typeface="Arial" panose="020B0604020202020204" pitchFamily="34" charset="0"/>
                        <a:buChar char="•"/>
                      </a:pPr>
                      <a:r>
                        <a:rPr lang="en-GB" sz="1000" baseline="0" dirty="0"/>
                        <a:t>MS Access</a:t>
                      </a:r>
                    </a:p>
                    <a:p>
                      <a:pPr marL="171450" indent="-171450">
                        <a:buFont typeface="Arial" panose="020B0604020202020204" pitchFamily="34" charset="0"/>
                        <a:buChar char="•"/>
                      </a:pPr>
                      <a:r>
                        <a:rPr lang="en-GB" sz="1000" baseline="0" dirty="0"/>
                        <a:t>Control M</a:t>
                      </a:r>
                    </a:p>
                  </a:txBody>
                  <a:tcPr marL="99060" marR="99060" marT="49530" marB="49530" anchor="ctr"/>
                </a:tc>
                <a:tc>
                  <a:txBody>
                    <a:bodyPr/>
                    <a:lstStyle/>
                    <a:p>
                      <a:pPr marL="171450" indent="-171450">
                        <a:buFont typeface="Arial" panose="020B0604020202020204" pitchFamily="34" charset="0"/>
                        <a:buChar char="•"/>
                      </a:pPr>
                      <a:r>
                        <a:rPr lang="en-GB" sz="1000" dirty="0"/>
                        <a:t>Business Objects</a:t>
                      </a:r>
                    </a:p>
                  </a:txBody>
                  <a:tcPr marL="99060" marR="99060" marT="49530" marB="49530" anchor="ctr"/>
                </a:tc>
                <a:extLst>
                  <a:ext uri="{0D108BD9-81ED-4DB2-BD59-A6C34878D82A}">
                    <a16:rowId xmlns:a16="http://schemas.microsoft.com/office/drawing/2014/main" val="10001"/>
                  </a:ext>
                </a:extLst>
              </a:tr>
              <a:tr h="544830">
                <a:tc>
                  <a:txBody>
                    <a:bodyPr/>
                    <a:lstStyle/>
                    <a:p>
                      <a:r>
                        <a:rPr lang="en-GB" sz="1000"/>
                        <a:t>NL</a:t>
                      </a:r>
                    </a:p>
                  </a:txBody>
                  <a:tcPr marL="99060" marR="99060" marT="49530" marB="49530" anchor="ctr"/>
                </a:tc>
                <a:tc>
                  <a:txBody>
                    <a:bodyPr/>
                    <a:lstStyle/>
                    <a:p>
                      <a:pPr marL="171450" marR="0" lvl="0" indent="-171450" algn="l" defTabSz="87908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t>Markit EDM</a:t>
                      </a:r>
                    </a:p>
                  </a:txBody>
                  <a:tcPr marL="99060" marR="99060" marT="49530" marB="49530" anchor="ctr"/>
                </a:tc>
                <a:tc>
                  <a:txBody>
                    <a:bodyPr/>
                    <a:lstStyle/>
                    <a:p>
                      <a:pPr marL="171450" indent="-171450">
                        <a:buFont typeface="Arial" panose="020B0604020202020204" pitchFamily="34" charset="0"/>
                        <a:buChar char="•"/>
                      </a:pPr>
                      <a:r>
                        <a:rPr lang="en-GB" sz="1000" dirty="0"/>
                        <a:t>Oracle</a:t>
                      </a:r>
                    </a:p>
                    <a:p>
                      <a:pPr marL="171450" indent="-171450">
                        <a:buFont typeface="Arial" panose="020B0604020202020204" pitchFamily="34" charset="0"/>
                        <a:buChar char="•"/>
                      </a:pPr>
                      <a:r>
                        <a:rPr lang="en-GB" sz="1000" dirty="0"/>
                        <a:t>MS SQL</a:t>
                      </a:r>
                      <a:r>
                        <a:rPr lang="en-GB" sz="1000" baseline="0" dirty="0"/>
                        <a:t> Server</a:t>
                      </a:r>
                      <a:endParaRPr lang="en-GB" sz="1000" dirty="0"/>
                    </a:p>
                  </a:txBody>
                  <a:tcPr marL="99060" marR="99060" marT="49530" marB="49530" anchor="ctr"/>
                </a:tc>
                <a:tc>
                  <a:txBody>
                    <a:bodyPr/>
                    <a:lstStyle/>
                    <a:p>
                      <a:pPr marL="171450" marR="0" lvl="0" indent="-171450" algn="l" defTabSz="87908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t>Separate Data Management Team check data integrity</a:t>
                      </a:r>
                    </a:p>
                  </a:txBody>
                  <a:tcPr marL="99060" marR="99060" marT="49530" marB="49530" anchor="ctr"/>
                </a:tc>
                <a:tc>
                  <a:txBody>
                    <a:bodyPr/>
                    <a:lstStyle/>
                    <a:p>
                      <a:pPr marL="171450" indent="-171450">
                        <a:buFont typeface="Arial" panose="020B0604020202020204" pitchFamily="34" charset="0"/>
                        <a:buChar char="•"/>
                      </a:pPr>
                      <a:r>
                        <a:rPr lang="en-GB" sz="1000" dirty="0"/>
                        <a:t>Home grown Communications Bus</a:t>
                      </a:r>
                    </a:p>
                    <a:p>
                      <a:pPr marL="171450" marR="0" lvl="0" indent="-171450" algn="l" defTabSz="87908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t>GECS</a:t>
                      </a:r>
                    </a:p>
                  </a:txBody>
                  <a:tcPr marL="99060" marR="99060" marT="49530" marB="49530" anchor="ctr"/>
                </a:tc>
                <a:tc>
                  <a:txBody>
                    <a:bodyPr/>
                    <a:lstStyle/>
                    <a:p>
                      <a:pPr marL="171450" marR="0" lvl="0" indent="-171450" algn="l" defTabSz="87908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t>Business Objects</a:t>
                      </a:r>
                    </a:p>
                  </a:txBody>
                  <a:tcPr marL="99060" marR="99060" marT="49530" marB="49530" anchor="ctr"/>
                </a:tc>
                <a:extLst>
                  <a:ext uri="{0D108BD9-81ED-4DB2-BD59-A6C34878D82A}">
                    <a16:rowId xmlns:a16="http://schemas.microsoft.com/office/drawing/2014/main" val="10002"/>
                  </a:ext>
                </a:extLst>
              </a:tr>
              <a:tr h="578985">
                <a:tc>
                  <a:txBody>
                    <a:bodyPr/>
                    <a:lstStyle/>
                    <a:p>
                      <a:r>
                        <a:rPr lang="en-GB" sz="1000"/>
                        <a:t>TKPI</a:t>
                      </a:r>
                    </a:p>
                  </a:txBody>
                  <a:tcPr marL="99060" marR="99060" marT="49530" marB="49530" anchor="ctr"/>
                </a:tc>
                <a:tc>
                  <a:txBody>
                    <a:bodyPr/>
                    <a:lstStyle/>
                    <a:p>
                      <a:pPr marL="171450" indent="-171450">
                        <a:buFont typeface="Arial" panose="020B0604020202020204" pitchFamily="34" charset="0"/>
                        <a:buChar char="•"/>
                      </a:pPr>
                      <a:r>
                        <a:rPr lang="en-GB" sz="1000"/>
                        <a:t>Markit EDM</a:t>
                      </a:r>
                    </a:p>
                    <a:p>
                      <a:pPr marL="171450" indent="-171450">
                        <a:buFont typeface="Arial" panose="020B0604020202020204" pitchFamily="34" charset="0"/>
                        <a:buChar char="•"/>
                      </a:pPr>
                      <a:r>
                        <a:rPr lang="en-GB" sz="1000"/>
                        <a:t>End user computing</a:t>
                      </a:r>
                    </a:p>
                  </a:txBody>
                  <a:tcPr marL="99060" marR="99060" marT="49530" marB="49530" anchor="ctr"/>
                </a:tc>
                <a:tc>
                  <a:txBody>
                    <a:bodyPr/>
                    <a:lstStyle/>
                    <a:p>
                      <a:pPr marL="171450" marR="0" lvl="0" indent="-171450" algn="l" defTabSz="87908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t>MS SQL Server</a:t>
                      </a:r>
                    </a:p>
                    <a:p>
                      <a:pPr marL="171450" indent="-171450">
                        <a:buFont typeface="Arial" panose="020B0604020202020204" pitchFamily="34" charset="0"/>
                        <a:buChar char="•"/>
                      </a:pPr>
                      <a:endParaRPr lang="en-GB" sz="1000" dirty="0"/>
                    </a:p>
                  </a:txBody>
                  <a:tcPr marL="99060" marR="99060" marT="49530" marB="49530" anchor="ctr"/>
                </a:tc>
                <a:tc>
                  <a:txBody>
                    <a:bodyPr/>
                    <a:lstStyle/>
                    <a:p>
                      <a:pPr marL="171450" indent="-171450">
                        <a:buFont typeface="Arial" panose="020B0604020202020204" pitchFamily="34" charset="0"/>
                        <a:buChar char="•"/>
                      </a:pPr>
                      <a:r>
                        <a:rPr lang="en-GB" sz="1000"/>
                        <a:t>Separate Data Management Team check data integrity</a:t>
                      </a:r>
                    </a:p>
                  </a:txBody>
                  <a:tcPr marL="99060" marR="99060" marT="49530" marB="49530" anchor="ctr"/>
                </a:tc>
                <a:tc>
                  <a:txBody>
                    <a:bodyPr/>
                    <a:lstStyle/>
                    <a:p>
                      <a:pPr marL="171450" indent="-171450">
                        <a:buFont typeface="Arial" panose="020B0604020202020204" pitchFamily="34" charset="0"/>
                        <a:buChar char="•"/>
                      </a:pPr>
                      <a:r>
                        <a:rPr lang="en-GB" sz="1000" dirty="0"/>
                        <a:t>End</a:t>
                      </a:r>
                      <a:r>
                        <a:rPr lang="en-GB" sz="1000" baseline="0" dirty="0"/>
                        <a:t> user computing</a:t>
                      </a:r>
                      <a:endParaRPr lang="en-GB" sz="1000" dirty="0"/>
                    </a:p>
                  </a:txBody>
                  <a:tcPr marL="99060" marR="99060" marT="49530" marB="49530" anchor="ctr"/>
                </a:tc>
                <a:tc>
                  <a:txBody>
                    <a:bodyPr/>
                    <a:lstStyle/>
                    <a:p>
                      <a:pPr marL="171450" indent="-171450">
                        <a:buFont typeface="Arial" panose="020B0604020202020204" pitchFamily="34" charset="0"/>
                        <a:buChar char="•"/>
                      </a:pPr>
                      <a:r>
                        <a:rPr lang="en-GB" sz="1000" dirty="0"/>
                        <a:t>End user computing</a:t>
                      </a:r>
                    </a:p>
                  </a:txBody>
                  <a:tcPr marL="99060" marR="99060" marT="49530" marB="49530" anchor="ctr"/>
                </a:tc>
                <a:extLst>
                  <a:ext uri="{0D108BD9-81ED-4DB2-BD59-A6C34878D82A}">
                    <a16:rowId xmlns:a16="http://schemas.microsoft.com/office/drawing/2014/main" val="10003"/>
                  </a:ext>
                </a:extLst>
              </a:tr>
              <a:tr h="690146">
                <a:tc>
                  <a:txBody>
                    <a:bodyPr/>
                    <a:lstStyle/>
                    <a:p>
                      <a:r>
                        <a:rPr lang="en-GB" sz="1000"/>
                        <a:t>UK</a:t>
                      </a:r>
                    </a:p>
                  </a:txBody>
                  <a:tcPr marL="99060" marR="99060" marT="49530" marB="49530" anchor="ctr"/>
                </a:tc>
                <a:tc>
                  <a:txBody>
                    <a:bodyPr/>
                    <a:lstStyle/>
                    <a:p>
                      <a:pPr marL="171450" indent="-171450">
                        <a:buFont typeface="Arial" panose="020B0604020202020204" pitchFamily="34" charset="0"/>
                        <a:buChar char="•"/>
                      </a:pPr>
                      <a:r>
                        <a:rPr lang="en-GB" sz="1000"/>
                        <a:t>Markit EDM </a:t>
                      </a:r>
                      <a:endParaRPr lang="en-GB" sz="1000" baseline="0"/>
                    </a:p>
                  </a:txBody>
                  <a:tcPr marL="99060" marR="99060" marT="49530" marB="49530" anchor="ctr"/>
                </a:tc>
                <a:tc>
                  <a:txBody>
                    <a:bodyPr/>
                    <a:lstStyle/>
                    <a:p>
                      <a:pPr marL="171450" indent="-171450">
                        <a:buFont typeface="Arial" panose="020B0604020202020204" pitchFamily="34" charset="0"/>
                        <a:buChar char="•"/>
                      </a:pPr>
                      <a:r>
                        <a:rPr lang="en-GB" sz="1000"/>
                        <a:t>MS SQL Server</a:t>
                      </a:r>
                    </a:p>
                  </a:txBody>
                  <a:tcPr marL="99060" marR="99060" marT="49530" marB="49530" anchor="ctr"/>
                </a:tc>
                <a:tc>
                  <a:txBody>
                    <a:bodyPr/>
                    <a:lstStyle/>
                    <a:p>
                      <a:pPr marL="171450" indent="-171450">
                        <a:buFont typeface="Arial" panose="020B0604020202020204" pitchFamily="34" charset="0"/>
                        <a:buChar char="•"/>
                      </a:pPr>
                      <a:r>
                        <a:rPr lang="en-GB" sz="1000"/>
                        <a:t>Separate Data Management Team check data integrity</a:t>
                      </a:r>
                    </a:p>
                  </a:txBody>
                  <a:tcPr marL="99060" marR="99060" marT="49530" marB="49530" anchor="ctr"/>
                </a:tc>
                <a:tc>
                  <a:txBody>
                    <a:bodyPr/>
                    <a:lstStyle/>
                    <a:p>
                      <a:pPr marL="171450" indent="-171450">
                        <a:buFont typeface="Arial" panose="020B0604020202020204" pitchFamily="34" charset="0"/>
                        <a:buChar char="•"/>
                      </a:pPr>
                      <a:r>
                        <a:rPr lang="en-GB" sz="1000" dirty="0"/>
                        <a:t>MS SQL Server Integration Services</a:t>
                      </a:r>
                    </a:p>
                  </a:txBody>
                  <a:tcPr marL="99060" marR="99060" marT="49530" marB="49530" anchor="ctr"/>
                </a:tc>
                <a:tc>
                  <a:txBody>
                    <a:bodyPr/>
                    <a:lstStyle/>
                    <a:p>
                      <a:pPr marL="171450" indent="-171450">
                        <a:buFont typeface="Arial" panose="020B0604020202020204" pitchFamily="34" charset="0"/>
                        <a:buChar char="•"/>
                      </a:pPr>
                      <a:r>
                        <a:rPr lang="en-GB" sz="1000" dirty="0"/>
                        <a:t>MS SQL Server Reporting Services</a:t>
                      </a:r>
                    </a:p>
                  </a:txBody>
                  <a:tcPr marL="99060" marR="99060" marT="49530" marB="49530" anchor="ctr"/>
                </a:tc>
                <a:extLst>
                  <a:ext uri="{0D108BD9-81ED-4DB2-BD59-A6C34878D82A}">
                    <a16:rowId xmlns:a16="http://schemas.microsoft.com/office/drawing/2014/main" val="10004"/>
                  </a:ext>
                </a:extLst>
              </a:tr>
              <a:tr h="842010">
                <a:tc>
                  <a:txBody>
                    <a:bodyPr/>
                    <a:lstStyle/>
                    <a:p>
                      <a:pPr lvl="0">
                        <a:buNone/>
                      </a:pPr>
                      <a:r>
                        <a:rPr lang="en-GB" sz="1000"/>
                        <a:t>Conclusion</a:t>
                      </a:r>
                    </a:p>
                  </a:txBody>
                  <a:tcPr marL="99060" marR="99060" marT="49530" marB="49530" anchor="ctr"/>
                </a:tc>
                <a:tc>
                  <a:txBody>
                    <a:bodyPr/>
                    <a:lstStyle/>
                    <a:p>
                      <a:pPr marL="171450" lvl="0" indent="-171450" algn="l">
                        <a:buFont typeface="Arial" panose="020B0604020202020204" pitchFamily="34" charset="0"/>
                        <a:buChar char="•"/>
                      </a:pPr>
                      <a:r>
                        <a:rPr lang="en-US" sz="1000" b="0" i="0" u="none" strike="noStrike" kern="1200" noProof="0" dirty="0">
                          <a:solidFill>
                            <a:srgbClr val="FF0000"/>
                          </a:solidFill>
                          <a:latin typeface="Calibri"/>
                          <a:ea typeface="+mn-ea"/>
                          <a:cs typeface="+mn-cs"/>
                        </a:rPr>
                        <a:t>No market data collection standard pattern</a:t>
                      </a:r>
                    </a:p>
                    <a:p>
                      <a:pPr marL="171450" lvl="0" indent="-171450" algn="l">
                        <a:buFont typeface="Arial" panose="020B0604020202020204" pitchFamily="34" charset="0"/>
                        <a:buChar char="•"/>
                      </a:pPr>
                      <a:r>
                        <a:rPr lang="en-US" sz="1000" b="0" i="0" u="none" strike="noStrike" kern="1200" noProof="0" dirty="0">
                          <a:solidFill>
                            <a:srgbClr val="FF0000"/>
                          </a:solidFill>
                          <a:latin typeface="Calibri"/>
                          <a:ea typeface="+mn-ea"/>
                          <a:cs typeface="+mn-cs"/>
                        </a:rPr>
                        <a:t>Markit EDM’s are each configured differently</a:t>
                      </a:r>
                      <a:endParaRPr lang="en-GB" sz="1000" b="0" i="0" u="none" strike="noStrike" kern="1200" noProof="0" dirty="0">
                        <a:solidFill>
                          <a:srgbClr val="FF0000"/>
                        </a:solidFill>
                        <a:latin typeface="Calibri"/>
                        <a:ea typeface="+mn-ea"/>
                        <a:cs typeface="+mn-cs"/>
                      </a:endParaRPr>
                    </a:p>
                  </a:txBody>
                  <a:tcPr marL="99060" marR="99060" marT="49530" marB="49530" anchor="ctr"/>
                </a:tc>
                <a:tc>
                  <a:txBody>
                    <a:bodyPr/>
                    <a:lstStyle/>
                    <a:p>
                      <a:pPr marL="171450" lvl="0" indent="-171450" algn="l">
                        <a:buFont typeface="Arial" panose="020B0604020202020204" pitchFamily="34" charset="0"/>
                        <a:buChar char="•"/>
                      </a:pPr>
                      <a:r>
                        <a:rPr lang="en-GB" sz="1000" b="0" i="0" u="none" strike="noStrike" kern="1200" dirty="0">
                          <a:solidFill>
                            <a:srgbClr val="FF0000"/>
                          </a:solidFill>
                          <a:latin typeface="Calibri"/>
                          <a:ea typeface="+mn-ea"/>
                          <a:cs typeface="+mn-cs"/>
                        </a:rPr>
                        <a:t>Different data structures and technologies</a:t>
                      </a:r>
                    </a:p>
                    <a:p>
                      <a:pPr marL="171450" lvl="0" indent="-171450" algn="l">
                        <a:buFont typeface="Arial" panose="020B0604020202020204" pitchFamily="34" charset="0"/>
                        <a:buChar char="•"/>
                      </a:pPr>
                      <a:r>
                        <a:rPr lang="en-GB" sz="1000" b="0" i="0" u="none" strike="noStrike" kern="1200" dirty="0">
                          <a:solidFill>
                            <a:srgbClr val="FF0000"/>
                          </a:solidFill>
                          <a:latin typeface="Calibri"/>
                          <a:ea typeface="+mn-ea"/>
                          <a:cs typeface="+mn-cs"/>
                        </a:rPr>
                        <a:t>NL use Oracle for SimCorp Dimension</a:t>
                      </a:r>
                    </a:p>
                  </a:txBody>
                  <a:tcPr marL="99060" marR="99060" marT="49530" marB="49530" anchor="ctr"/>
                </a:tc>
                <a:tc>
                  <a:txBody>
                    <a:bodyPr/>
                    <a:lstStyle/>
                    <a:p>
                      <a:pPr marL="171450" lvl="0" indent="-171450" algn="l">
                        <a:buFont typeface="Arial" panose="020B0604020202020204" pitchFamily="34" charset="0"/>
                        <a:buChar char="•"/>
                      </a:pPr>
                      <a:r>
                        <a:rPr lang="en-US" sz="1000" b="0" i="0" u="none" strike="noStrike" kern="1200" noProof="0" dirty="0">
                          <a:solidFill>
                            <a:srgbClr val="FF0000"/>
                          </a:solidFill>
                          <a:latin typeface="Calibri"/>
                          <a:ea typeface="+mn-ea"/>
                          <a:cs typeface="+mn-cs"/>
                        </a:rPr>
                        <a:t>Data governance is local</a:t>
                      </a:r>
                      <a:endParaRPr lang="en-GB" sz="1000" b="0" i="0" u="none" strike="noStrike" kern="1200" noProof="0" dirty="0">
                        <a:solidFill>
                          <a:srgbClr val="FF0000"/>
                        </a:solidFill>
                        <a:latin typeface="Calibri"/>
                        <a:ea typeface="+mn-ea"/>
                        <a:cs typeface="+mn-cs"/>
                      </a:endParaRPr>
                    </a:p>
                    <a:p>
                      <a:pPr marL="171450" lvl="0" indent="-171450" algn="l">
                        <a:buFont typeface="Arial" panose="020B0604020202020204" pitchFamily="34" charset="0"/>
                        <a:buChar char="•"/>
                      </a:pPr>
                      <a:endParaRPr lang="en-GB" sz="1000" b="0" i="0" u="none" strike="noStrike" kern="1200" dirty="0">
                        <a:solidFill>
                          <a:srgbClr val="FF0000"/>
                        </a:solidFill>
                        <a:latin typeface="Calibri"/>
                        <a:ea typeface="+mn-ea"/>
                        <a:cs typeface="+mn-cs"/>
                      </a:endParaRPr>
                    </a:p>
                  </a:txBody>
                  <a:tcPr marL="99060" marR="99060" marT="49530" marB="49530" anchor="ctr"/>
                </a:tc>
                <a:tc>
                  <a:txBody>
                    <a:bodyPr/>
                    <a:lstStyle/>
                    <a:p>
                      <a:pPr marL="171450" lvl="0" indent="-171450" algn="l">
                        <a:buFont typeface="Arial" panose="020B0604020202020204" pitchFamily="34" charset="0"/>
                        <a:buChar char="•"/>
                      </a:pPr>
                      <a:r>
                        <a:rPr lang="en-US" sz="1000" b="0" i="0" u="none" strike="noStrike" kern="1200" noProof="0" dirty="0">
                          <a:solidFill>
                            <a:srgbClr val="FF0000"/>
                          </a:solidFill>
                          <a:latin typeface="Calibri"/>
                          <a:ea typeface="+mn-ea"/>
                          <a:cs typeface="+mn-cs"/>
                        </a:rPr>
                        <a:t>Batch based data transfer dependence</a:t>
                      </a:r>
                    </a:p>
                    <a:p>
                      <a:pPr marL="171450" lvl="0" indent="-171450" algn="l">
                        <a:buFont typeface="Arial" panose="020B0604020202020204" pitchFamily="34" charset="0"/>
                        <a:buChar char="•"/>
                      </a:pPr>
                      <a:r>
                        <a:rPr lang="en-US" sz="1000" b="0" i="0" u="none" strike="noStrike" kern="1200" noProof="0" dirty="0">
                          <a:solidFill>
                            <a:srgbClr val="FF0000"/>
                          </a:solidFill>
                          <a:latin typeface="Calibri"/>
                          <a:ea typeface="+mn-ea"/>
                          <a:cs typeface="+mn-cs"/>
                        </a:rPr>
                        <a:t>Different tools in each</a:t>
                      </a:r>
                      <a:r>
                        <a:rPr lang="en-US" sz="1000" b="0" i="0" u="none" strike="noStrike" kern="1200" baseline="0" noProof="0" dirty="0">
                          <a:solidFill>
                            <a:srgbClr val="FF0000"/>
                          </a:solidFill>
                          <a:latin typeface="Calibri"/>
                          <a:ea typeface="+mn-ea"/>
                          <a:cs typeface="+mn-cs"/>
                        </a:rPr>
                        <a:t> office</a:t>
                      </a:r>
                      <a:endParaRPr lang="en-US" sz="1000" b="0" i="0" u="none" strike="noStrike" kern="1200" noProof="0" dirty="0">
                        <a:solidFill>
                          <a:srgbClr val="FF0000"/>
                        </a:solidFill>
                        <a:latin typeface="Calibri"/>
                        <a:ea typeface="+mn-ea"/>
                        <a:cs typeface="+mn-cs"/>
                      </a:endParaRPr>
                    </a:p>
                  </a:txBody>
                  <a:tcPr marL="99060" marR="99060" marT="49530" marB="49530" anchor="ctr"/>
                </a:tc>
                <a:tc>
                  <a:txBody>
                    <a:bodyPr/>
                    <a:lstStyle/>
                    <a:p>
                      <a:pPr marL="171450" lvl="0" indent="-171450" algn="l">
                        <a:buFont typeface="Arial" panose="020B0604020202020204" pitchFamily="34" charset="0"/>
                        <a:buChar char="•"/>
                      </a:pPr>
                      <a:r>
                        <a:rPr lang="en-US" sz="1000" b="0" i="0" u="none" strike="noStrike" kern="1200" noProof="0" dirty="0">
                          <a:solidFill>
                            <a:srgbClr val="FF0000"/>
                          </a:solidFill>
                          <a:latin typeface="Calibri"/>
                          <a:ea typeface="+mn-ea"/>
                          <a:cs typeface="+mn-cs"/>
                        </a:rPr>
                        <a:t>Disparate technologies </a:t>
                      </a:r>
                    </a:p>
                  </a:txBody>
                  <a:tcPr marL="99060" marR="99060" marT="49530" marB="49530" anchor="ctr"/>
                </a:tc>
                <a:extLst>
                  <a:ext uri="{0D108BD9-81ED-4DB2-BD59-A6C34878D82A}">
                    <a16:rowId xmlns:a16="http://schemas.microsoft.com/office/drawing/2014/main" val="2213447687"/>
                  </a:ext>
                </a:extLst>
              </a:tr>
            </a:tbl>
          </a:graphicData>
        </a:graphic>
      </p:graphicFrame>
    </p:spTree>
    <p:extLst>
      <p:ext uri="{BB962C8B-B14F-4D97-AF65-F5344CB8AC3E}">
        <p14:creationId xmlns:p14="http://schemas.microsoft.com/office/powerpoint/2010/main" val="425705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endParaRPr lang="en-GB" dirty="0"/>
          </a:p>
        </p:txBody>
      </p:sp>
      <p:sp>
        <p:nvSpPr>
          <p:cNvPr id="3" name="Text Placeholder 2"/>
          <p:cNvSpPr>
            <a:spLocks noGrp="1"/>
          </p:cNvSpPr>
          <p:nvPr>
            <p:ph type="body" sz="quarter" idx="17"/>
          </p:nvPr>
        </p:nvSpPr>
        <p:spPr/>
        <p:txBody>
          <a:bodyPr/>
          <a:lstStyle/>
          <a:p>
            <a:endParaRPr lang="en-GB"/>
          </a:p>
        </p:txBody>
      </p:sp>
      <p:graphicFrame>
        <p:nvGraphicFramePr>
          <p:cNvPr id="4" name="Table 3"/>
          <p:cNvGraphicFramePr>
            <a:graphicFrameLocks noGrp="1"/>
          </p:cNvGraphicFramePr>
          <p:nvPr>
            <p:extLst>
              <p:ext uri="{D42A27DB-BD31-4B8C-83A1-F6EECF244321}">
                <p14:modId xmlns:p14="http://schemas.microsoft.com/office/powerpoint/2010/main" val="346400291"/>
              </p:ext>
            </p:extLst>
          </p:nvPr>
        </p:nvGraphicFramePr>
        <p:xfrm>
          <a:off x="524277" y="1473199"/>
          <a:ext cx="8865256" cy="3836280"/>
        </p:xfrm>
        <a:graphic>
          <a:graphicData uri="http://schemas.openxmlformats.org/drawingml/2006/table">
            <a:tbl>
              <a:tblPr firstRow="1" bandRow="1">
                <a:tableStyleId>{5C22544A-7EE6-4342-B048-85BDC9FD1C3A}</a:tableStyleId>
              </a:tblPr>
              <a:tblGrid>
                <a:gridCol w="1476000">
                  <a:extLst>
                    <a:ext uri="{9D8B030D-6E8A-4147-A177-3AD203B41FA5}">
                      <a16:colId xmlns:a16="http://schemas.microsoft.com/office/drawing/2014/main" val="20000"/>
                    </a:ext>
                  </a:extLst>
                </a:gridCol>
                <a:gridCol w="792000">
                  <a:extLst>
                    <a:ext uri="{9D8B030D-6E8A-4147-A177-3AD203B41FA5}">
                      <a16:colId xmlns:a16="http://schemas.microsoft.com/office/drawing/2014/main" val="20001"/>
                    </a:ext>
                  </a:extLst>
                </a:gridCol>
                <a:gridCol w="792000">
                  <a:extLst>
                    <a:ext uri="{9D8B030D-6E8A-4147-A177-3AD203B41FA5}">
                      <a16:colId xmlns:a16="http://schemas.microsoft.com/office/drawing/2014/main" val="20002"/>
                    </a:ext>
                  </a:extLst>
                </a:gridCol>
                <a:gridCol w="792000">
                  <a:extLst>
                    <a:ext uri="{9D8B030D-6E8A-4147-A177-3AD203B41FA5}">
                      <a16:colId xmlns:a16="http://schemas.microsoft.com/office/drawing/2014/main" val="20003"/>
                    </a:ext>
                  </a:extLst>
                </a:gridCol>
                <a:gridCol w="792000">
                  <a:extLst>
                    <a:ext uri="{9D8B030D-6E8A-4147-A177-3AD203B41FA5}">
                      <a16:colId xmlns:a16="http://schemas.microsoft.com/office/drawing/2014/main" val="20004"/>
                    </a:ext>
                  </a:extLst>
                </a:gridCol>
                <a:gridCol w="4221256">
                  <a:extLst>
                    <a:ext uri="{9D8B030D-6E8A-4147-A177-3AD203B41FA5}">
                      <a16:colId xmlns:a16="http://schemas.microsoft.com/office/drawing/2014/main" val="20005"/>
                    </a:ext>
                  </a:extLst>
                </a:gridCol>
              </a:tblGrid>
              <a:tr h="370840">
                <a:tc>
                  <a:txBody>
                    <a:bodyPr/>
                    <a:lstStyle/>
                    <a:p>
                      <a:r>
                        <a:rPr lang="en-GB" sz="1200" dirty="0"/>
                        <a:t>Integration capability</a:t>
                      </a:r>
                    </a:p>
                  </a:txBody>
                  <a:tcPr marL="45720" marR="45720"/>
                </a:tc>
                <a:tc>
                  <a:txBody>
                    <a:bodyPr/>
                    <a:lstStyle/>
                    <a:p>
                      <a:pPr algn="ctr"/>
                      <a:r>
                        <a:rPr lang="en-GB" sz="1200" dirty="0"/>
                        <a:t>NL</a:t>
                      </a:r>
                    </a:p>
                  </a:txBody>
                  <a:tcPr marL="36000" marR="36000" marT="36000" marB="36000"/>
                </a:tc>
                <a:tc>
                  <a:txBody>
                    <a:bodyPr/>
                    <a:lstStyle/>
                    <a:p>
                      <a:pPr algn="ctr"/>
                      <a:r>
                        <a:rPr lang="en-GB" sz="1200" dirty="0"/>
                        <a:t>UK</a:t>
                      </a:r>
                    </a:p>
                  </a:txBody>
                  <a:tcPr marL="36000" marR="36000" marT="36000" marB="36000"/>
                </a:tc>
                <a:tc>
                  <a:txBody>
                    <a:bodyPr/>
                    <a:lstStyle/>
                    <a:p>
                      <a:pPr algn="ctr"/>
                      <a:r>
                        <a:rPr lang="en-GB" sz="1200" dirty="0"/>
                        <a:t>US</a:t>
                      </a:r>
                    </a:p>
                  </a:txBody>
                  <a:tcPr marL="36000" marR="36000" marT="36000" marB="36000"/>
                </a:tc>
                <a:tc>
                  <a:txBody>
                    <a:bodyPr/>
                    <a:lstStyle/>
                    <a:p>
                      <a:pPr algn="ctr"/>
                      <a:r>
                        <a:rPr lang="en-GB" sz="1200" dirty="0"/>
                        <a:t>Vision</a:t>
                      </a:r>
                    </a:p>
                  </a:txBody>
                  <a:tcPr marL="36000" marR="36000" marT="36000" marB="36000"/>
                </a:tc>
                <a:tc>
                  <a:txBody>
                    <a:bodyPr/>
                    <a:lstStyle/>
                    <a:p>
                      <a:endParaRPr lang="en-GB" sz="1200" dirty="0"/>
                    </a:p>
                  </a:txBody>
                  <a:tcPr marL="45720" marR="45720"/>
                </a:tc>
                <a:extLst>
                  <a:ext uri="{0D108BD9-81ED-4DB2-BD59-A6C34878D82A}">
                    <a16:rowId xmlns:a16="http://schemas.microsoft.com/office/drawing/2014/main" val="10000"/>
                  </a:ext>
                </a:extLst>
              </a:tr>
              <a:tr h="370840">
                <a:tc>
                  <a:txBody>
                    <a:bodyPr/>
                    <a:lstStyle/>
                    <a:p>
                      <a:pPr algn="l"/>
                      <a:r>
                        <a:rPr lang="en-GB" sz="1200" dirty="0"/>
                        <a:t>Data loading</a:t>
                      </a:r>
                    </a:p>
                  </a:txBody>
                  <a:tcPr anchor="ctr"/>
                </a:tc>
                <a:tc>
                  <a:txBody>
                    <a:bodyPr/>
                    <a:lstStyle/>
                    <a:p>
                      <a:pPr algn="ctr"/>
                      <a:r>
                        <a:rPr lang="en-GB" sz="1200" dirty="0"/>
                        <a:t>MEDM</a:t>
                      </a:r>
                    </a:p>
                    <a:p>
                      <a:pPr algn="ctr"/>
                      <a:r>
                        <a:rPr lang="en-GB" sz="1200" dirty="0"/>
                        <a:t>SSIS</a:t>
                      </a:r>
                    </a:p>
                  </a:txBody>
                  <a:tcPr marL="36000" marR="36000" marT="36000" marB="36000" anchor="ctr"/>
                </a:tc>
                <a:tc>
                  <a:txBody>
                    <a:bodyPr/>
                    <a:lstStyle/>
                    <a:p>
                      <a:pPr algn="ctr"/>
                      <a:r>
                        <a:rPr lang="en-GB" sz="1200" dirty="0"/>
                        <a:t>MEDM</a:t>
                      </a:r>
                    </a:p>
                  </a:txBody>
                  <a:tcPr marL="36000" marR="36000" marT="36000" marB="36000" anchor="ctr"/>
                </a:tc>
                <a:tc>
                  <a:txBody>
                    <a:bodyPr/>
                    <a:lstStyle/>
                    <a:p>
                      <a:pPr algn="ctr"/>
                      <a:r>
                        <a:rPr lang="en-GB" sz="1200" dirty="0"/>
                        <a:t>Informatica</a:t>
                      </a:r>
                    </a:p>
                  </a:txBody>
                  <a:tcPr marL="36000" marR="36000" marT="36000" marB="36000" anchor="ctr"/>
                </a:tc>
                <a:tc>
                  <a:txBody>
                    <a:bodyPr/>
                    <a:lstStyle/>
                    <a:p>
                      <a:pPr algn="ctr"/>
                      <a:r>
                        <a:rPr lang="en-GB" sz="1200" dirty="0"/>
                        <a:t>Data Lake</a:t>
                      </a:r>
                    </a:p>
                  </a:txBody>
                  <a:tcPr marL="36000" marR="36000" marT="36000" marB="36000" anchor="ctr"/>
                </a:tc>
                <a:tc>
                  <a:txBody>
                    <a:bodyPr/>
                    <a:lstStyle/>
                    <a:p>
                      <a:r>
                        <a:rPr lang="en-GB" sz="1200" dirty="0"/>
                        <a:t>Consume</a:t>
                      </a:r>
                      <a:r>
                        <a:rPr lang="en-GB" sz="1200" baseline="0" dirty="0"/>
                        <a:t> data straight into cloud and eliminate on-</a:t>
                      </a:r>
                      <a:r>
                        <a:rPr lang="en-GB" sz="1200" baseline="0" dirty="0" err="1"/>
                        <a:t>prem</a:t>
                      </a:r>
                      <a:r>
                        <a:rPr lang="en-GB" sz="1200" baseline="0" dirty="0"/>
                        <a:t> tools. Data transport must support dual on-off </a:t>
                      </a:r>
                      <a:r>
                        <a:rPr lang="en-GB" sz="1200" baseline="0" dirty="0" err="1"/>
                        <a:t>prem</a:t>
                      </a:r>
                      <a:r>
                        <a:rPr lang="en-GB" sz="1200" baseline="0" dirty="0"/>
                        <a:t> options in interim</a:t>
                      </a:r>
                      <a:endParaRPr lang="en-GB" sz="1200" dirty="0"/>
                    </a:p>
                  </a:txBody>
                  <a:tcPr marL="45720" marR="45720"/>
                </a:tc>
                <a:extLst>
                  <a:ext uri="{0D108BD9-81ED-4DB2-BD59-A6C34878D82A}">
                    <a16:rowId xmlns:a16="http://schemas.microsoft.com/office/drawing/2014/main" val="10001"/>
                  </a:ext>
                </a:extLst>
              </a:tr>
              <a:tr h="370840">
                <a:tc>
                  <a:txBody>
                    <a:bodyPr/>
                    <a:lstStyle/>
                    <a:p>
                      <a:pPr algn="l"/>
                      <a:r>
                        <a:rPr lang="en-GB" sz="1200" dirty="0"/>
                        <a:t>Integrity</a:t>
                      </a:r>
                      <a:r>
                        <a:rPr lang="en-GB" sz="1200" baseline="0" dirty="0"/>
                        <a:t> checking</a:t>
                      </a:r>
                      <a:endParaRPr lang="en-GB" sz="1200" dirty="0"/>
                    </a:p>
                  </a:txBody>
                  <a:tcPr anchor="ctr"/>
                </a:tc>
                <a:tc>
                  <a:txBody>
                    <a:bodyPr/>
                    <a:lstStyle/>
                    <a:p>
                      <a:pPr algn="ctr"/>
                      <a:r>
                        <a:rPr lang="en-GB" sz="1200" dirty="0"/>
                        <a:t>MEDM Partial</a:t>
                      </a:r>
                    </a:p>
                  </a:txBody>
                  <a:tcPr marL="36000" marR="36000" marT="36000" marB="36000" anchor="ctr"/>
                </a:tc>
                <a:tc>
                  <a:txBody>
                    <a:bodyPr/>
                    <a:lstStyle/>
                    <a:p>
                      <a:pPr algn="ctr"/>
                      <a:r>
                        <a:rPr lang="en-GB" sz="1200" dirty="0"/>
                        <a:t>MEDM</a:t>
                      </a:r>
                    </a:p>
                  </a:txBody>
                  <a:tcPr marL="36000" marR="36000" marT="36000" marB="36000" anchor="ctr"/>
                </a:tc>
                <a:tc>
                  <a:txBody>
                    <a:bodyPr/>
                    <a:lstStyle/>
                    <a:p>
                      <a:pPr algn="ctr"/>
                      <a:r>
                        <a:rPr lang="en-GB" sz="1200" dirty="0"/>
                        <a:t>MEDM Partial</a:t>
                      </a:r>
                    </a:p>
                  </a:txBody>
                  <a:tcPr marL="36000" marR="36000" marT="36000" marB="36000" anchor="ctr"/>
                </a:tc>
                <a:tc>
                  <a:txBody>
                    <a:bodyPr/>
                    <a:lstStyle/>
                    <a:p>
                      <a:pPr algn="ctr"/>
                      <a:r>
                        <a:rPr lang="en-GB" sz="1200" dirty="0"/>
                        <a:t>?</a:t>
                      </a:r>
                    </a:p>
                  </a:txBody>
                  <a:tcPr marL="36000" marR="36000" marT="36000" marB="36000" anchor="ctr"/>
                </a:tc>
                <a:tc>
                  <a:txBody>
                    <a:bodyPr/>
                    <a:lstStyle/>
                    <a:p>
                      <a:r>
                        <a:rPr lang="en-GB" sz="1200" dirty="0"/>
                        <a:t>All data sources pass through UK MEDM, others limited to instruments</a:t>
                      </a:r>
                    </a:p>
                  </a:txBody>
                  <a:tcPr marL="45720" marR="45720"/>
                </a:tc>
                <a:extLst>
                  <a:ext uri="{0D108BD9-81ED-4DB2-BD59-A6C34878D82A}">
                    <a16:rowId xmlns:a16="http://schemas.microsoft.com/office/drawing/2014/main" val="10002"/>
                  </a:ext>
                </a:extLst>
              </a:tr>
              <a:tr h="370840">
                <a:tc>
                  <a:txBody>
                    <a:bodyPr/>
                    <a:lstStyle/>
                    <a:p>
                      <a:pPr algn="l"/>
                      <a:r>
                        <a:rPr lang="en-GB" sz="1200" dirty="0"/>
                        <a:t>Data mastering</a:t>
                      </a:r>
                    </a:p>
                  </a:txBody>
                  <a:tcPr anchor="ctr"/>
                </a:tc>
                <a:tc>
                  <a:txBody>
                    <a:bodyPr/>
                    <a:lstStyle/>
                    <a:p>
                      <a:pPr algn="ctr"/>
                      <a:r>
                        <a:rPr lang="en-GB" sz="1200" dirty="0"/>
                        <a:t>MEDM</a:t>
                      </a:r>
                      <a:r>
                        <a:rPr lang="en-GB" sz="1200" baseline="0" dirty="0"/>
                        <a:t> Partial</a:t>
                      </a:r>
                      <a:endParaRPr lang="en-GB" sz="1200" dirty="0"/>
                    </a:p>
                  </a:txBody>
                  <a:tcPr marL="36000" marR="36000" marT="36000" marB="36000" anchor="ctr"/>
                </a:tc>
                <a:tc>
                  <a:txBody>
                    <a:bodyPr/>
                    <a:lstStyle/>
                    <a:p>
                      <a:pPr algn="ctr"/>
                      <a:r>
                        <a:rPr lang="en-GB" sz="1200" dirty="0"/>
                        <a:t>MEDM</a:t>
                      </a:r>
                    </a:p>
                  </a:txBody>
                  <a:tcPr marL="36000" marR="36000" marT="36000" marB="36000" anchor="ctr"/>
                </a:tc>
                <a:tc>
                  <a:txBody>
                    <a:bodyPr/>
                    <a:lstStyle/>
                    <a:p>
                      <a:pPr algn="ctr"/>
                      <a:r>
                        <a:rPr lang="en-GB" sz="1200" dirty="0"/>
                        <a:t>MEDM partial</a:t>
                      </a:r>
                    </a:p>
                  </a:txBody>
                  <a:tcPr marL="36000" marR="36000" marT="36000" marB="36000" anchor="ctr"/>
                </a:tc>
                <a:tc>
                  <a:txBody>
                    <a:bodyPr/>
                    <a:lstStyle/>
                    <a:p>
                      <a:pPr algn="ctr"/>
                      <a:r>
                        <a:rPr lang="en-GB" sz="1200" dirty="0"/>
                        <a:t>MEDM Partial</a:t>
                      </a:r>
                    </a:p>
                  </a:txBody>
                  <a:tcPr marL="36000" marR="36000" marT="36000" marB="36000" anchor="ctr"/>
                </a:tc>
                <a:tc>
                  <a:txBody>
                    <a:bodyPr/>
                    <a:lstStyle/>
                    <a:p>
                      <a:r>
                        <a:rPr lang="en-GB" sz="1200" dirty="0"/>
                        <a:t>All data sources pass through UK MEDM</a:t>
                      </a:r>
                    </a:p>
                  </a:txBody>
                  <a:tcPr marL="45720" marR="45720"/>
                </a:tc>
                <a:extLst>
                  <a:ext uri="{0D108BD9-81ED-4DB2-BD59-A6C34878D82A}">
                    <a16:rowId xmlns:a16="http://schemas.microsoft.com/office/drawing/2014/main" val="10003"/>
                  </a:ext>
                </a:extLst>
              </a:tr>
              <a:tr h="370840">
                <a:tc>
                  <a:txBody>
                    <a:bodyPr/>
                    <a:lstStyle/>
                    <a:p>
                      <a:pPr algn="l"/>
                      <a:r>
                        <a:rPr lang="en-GB" sz="1200" dirty="0"/>
                        <a:t>Data</a:t>
                      </a:r>
                      <a:r>
                        <a:rPr lang="en-GB" sz="1200" baseline="0" dirty="0"/>
                        <a:t> </a:t>
                      </a:r>
                      <a:r>
                        <a:rPr lang="en-GB" sz="1200" dirty="0"/>
                        <a:t>Transport</a:t>
                      </a:r>
                    </a:p>
                  </a:txBody>
                  <a:tcPr anchor="ctr"/>
                </a:tc>
                <a:tc>
                  <a:txBody>
                    <a:bodyPr/>
                    <a:lstStyle/>
                    <a:p>
                      <a:pPr algn="ctr"/>
                      <a:r>
                        <a:rPr lang="en-GB" sz="1200" dirty="0"/>
                        <a:t>Comms Bus</a:t>
                      </a:r>
                    </a:p>
                  </a:txBody>
                  <a:tcPr marL="36000" marR="36000" marT="36000" marB="36000" anchor="ctr"/>
                </a:tc>
                <a:tc>
                  <a:txBody>
                    <a:bodyPr/>
                    <a:lstStyle/>
                    <a:p>
                      <a:pPr algn="ctr"/>
                      <a:r>
                        <a:rPr lang="en-GB" sz="1200" dirty="0"/>
                        <a:t>SSIS</a:t>
                      </a:r>
                    </a:p>
                  </a:txBody>
                  <a:tcPr marL="36000" marR="36000" marT="36000" marB="36000" anchor="ctr"/>
                </a:tc>
                <a:tc>
                  <a:txBody>
                    <a:bodyPr/>
                    <a:lstStyle/>
                    <a:p>
                      <a:pPr algn="ctr"/>
                      <a:r>
                        <a:rPr lang="en-GB" sz="1200" dirty="0"/>
                        <a:t>Informatica</a:t>
                      </a:r>
                    </a:p>
                  </a:txBody>
                  <a:tcPr marL="36000" marR="36000" marT="36000" marB="36000" anchor="ctr"/>
                </a:tc>
                <a:tc>
                  <a:txBody>
                    <a:bodyPr/>
                    <a:lstStyle/>
                    <a:p>
                      <a:pPr algn="ctr"/>
                      <a:r>
                        <a:rPr lang="en-GB" sz="1200" dirty="0"/>
                        <a:t>AWS Data Sync</a:t>
                      </a:r>
                    </a:p>
                  </a:txBody>
                  <a:tcPr marL="36000" marR="36000" marT="36000" marB="36000" anchor="ctr"/>
                </a:tc>
                <a:tc>
                  <a:txBody>
                    <a:bodyPr/>
                    <a:lstStyle/>
                    <a:p>
                      <a:r>
                        <a:rPr lang="en-GB" sz="1200" dirty="0"/>
                        <a:t>Adopt</a:t>
                      </a:r>
                      <a:r>
                        <a:rPr lang="en-GB" sz="1200" baseline="0" dirty="0"/>
                        <a:t> commodity tech to eliminate specialist middleware &amp; home grown solutions. Significant rewrites add no business value</a:t>
                      </a:r>
                      <a:endParaRPr lang="en-GB" sz="1200" dirty="0"/>
                    </a:p>
                  </a:txBody>
                  <a:tcPr marL="45720" marR="45720"/>
                </a:tc>
                <a:extLst>
                  <a:ext uri="{0D108BD9-81ED-4DB2-BD59-A6C34878D82A}">
                    <a16:rowId xmlns:a16="http://schemas.microsoft.com/office/drawing/2014/main" val="10004"/>
                  </a:ext>
                </a:extLst>
              </a:tr>
              <a:tr h="370840">
                <a:tc>
                  <a:txBody>
                    <a:bodyPr/>
                    <a:lstStyle/>
                    <a:p>
                      <a:pPr algn="l"/>
                      <a:r>
                        <a:rPr lang="en-GB" sz="1200" dirty="0"/>
                        <a:t>Canonical formatting</a:t>
                      </a:r>
                    </a:p>
                  </a:txBody>
                  <a:tcPr anchor="ctr"/>
                </a:tc>
                <a:tc>
                  <a:txBody>
                    <a:bodyPr/>
                    <a:lstStyle/>
                    <a:p>
                      <a:pPr algn="ctr"/>
                      <a:r>
                        <a:rPr lang="en-GB" sz="1200" dirty="0"/>
                        <a:t>SSIS</a:t>
                      </a:r>
                    </a:p>
                  </a:txBody>
                  <a:tcPr marL="36000" marR="36000" marT="36000" marB="36000" anchor="ctr"/>
                </a:tc>
                <a:tc>
                  <a:txBody>
                    <a:bodyPr/>
                    <a:lstStyle/>
                    <a:p>
                      <a:pPr algn="ctr"/>
                      <a:r>
                        <a:rPr lang="en-GB" sz="1200" dirty="0"/>
                        <a:t>N/A</a:t>
                      </a:r>
                    </a:p>
                  </a:txBody>
                  <a:tcPr marL="36000" marR="36000" marT="36000" marB="36000" anchor="ctr"/>
                </a:tc>
                <a:tc>
                  <a:txBody>
                    <a:bodyPr/>
                    <a:lstStyle/>
                    <a:p>
                      <a:pPr algn="ctr"/>
                      <a:r>
                        <a:rPr lang="en-GB" sz="1200" dirty="0"/>
                        <a:t>N/A</a:t>
                      </a:r>
                    </a:p>
                  </a:txBody>
                  <a:tcPr marL="36000" marR="36000" marT="36000" marB="36000" anchor="ctr"/>
                </a:tc>
                <a:tc>
                  <a:txBody>
                    <a:bodyPr/>
                    <a:lstStyle/>
                    <a:p>
                      <a:pPr algn="ctr"/>
                      <a:r>
                        <a:rPr lang="en-GB" sz="1200" dirty="0"/>
                        <a:t>N/A</a:t>
                      </a:r>
                    </a:p>
                  </a:txBody>
                  <a:tcPr marL="36000" marR="36000" marT="36000" marB="36000" anchor="ctr"/>
                </a:tc>
                <a:tc>
                  <a:txBody>
                    <a:bodyPr/>
                    <a:lstStyle/>
                    <a:p>
                      <a:r>
                        <a:rPr lang="en-GB" sz="1200" dirty="0"/>
                        <a:t>XML canonical format dropped in </a:t>
                      </a:r>
                      <a:r>
                        <a:rPr lang="en-GB" sz="1200" baseline="0" dirty="0"/>
                        <a:t>future state</a:t>
                      </a:r>
                      <a:endParaRPr lang="en-GB" sz="1200" dirty="0"/>
                    </a:p>
                  </a:txBody>
                  <a:tcPr marL="45720" marR="45720"/>
                </a:tc>
                <a:extLst>
                  <a:ext uri="{0D108BD9-81ED-4DB2-BD59-A6C34878D82A}">
                    <a16:rowId xmlns:a16="http://schemas.microsoft.com/office/drawing/2014/main" val="10005"/>
                  </a:ext>
                </a:extLst>
              </a:tr>
              <a:tr h="370840">
                <a:tc>
                  <a:txBody>
                    <a:bodyPr/>
                    <a:lstStyle/>
                    <a:p>
                      <a:pPr algn="l"/>
                      <a:r>
                        <a:rPr lang="en-GB" sz="1200" dirty="0"/>
                        <a:t>Target system reformatting</a:t>
                      </a:r>
                    </a:p>
                  </a:txBody>
                  <a:tcPr anchor="ctr"/>
                </a:tc>
                <a:tc>
                  <a:txBody>
                    <a:bodyPr/>
                    <a:lstStyle/>
                    <a:p>
                      <a:pPr algn="ctr"/>
                      <a:r>
                        <a:rPr lang="en-GB" sz="1200" dirty="0"/>
                        <a:t>SSIS</a:t>
                      </a:r>
                    </a:p>
                  </a:txBody>
                  <a:tcPr marL="36000" marR="36000" marT="36000" marB="36000" anchor="ctr"/>
                </a:tc>
                <a:tc>
                  <a:txBody>
                    <a:bodyPr/>
                    <a:lstStyle/>
                    <a:p>
                      <a:pPr algn="ctr"/>
                      <a:r>
                        <a:rPr lang="en-GB" sz="1200" dirty="0"/>
                        <a:t>MEDM</a:t>
                      </a:r>
                    </a:p>
                    <a:p>
                      <a:pPr algn="ctr"/>
                      <a:r>
                        <a:rPr lang="en-GB" sz="1200" dirty="0"/>
                        <a:t>SSIS</a:t>
                      </a:r>
                    </a:p>
                  </a:txBody>
                  <a:tcPr marL="36000" marR="36000" marT="36000" marB="36000" anchor="ctr"/>
                </a:tc>
                <a:tc>
                  <a:txBody>
                    <a:bodyPr/>
                    <a:lstStyle/>
                    <a:p>
                      <a:pPr algn="ctr"/>
                      <a:r>
                        <a:rPr lang="en-GB" sz="1200" dirty="0"/>
                        <a:t>Informatica</a:t>
                      </a:r>
                    </a:p>
                  </a:txBody>
                  <a:tcPr marL="36000" marR="36000" marT="36000" marB="36000" anchor="ctr"/>
                </a:tc>
                <a:tc>
                  <a:txBody>
                    <a:bodyPr/>
                    <a:lstStyle/>
                    <a:p>
                      <a:pPr algn="ctr"/>
                      <a:r>
                        <a:rPr lang="en-GB" sz="1200" dirty="0"/>
                        <a:t>Glue</a:t>
                      </a:r>
                    </a:p>
                  </a:txBody>
                  <a:tcPr marL="36000" marR="36000" marT="36000" marB="36000" anchor="ctr"/>
                </a:tc>
                <a:tc>
                  <a:txBody>
                    <a:bodyPr/>
                    <a:lstStyle/>
                    <a:p>
                      <a:pPr marL="0" marR="0" lvl="0" indent="0" algn="l" defTabSz="998252" rtl="0" eaLnBrk="1" fontAlgn="auto" latinLnBrk="0" hangingPunct="1">
                        <a:lnSpc>
                          <a:spcPct val="100000"/>
                        </a:lnSpc>
                        <a:spcBef>
                          <a:spcPts val="0"/>
                        </a:spcBef>
                        <a:spcAft>
                          <a:spcPts val="0"/>
                        </a:spcAft>
                        <a:buClrTx/>
                        <a:buSzTx/>
                        <a:buFontTx/>
                        <a:buNone/>
                        <a:tabLst/>
                        <a:defRPr/>
                      </a:pPr>
                      <a:r>
                        <a:rPr lang="en-GB" sz="1200" dirty="0"/>
                        <a:t>Team reskilling. </a:t>
                      </a:r>
                      <a:r>
                        <a:rPr lang="en-GB" sz="1200" baseline="0" dirty="0"/>
                        <a:t>Significant rewrites add no business value</a:t>
                      </a:r>
                      <a:endParaRPr lang="en-GB" sz="1200" dirty="0"/>
                    </a:p>
                  </a:txBody>
                  <a:tcPr marL="45720" marR="45720"/>
                </a:tc>
                <a:extLst>
                  <a:ext uri="{0D108BD9-81ED-4DB2-BD59-A6C34878D82A}">
                    <a16:rowId xmlns:a16="http://schemas.microsoft.com/office/drawing/2014/main" val="10006"/>
                  </a:ext>
                </a:extLst>
              </a:tr>
              <a:tr h="370840">
                <a:tc>
                  <a:txBody>
                    <a:bodyPr/>
                    <a:lstStyle/>
                    <a:p>
                      <a:pPr algn="l"/>
                      <a:r>
                        <a:rPr lang="en-GB" sz="1200" dirty="0"/>
                        <a:t>Data warehousing</a:t>
                      </a:r>
                    </a:p>
                  </a:txBody>
                  <a:tcPr anchor="ctr"/>
                </a:tc>
                <a:tc>
                  <a:txBody>
                    <a:bodyPr/>
                    <a:lstStyle/>
                    <a:p>
                      <a:pPr algn="ctr"/>
                      <a:r>
                        <a:rPr lang="en-GB" sz="1200" dirty="0"/>
                        <a:t>AMIS</a:t>
                      </a:r>
                    </a:p>
                  </a:txBody>
                  <a:tcPr marL="36000" marR="36000" marT="36000" marB="36000" anchor="ctr"/>
                </a:tc>
                <a:tc>
                  <a:txBody>
                    <a:bodyPr/>
                    <a:lstStyle/>
                    <a:p>
                      <a:pPr algn="ctr"/>
                      <a:r>
                        <a:rPr lang="en-GB" sz="1200" dirty="0"/>
                        <a:t>IDB</a:t>
                      </a:r>
                    </a:p>
                  </a:txBody>
                  <a:tcPr marL="36000" marR="36000" marT="36000" marB="36000" anchor="ctr"/>
                </a:tc>
                <a:tc>
                  <a:txBody>
                    <a:bodyPr/>
                    <a:lstStyle/>
                    <a:p>
                      <a:pPr algn="ctr"/>
                      <a:r>
                        <a:rPr lang="en-GB" sz="1200" dirty="0"/>
                        <a:t>IDW</a:t>
                      </a:r>
                    </a:p>
                  </a:txBody>
                  <a:tcPr marL="36000" marR="36000" marT="36000" marB="36000" anchor="ctr"/>
                </a:tc>
                <a:tc>
                  <a:txBody>
                    <a:bodyPr/>
                    <a:lstStyle/>
                    <a:p>
                      <a:pPr algn="ctr"/>
                      <a:r>
                        <a:rPr lang="en-GB" sz="1200" dirty="0"/>
                        <a:t>S3</a:t>
                      </a:r>
                    </a:p>
                  </a:txBody>
                  <a:tcPr marL="36000" marR="36000" marT="36000" marB="36000" anchor="ctr"/>
                </a:tc>
                <a:tc>
                  <a:txBody>
                    <a:bodyPr/>
                    <a:lstStyle/>
                    <a:p>
                      <a:pPr marL="0" marR="0" lvl="0" indent="0" algn="l" defTabSz="998252" rtl="0" eaLnBrk="1" fontAlgn="auto" latinLnBrk="0" hangingPunct="1">
                        <a:lnSpc>
                          <a:spcPct val="100000"/>
                        </a:lnSpc>
                        <a:spcBef>
                          <a:spcPts val="0"/>
                        </a:spcBef>
                        <a:spcAft>
                          <a:spcPts val="0"/>
                        </a:spcAft>
                        <a:buClrTx/>
                        <a:buSzTx/>
                        <a:buFontTx/>
                        <a:buNone/>
                        <a:tabLst/>
                        <a:defRPr/>
                      </a:pPr>
                      <a:r>
                        <a:rPr lang="en-GB" sz="1200" dirty="0"/>
                        <a:t>Team reskilling</a:t>
                      </a:r>
                      <a:r>
                        <a:rPr lang="en-GB" sz="1200" baseline="0" dirty="0"/>
                        <a:t>. Single consolidated data source but significant dev.</a:t>
                      </a:r>
                      <a:endParaRPr lang="en-GB" sz="1200" dirty="0"/>
                    </a:p>
                  </a:txBody>
                  <a:tcPr marL="45720" marR="45720"/>
                </a:tc>
                <a:extLst>
                  <a:ext uri="{0D108BD9-81ED-4DB2-BD59-A6C34878D82A}">
                    <a16:rowId xmlns:a16="http://schemas.microsoft.com/office/drawing/2014/main" val="10007"/>
                  </a:ext>
                </a:extLst>
              </a:tr>
              <a:tr h="370840">
                <a:tc>
                  <a:txBody>
                    <a:bodyPr/>
                    <a:lstStyle/>
                    <a:p>
                      <a:pPr algn="l"/>
                      <a:r>
                        <a:rPr lang="en-GB" sz="1200" dirty="0"/>
                        <a:t>Reporting</a:t>
                      </a:r>
                    </a:p>
                  </a:txBody>
                  <a:tcPr anchor="ctr"/>
                </a:tc>
                <a:tc>
                  <a:txBody>
                    <a:bodyPr/>
                    <a:lstStyle/>
                    <a:p>
                      <a:pPr algn="ctr"/>
                      <a:r>
                        <a:rPr lang="en-GB" sz="1200" dirty="0"/>
                        <a:t>Bus. Objects</a:t>
                      </a:r>
                    </a:p>
                  </a:txBody>
                  <a:tcPr marL="36000" marR="36000" marT="36000" marB="36000" anchor="ctr"/>
                </a:tc>
                <a:tc>
                  <a:txBody>
                    <a:bodyPr/>
                    <a:lstStyle/>
                    <a:p>
                      <a:pPr algn="ctr"/>
                      <a:r>
                        <a:rPr lang="en-GB" sz="1200" dirty="0"/>
                        <a:t>SSRS</a:t>
                      </a:r>
                    </a:p>
                  </a:txBody>
                  <a:tcPr marL="36000" marR="36000" marT="36000" marB="36000" anchor="ctr"/>
                </a:tc>
                <a:tc>
                  <a:txBody>
                    <a:bodyPr/>
                    <a:lstStyle/>
                    <a:p>
                      <a:pPr algn="ctr"/>
                      <a:r>
                        <a:rPr lang="en-GB" sz="1200" dirty="0"/>
                        <a:t>Bus. Objects</a:t>
                      </a:r>
                    </a:p>
                  </a:txBody>
                  <a:tcPr marL="36000" marR="36000" marT="36000" marB="36000" anchor="ctr"/>
                </a:tc>
                <a:tc>
                  <a:txBody>
                    <a:bodyPr/>
                    <a:lstStyle/>
                    <a:p>
                      <a:pPr algn="ctr"/>
                      <a:r>
                        <a:rPr lang="en-GB" sz="1200" dirty="0"/>
                        <a:t>Power BI</a:t>
                      </a:r>
                    </a:p>
                  </a:txBody>
                  <a:tcPr marL="36000" marR="36000" marT="36000" marB="36000" anchor="ctr"/>
                </a:tc>
                <a:tc>
                  <a:txBody>
                    <a:bodyPr/>
                    <a:lstStyle/>
                    <a:p>
                      <a:pPr marL="0" marR="0" lvl="0" indent="0" algn="l" defTabSz="998252" rtl="0" eaLnBrk="1" fontAlgn="auto" latinLnBrk="0" hangingPunct="1">
                        <a:lnSpc>
                          <a:spcPct val="100000"/>
                        </a:lnSpc>
                        <a:spcBef>
                          <a:spcPts val="0"/>
                        </a:spcBef>
                        <a:spcAft>
                          <a:spcPts val="0"/>
                        </a:spcAft>
                        <a:buClrTx/>
                        <a:buSzTx/>
                        <a:buFontTx/>
                        <a:buNone/>
                        <a:tabLst/>
                        <a:defRPr/>
                      </a:pPr>
                      <a:r>
                        <a:rPr lang="en-GB" sz="1200" dirty="0"/>
                        <a:t>Team reskilling but evolution from</a:t>
                      </a:r>
                      <a:r>
                        <a:rPr lang="en-GB" sz="1200" baseline="0" dirty="0"/>
                        <a:t> SSRS. Significant rewrites add no business value</a:t>
                      </a:r>
                      <a:endParaRPr lang="en-GB" sz="1200" dirty="0"/>
                    </a:p>
                  </a:txBody>
                  <a:tcPr marL="45720" marR="4572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71626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8"/>
          </p:nvPr>
        </p:nvSpPr>
        <p:spPr/>
        <p:txBody>
          <a:bodyPr/>
          <a:lstStyle/>
          <a:p>
            <a:r>
              <a:rPr lang="en-US" sz="3200" dirty="0"/>
              <a:t>Enable the Future</a:t>
            </a:r>
          </a:p>
        </p:txBody>
      </p:sp>
      <p:sp>
        <p:nvSpPr>
          <p:cNvPr id="5" name="Text Placeholder 4"/>
          <p:cNvSpPr>
            <a:spLocks noGrp="1"/>
          </p:cNvSpPr>
          <p:nvPr>
            <p:ph type="body" sz="quarter" idx="19"/>
          </p:nvPr>
        </p:nvSpPr>
        <p:spPr/>
        <p:txBody>
          <a:bodyPr/>
          <a:lstStyle/>
          <a:p>
            <a:pPr marL="285750" indent="-285750">
              <a:buFont typeface="Arial" panose="020B0604020202020204" pitchFamily="34" charset="0"/>
              <a:buChar char="•"/>
            </a:pPr>
            <a:r>
              <a:rPr lang="en-US" sz="1600" dirty="0"/>
              <a:t>Technology enablement</a:t>
            </a:r>
          </a:p>
          <a:p>
            <a:pPr marL="285750" indent="-285750">
              <a:buFont typeface="Arial" panose="020B0604020202020204" pitchFamily="34" charset="0"/>
              <a:buChar char="•"/>
            </a:pPr>
            <a:r>
              <a:rPr lang="en-US" sz="1600" dirty="0"/>
              <a:t>Get the right data to the right people</a:t>
            </a:r>
          </a:p>
          <a:p>
            <a:pPr marL="285750" indent="-285750">
              <a:buFont typeface="Arial" panose="020B0604020202020204" pitchFamily="34" charset="0"/>
              <a:buChar char="•"/>
            </a:pPr>
            <a:r>
              <a:rPr lang="en-US" sz="1600" dirty="0"/>
              <a:t>Data Ecosystem connectivity</a:t>
            </a:r>
          </a:p>
          <a:p>
            <a:endParaRPr lang="en-US" sz="1600" dirty="0"/>
          </a:p>
          <a:p>
            <a:endParaRPr lang="en-GB" dirty="0"/>
          </a:p>
        </p:txBody>
      </p:sp>
    </p:spTree>
    <p:extLst>
      <p:ext uri="{BB962C8B-B14F-4D97-AF65-F5344CB8AC3E}">
        <p14:creationId xmlns:p14="http://schemas.microsoft.com/office/powerpoint/2010/main" val="108579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dirty="0"/>
              <a:t>Strategies for adopting the cloud</a:t>
            </a:r>
          </a:p>
        </p:txBody>
      </p:sp>
      <p:sp>
        <p:nvSpPr>
          <p:cNvPr id="6" name="Text Placeholder 5"/>
          <p:cNvSpPr>
            <a:spLocks noGrp="1"/>
          </p:cNvSpPr>
          <p:nvPr>
            <p:ph type="body" sz="quarter" idx="17"/>
          </p:nvPr>
        </p:nvSpPr>
        <p:spPr/>
        <p:txBody>
          <a:bodyPr/>
          <a:lstStyle/>
          <a:p>
            <a:r>
              <a:rPr lang="en-GB" dirty="0"/>
              <a:t>There are six core industry strategies we can deploy to move from our capabilities and applications to the cloud. We will use Retire and Re-purchase because at the same time we can upgrade our capabilities and adopt industry best practice</a:t>
            </a:r>
          </a:p>
        </p:txBody>
      </p:sp>
      <p:graphicFrame>
        <p:nvGraphicFramePr>
          <p:cNvPr id="17" name="Table 16"/>
          <p:cNvGraphicFramePr>
            <a:graphicFrameLocks noGrp="1"/>
          </p:cNvGraphicFramePr>
          <p:nvPr/>
        </p:nvGraphicFramePr>
        <p:xfrm>
          <a:off x="2110288" y="2310071"/>
          <a:ext cx="5928265" cy="2775765"/>
        </p:xfrm>
        <a:graphic>
          <a:graphicData uri="http://schemas.openxmlformats.org/drawingml/2006/table">
            <a:tbl>
              <a:tblPr firstRow="1" bandRow="1">
                <a:tableStyleId>{2D5ABB26-0587-4C30-8999-92F81FD0307C}</a:tableStyleId>
              </a:tblPr>
              <a:tblGrid>
                <a:gridCol w="1267861">
                  <a:extLst>
                    <a:ext uri="{9D8B030D-6E8A-4147-A177-3AD203B41FA5}">
                      <a16:colId xmlns:a16="http://schemas.microsoft.com/office/drawing/2014/main" val="20000"/>
                    </a:ext>
                  </a:extLst>
                </a:gridCol>
                <a:gridCol w="4660404">
                  <a:extLst>
                    <a:ext uri="{9D8B030D-6E8A-4147-A177-3AD203B41FA5}">
                      <a16:colId xmlns:a16="http://schemas.microsoft.com/office/drawing/2014/main" val="20001"/>
                    </a:ext>
                  </a:extLst>
                </a:gridCol>
              </a:tblGrid>
              <a:tr h="411670">
                <a:tc>
                  <a:txBody>
                    <a:bodyPr/>
                    <a:lstStyle/>
                    <a:p>
                      <a:r>
                        <a:rPr lang="en-GB" sz="1200" b="1" dirty="0">
                          <a:solidFill>
                            <a:srgbClr val="003C64"/>
                          </a:solidFill>
                        </a:rPr>
                        <a:t>Retire</a:t>
                      </a:r>
                    </a:p>
                  </a:txBody>
                  <a:tcPr marL="74295" marR="74295" marT="37148" marB="3714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accent2"/>
                    </a:solidFill>
                  </a:tcPr>
                </a:tc>
                <a:tc>
                  <a:txBody>
                    <a:bodyPr/>
                    <a:lstStyle/>
                    <a:p>
                      <a:r>
                        <a:rPr lang="en-GB" sz="900" dirty="0">
                          <a:solidFill>
                            <a:schemeClr val="bg1"/>
                          </a:solidFill>
                        </a:rPr>
                        <a:t>This is where</a:t>
                      </a:r>
                      <a:r>
                        <a:rPr lang="en-GB" sz="900" baseline="0" dirty="0">
                          <a:solidFill>
                            <a:schemeClr val="bg1"/>
                          </a:solidFill>
                        </a:rPr>
                        <a:t> the business capability is no </a:t>
                      </a:r>
                      <a:r>
                        <a:rPr lang="en-GB" sz="900" kern="1200" dirty="0">
                          <a:solidFill>
                            <a:schemeClr val="bg1"/>
                          </a:solidFill>
                          <a:latin typeface="+mn-lt"/>
                          <a:ea typeface="+mn-ea"/>
                          <a:cs typeface="+mn-cs"/>
                        </a:rPr>
                        <a:t>longer</a:t>
                      </a:r>
                      <a:r>
                        <a:rPr lang="en-GB" sz="900" baseline="0" dirty="0">
                          <a:solidFill>
                            <a:schemeClr val="bg1"/>
                          </a:solidFill>
                        </a:rPr>
                        <a:t> required for various reasons and therefore we simply seek to stop offering it. </a:t>
                      </a:r>
                      <a:endParaRPr lang="en-GB" sz="900" dirty="0">
                        <a:solidFill>
                          <a:schemeClr val="bg1"/>
                        </a:solidFill>
                      </a:endParaRPr>
                    </a:p>
                  </a:txBody>
                  <a:tcPr marL="74295" marR="74295" marT="37148" marB="3714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518722">
                <a:tc>
                  <a:txBody>
                    <a:bodyPr/>
                    <a:lstStyle/>
                    <a:p>
                      <a:pPr marL="0" algn="l" defTabSz="879084" rtl="0" eaLnBrk="1" latinLnBrk="0" hangingPunct="1"/>
                      <a:r>
                        <a:rPr lang="en-GB" sz="1200" b="1" kern="1200" dirty="0">
                          <a:solidFill>
                            <a:srgbClr val="003C64"/>
                          </a:solidFill>
                          <a:latin typeface="+mn-lt"/>
                          <a:ea typeface="+mn-ea"/>
                          <a:cs typeface="+mn-cs"/>
                        </a:rPr>
                        <a:t>Re-Purchase</a:t>
                      </a:r>
                    </a:p>
                  </a:txBody>
                  <a:tcPr marL="74295" marR="74295" marT="37148" marB="3714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accent2"/>
                    </a:solidFill>
                  </a:tcPr>
                </a:tc>
                <a:tc>
                  <a:txBody>
                    <a:bodyPr/>
                    <a:lstStyle/>
                    <a:p>
                      <a:r>
                        <a:rPr lang="en-GB" sz="900" dirty="0">
                          <a:solidFill>
                            <a:schemeClr val="bg1"/>
                          </a:solidFill>
                        </a:rPr>
                        <a:t>This is where we seek an outside provider to supply us with</a:t>
                      </a:r>
                      <a:r>
                        <a:rPr lang="en-GB" sz="900" baseline="0" dirty="0">
                          <a:solidFill>
                            <a:schemeClr val="bg1"/>
                          </a:solidFill>
                        </a:rPr>
                        <a:t> this business capability. Whilst this gets the capability off the data </a:t>
                      </a:r>
                      <a:r>
                        <a:rPr lang="en-GB" sz="900" baseline="0" dirty="0" err="1">
                          <a:solidFill>
                            <a:schemeClr val="bg1"/>
                          </a:solidFill>
                        </a:rPr>
                        <a:t>center</a:t>
                      </a:r>
                      <a:r>
                        <a:rPr lang="en-GB" sz="900" baseline="0" dirty="0">
                          <a:solidFill>
                            <a:schemeClr val="bg1"/>
                          </a:solidFill>
                        </a:rPr>
                        <a:t> it also means the capability is not moving onto our public cloud. </a:t>
                      </a:r>
                      <a:endParaRPr lang="en-GB" sz="900" dirty="0">
                        <a:solidFill>
                          <a:schemeClr val="bg1"/>
                        </a:solidFill>
                      </a:endParaRPr>
                    </a:p>
                  </a:txBody>
                  <a:tcPr marL="74295" marR="74295" marT="37148" marB="3714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10001"/>
                  </a:ext>
                </a:extLst>
              </a:tr>
              <a:tr h="411670">
                <a:tc>
                  <a:txBody>
                    <a:bodyPr/>
                    <a:lstStyle/>
                    <a:p>
                      <a:r>
                        <a:rPr lang="en-GB" sz="1200" b="1" dirty="0">
                          <a:solidFill>
                            <a:srgbClr val="003C64"/>
                          </a:solidFill>
                        </a:rPr>
                        <a:t>Retain</a:t>
                      </a:r>
                      <a:r>
                        <a:rPr lang="en-GB" sz="1200" b="1" baseline="0" dirty="0">
                          <a:solidFill>
                            <a:srgbClr val="003C64"/>
                          </a:solidFill>
                        </a:rPr>
                        <a:t> </a:t>
                      </a:r>
                      <a:endParaRPr lang="en-GB" sz="1200" b="1" dirty="0">
                        <a:solidFill>
                          <a:srgbClr val="003C64"/>
                        </a:solidFill>
                      </a:endParaRPr>
                    </a:p>
                  </a:txBody>
                  <a:tcPr marL="74295" marR="74295" marT="37148" marB="3714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r>
                        <a:rPr lang="en-GB" sz="900" dirty="0">
                          <a:solidFill>
                            <a:schemeClr val="bg1">
                              <a:lumMod val="50000"/>
                            </a:schemeClr>
                          </a:solidFill>
                        </a:rPr>
                        <a:t>This is the choice</a:t>
                      </a:r>
                      <a:r>
                        <a:rPr lang="en-GB" sz="900" baseline="0" dirty="0">
                          <a:solidFill>
                            <a:schemeClr val="bg1">
                              <a:lumMod val="50000"/>
                            </a:schemeClr>
                          </a:solidFill>
                        </a:rPr>
                        <a:t> to keep a capability within the data </a:t>
                      </a:r>
                      <a:r>
                        <a:rPr lang="en-GB" sz="900" baseline="0" dirty="0" err="1">
                          <a:solidFill>
                            <a:schemeClr val="bg1">
                              <a:lumMod val="50000"/>
                            </a:schemeClr>
                          </a:solidFill>
                        </a:rPr>
                        <a:t>centers</a:t>
                      </a:r>
                      <a:r>
                        <a:rPr lang="en-GB" sz="900" baseline="0" dirty="0">
                          <a:solidFill>
                            <a:schemeClr val="bg1">
                              <a:lumMod val="50000"/>
                            </a:schemeClr>
                          </a:solidFill>
                        </a:rPr>
                        <a:t>. </a:t>
                      </a:r>
                      <a:r>
                        <a:rPr lang="en-GB" sz="900" b="0" baseline="0" dirty="0">
                          <a:solidFill>
                            <a:schemeClr val="bg1">
                              <a:lumMod val="50000"/>
                            </a:schemeClr>
                          </a:solidFill>
                        </a:rPr>
                        <a:t>AGT is likely to outsource remaining data </a:t>
                      </a:r>
                      <a:r>
                        <a:rPr lang="en-GB" sz="900" b="0" baseline="0" dirty="0" err="1">
                          <a:solidFill>
                            <a:schemeClr val="bg1">
                              <a:lumMod val="50000"/>
                            </a:schemeClr>
                          </a:solidFill>
                        </a:rPr>
                        <a:t>centers</a:t>
                      </a:r>
                      <a:r>
                        <a:rPr lang="en-GB" sz="900" b="0" baseline="0" dirty="0">
                          <a:solidFill>
                            <a:schemeClr val="bg1">
                              <a:lumMod val="50000"/>
                            </a:schemeClr>
                          </a:solidFill>
                        </a:rPr>
                        <a:t> resulting in a forced “Re-purchased” </a:t>
                      </a:r>
                      <a:endParaRPr lang="en-GB" sz="900" b="0" dirty="0">
                        <a:solidFill>
                          <a:schemeClr val="bg1">
                            <a:lumMod val="50000"/>
                          </a:schemeClr>
                        </a:solidFill>
                      </a:endParaRPr>
                    </a:p>
                  </a:txBody>
                  <a:tcPr marL="74295" marR="74295" marT="37148" marB="3714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2"/>
                  </a:ext>
                </a:extLst>
              </a:tr>
              <a:tr h="470535">
                <a:tc>
                  <a:txBody>
                    <a:bodyPr/>
                    <a:lstStyle/>
                    <a:p>
                      <a:r>
                        <a:rPr lang="en-GB" sz="1200" b="1">
                          <a:solidFill>
                            <a:srgbClr val="003C64"/>
                          </a:solidFill>
                        </a:rPr>
                        <a:t>Re-host</a:t>
                      </a:r>
                    </a:p>
                  </a:txBody>
                  <a:tcPr marL="74295" marR="74295" marT="37148" marB="3714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r>
                        <a:rPr lang="en-GB" sz="900">
                          <a:solidFill>
                            <a:schemeClr val="bg1">
                              <a:lumMod val="50000"/>
                            </a:schemeClr>
                          </a:solidFill>
                        </a:rPr>
                        <a:t>Sometimes referred to as “lift and shift” this is where the</a:t>
                      </a:r>
                      <a:r>
                        <a:rPr lang="en-GB" sz="900" baseline="0">
                          <a:solidFill>
                            <a:schemeClr val="bg1">
                              <a:lumMod val="50000"/>
                            </a:schemeClr>
                          </a:solidFill>
                        </a:rPr>
                        <a:t> capability is replicated on the new platform. This is often the quickest rout to get a capability onto the cloud but severely limits the benefits of the cloud. </a:t>
                      </a:r>
                      <a:endParaRPr lang="en-GB" sz="900">
                        <a:solidFill>
                          <a:schemeClr val="bg1">
                            <a:lumMod val="50000"/>
                          </a:schemeClr>
                        </a:solidFill>
                      </a:endParaRPr>
                    </a:p>
                  </a:txBody>
                  <a:tcPr marL="74295" marR="74295" marT="37148" marB="3714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3"/>
                  </a:ext>
                </a:extLst>
              </a:tr>
              <a:tr h="518722">
                <a:tc>
                  <a:txBody>
                    <a:bodyPr/>
                    <a:lstStyle/>
                    <a:p>
                      <a:r>
                        <a:rPr lang="en-GB" sz="1200" b="1">
                          <a:solidFill>
                            <a:srgbClr val="003C64"/>
                          </a:solidFill>
                        </a:rPr>
                        <a:t>Re-platform </a:t>
                      </a:r>
                    </a:p>
                  </a:txBody>
                  <a:tcPr marL="74295" marR="74295" marT="37148" marB="3714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r>
                        <a:rPr lang="en-GB" sz="900">
                          <a:solidFill>
                            <a:schemeClr val="bg1">
                              <a:lumMod val="50000"/>
                            </a:schemeClr>
                          </a:solidFill>
                        </a:rPr>
                        <a:t>This</a:t>
                      </a:r>
                      <a:r>
                        <a:rPr lang="en-GB" sz="900" baseline="0">
                          <a:solidFill>
                            <a:schemeClr val="bg1">
                              <a:lumMod val="50000"/>
                            </a:schemeClr>
                          </a:solidFill>
                        </a:rPr>
                        <a:t> is a middle ground between re-host and re-factor. Rather than fully recreating the capability to be cloud native smaller changes are made to get </a:t>
                      </a:r>
                      <a:endParaRPr lang="en-GB" sz="900">
                        <a:solidFill>
                          <a:schemeClr val="bg1">
                            <a:lumMod val="50000"/>
                          </a:schemeClr>
                        </a:solidFill>
                      </a:endParaRPr>
                    </a:p>
                  </a:txBody>
                  <a:tcPr marL="74295" marR="74295" marT="37148" marB="3714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4"/>
                  </a:ext>
                </a:extLst>
              </a:tr>
              <a:tr h="429205">
                <a:tc>
                  <a:txBody>
                    <a:bodyPr/>
                    <a:lstStyle/>
                    <a:p>
                      <a:r>
                        <a:rPr lang="en-GB" sz="1200" b="1">
                          <a:solidFill>
                            <a:srgbClr val="003C64"/>
                          </a:solidFill>
                        </a:rPr>
                        <a:t>Re-factor</a:t>
                      </a:r>
                    </a:p>
                  </a:txBody>
                  <a:tcPr marL="74295" marR="74295" marT="37148" marB="3714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r>
                        <a:rPr lang="en-GB" sz="900" dirty="0">
                          <a:solidFill>
                            <a:schemeClr val="bg1">
                              <a:lumMod val="50000"/>
                            </a:schemeClr>
                          </a:solidFill>
                        </a:rPr>
                        <a:t>This</a:t>
                      </a:r>
                      <a:r>
                        <a:rPr lang="en-GB" sz="900" baseline="0" dirty="0">
                          <a:solidFill>
                            <a:schemeClr val="bg1">
                              <a:lumMod val="50000"/>
                            </a:schemeClr>
                          </a:solidFill>
                        </a:rPr>
                        <a:t> is where the capability is fully redeveloped into a cloud native solutions. Which results in a longer transfer time but does give the full benefit of a cloud capability. </a:t>
                      </a:r>
                      <a:endParaRPr lang="en-GB" sz="900" dirty="0">
                        <a:solidFill>
                          <a:schemeClr val="bg1">
                            <a:lumMod val="50000"/>
                          </a:schemeClr>
                        </a:solidFill>
                      </a:endParaRPr>
                    </a:p>
                  </a:txBody>
                  <a:tcPr marL="74295" marR="74295" marT="37148" marB="3714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20" name="Groep 25">
            <a:extLst>
              <a:ext uri="{FF2B5EF4-FFF2-40B4-BE49-F238E27FC236}">
                <a16:creationId xmlns:a16="http://schemas.microsoft.com/office/drawing/2014/main" id="{789EB956-3DBF-4862-B8E9-7CD93316D827}"/>
              </a:ext>
            </a:extLst>
          </p:cNvPr>
          <p:cNvGrpSpPr/>
          <p:nvPr/>
        </p:nvGrpSpPr>
        <p:grpSpPr>
          <a:xfrm>
            <a:off x="1625465" y="2791486"/>
            <a:ext cx="413311" cy="413311"/>
            <a:chOff x="3014429" y="2140639"/>
            <a:chExt cx="857101" cy="857101"/>
          </a:xfrm>
        </p:grpSpPr>
        <p:grpSp>
          <p:nvGrpSpPr>
            <p:cNvPr id="21" name="Groep 19">
              <a:extLst>
                <a:ext uri="{FF2B5EF4-FFF2-40B4-BE49-F238E27FC236}">
                  <a16:creationId xmlns:a16="http://schemas.microsoft.com/office/drawing/2014/main" id="{491C410C-3E27-4CC7-AC50-495891AE2893}"/>
                </a:ext>
              </a:extLst>
            </p:cNvPr>
            <p:cNvGrpSpPr/>
            <p:nvPr/>
          </p:nvGrpSpPr>
          <p:grpSpPr>
            <a:xfrm>
              <a:off x="3014429" y="2140639"/>
              <a:ext cx="857101" cy="857101"/>
              <a:chOff x="3014429" y="2140639"/>
              <a:chExt cx="857101" cy="857101"/>
            </a:xfrm>
          </p:grpSpPr>
          <p:sp>
            <p:nvSpPr>
              <p:cNvPr id="23" name="Oval 39">
                <a:extLst>
                  <a:ext uri="{FF2B5EF4-FFF2-40B4-BE49-F238E27FC236}">
                    <a16:creationId xmlns:a16="http://schemas.microsoft.com/office/drawing/2014/main" id="{22A12398-17D3-4868-BF1D-1B1288BCE7D7}"/>
                  </a:ext>
                </a:extLst>
              </p:cNvPr>
              <p:cNvSpPr>
                <a:spLocks/>
              </p:cNvSpPr>
              <p:nvPr/>
            </p:nvSpPr>
            <p:spPr>
              <a:xfrm>
                <a:off x="3014429" y="2140639"/>
                <a:ext cx="857101" cy="857101"/>
              </a:xfrm>
              <a:prstGeom prst="ellipse">
                <a:avLst/>
              </a:prstGeom>
              <a:solidFill>
                <a:schemeClr val="lt1"/>
              </a:solidFill>
              <a:ln w="9525" cmpd="sng">
                <a:solidFill>
                  <a:srgbClr val="003C64"/>
                </a:solidFill>
              </a:ln>
              <a:effectLst/>
            </p:spPr>
            <p:style>
              <a:lnRef idx="1">
                <a:schemeClr val="accent1"/>
              </a:lnRef>
              <a:fillRef idx="0">
                <a:schemeClr val="accent1"/>
              </a:fillRef>
              <a:effectRef idx="0">
                <a:schemeClr val="accent1"/>
              </a:effectRef>
              <a:fontRef idx="minor">
                <a:schemeClr val="tx1"/>
              </a:fontRef>
            </p:style>
            <p:txBody>
              <a:bodyPr lIns="58486" tIns="58486" rIns="58486" bIns="58486" rtlCol="0" anchor="t" anchorCtr="0">
                <a:noAutofit/>
              </a:bodyPr>
              <a:lstStyle/>
              <a:p>
                <a:pPr>
                  <a:lnSpc>
                    <a:spcPct val="90000"/>
                  </a:lnSpc>
                  <a:spcBef>
                    <a:spcPts val="325"/>
                  </a:spcBef>
                </a:pPr>
                <a:endParaRPr lang="en-US" sz="1219"/>
              </a:p>
            </p:txBody>
          </p:sp>
          <p:sp>
            <p:nvSpPr>
              <p:cNvPr id="24" name="Freeform 9">
                <a:extLst>
                  <a:ext uri="{FF2B5EF4-FFF2-40B4-BE49-F238E27FC236}">
                    <a16:creationId xmlns:a16="http://schemas.microsoft.com/office/drawing/2014/main" id="{CB91A54E-DBAD-4075-AA19-645979ED4BBB}"/>
                  </a:ext>
                </a:extLst>
              </p:cNvPr>
              <p:cNvSpPr>
                <a:spLocks/>
              </p:cNvSpPr>
              <p:nvPr/>
            </p:nvSpPr>
            <p:spPr bwMode="auto">
              <a:xfrm rot="5400000">
                <a:off x="3455500" y="2428114"/>
                <a:ext cx="185171" cy="249748"/>
              </a:xfrm>
              <a:custGeom>
                <a:avLst/>
                <a:gdLst>
                  <a:gd name="T0" fmla="*/ 481 w 1167"/>
                  <a:gd name="T1" fmla="*/ 1574 h 1574"/>
                  <a:gd name="T2" fmla="*/ 481 w 1167"/>
                  <a:gd name="T3" fmla="*/ 391 h 1574"/>
                  <a:gd name="T4" fmla="*/ 143 w 1167"/>
                  <a:gd name="T5" fmla="*/ 727 h 1574"/>
                  <a:gd name="T6" fmla="*/ 0 w 1167"/>
                  <a:gd name="T7" fmla="*/ 584 h 1574"/>
                  <a:gd name="T8" fmla="*/ 583 w 1167"/>
                  <a:gd name="T9" fmla="*/ 0 h 1574"/>
                  <a:gd name="T10" fmla="*/ 1167 w 1167"/>
                  <a:gd name="T11" fmla="*/ 584 h 1574"/>
                  <a:gd name="T12" fmla="*/ 1023 w 1167"/>
                  <a:gd name="T13" fmla="*/ 727 h 1574"/>
                  <a:gd name="T14" fmla="*/ 686 w 1167"/>
                  <a:gd name="T15" fmla="*/ 391 h 1574"/>
                  <a:gd name="T16" fmla="*/ 686 w 1167"/>
                  <a:gd name="T17" fmla="*/ 1574 h 1574"/>
                  <a:gd name="T18" fmla="*/ 481 w 1167"/>
                  <a:gd name="T19" fmla="*/ 1574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7" h="1574">
                    <a:moveTo>
                      <a:pt x="481" y="1574"/>
                    </a:moveTo>
                    <a:lnTo>
                      <a:pt x="481" y="391"/>
                    </a:lnTo>
                    <a:lnTo>
                      <a:pt x="143" y="727"/>
                    </a:lnTo>
                    <a:lnTo>
                      <a:pt x="0" y="584"/>
                    </a:lnTo>
                    <a:lnTo>
                      <a:pt x="583" y="0"/>
                    </a:lnTo>
                    <a:lnTo>
                      <a:pt x="1167" y="584"/>
                    </a:lnTo>
                    <a:lnTo>
                      <a:pt x="1023" y="727"/>
                    </a:lnTo>
                    <a:lnTo>
                      <a:pt x="686" y="391"/>
                    </a:lnTo>
                    <a:lnTo>
                      <a:pt x="686" y="1574"/>
                    </a:lnTo>
                    <a:lnTo>
                      <a:pt x="481" y="1574"/>
                    </a:lnTo>
                    <a:close/>
                  </a:path>
                </a:pathLst>
              </a:custGeom>
              <a:solidFill>
                <a:schemeClr val="accent1"/>
              </a:solidFill>
              <a:ln>
                <a:solidFill>
                  <a:srgbClr val="003C64"/>
                </a:solidFill>
              </a:ln>
            </p:spPr>
            <p:txBody>
              <a:bodyPr vert="horz" wrap="square" lIns="74268" tIns="37133" rIns="74268" bIns="37133" numCol="1" anchor="t" anchorCtr="0" compatLnSpc="1">
                <a:prstTxWarp prst="textNoShape">
                  <a:avLst/>
                </a:prstTxWarp>
              </a:bodyPr>
              <a:lstStyle/>
              <a:p>
                <a:endParaRPr lang="nl-NL" sz="1381">
                  <a:sym typeface="+mn-lt"/>
                </a:endParaRPr>
              </a:p>
            </p:txBody>
          </p:sp>
        </p:grpSp>
        <p:sp>
          <p:nvSpPr>
            <p:cNvPr id="22" name="Oval 10">
              <a:extLst>
                <a:ext uri="{FF2B5EF4-FFF2-40B4-BE49-F238E27FC236}">
                  <a16:creationId xmlns:a16="http://schemas.microsoft.com/office/drawing/2014/main" id="{0A2C1C07-4BF7-4A68-97D3-50FB4BEC4710}"/>
                </a:ext>
              </a:extLst>
            </p:cNvPr>
            <p:cNvSpPr>
              <a:spLocks noChangeArrowheads="1"/>
            </p:cNvSpPr>
            <p:nvPr/>
          </p:nvSpPr>
          <p:spPr bwMode="auto">
            <a:xfrm rot="5400000">
              <a:off x="3272900" y="2488171"/>
              <a:ext cx="129953" cy="129635"/>
            </a:xfrm>
            <a:prstGeom prst="ellipse">
              <a:avLst/>
            </a:prstGeom>
            <a:solidFill>
              <a:schemeClr val="accent1"/>
            </a:solidFill>
            <a:ln>
              <a:solidFill>
                <a:srgbClr val="003C64"/>
              </a:solidFill>
            </a:ln>
          </p:spPr>
          <p:txBody>
            <a:bodyPr vert="horz" wrap="square" lIns="74268" tIns="37133" rIns="74268" bIns="37133" numCol="1" anchor="t" anchorCtr="0" compatLnSpc="1">
              <a:prstTxWarp prst="textNoShape">
                <a:avLst/>
              </a:prstTxWarp>
            </a:bodyPr>
            <a:lstStyle/>
            <a:p>
              <a:endParaRPr lang="nl-NL" sz="1381">
                <a:sym typeface="+mn-lt"/>
              </a:endParaRPr>
            </a:p>
          </p:txBody>
        </p:sp>
      </p:grpSp>
      <p:grpSp>
        <p:nvGrpSpPr>
          <p:cNvPr id="25" name="Groep 20">
            <a:extLst>
              <a:ext uri="{FF2B5EF4-FFF2-40B4-BE49-F238E27FC236}">
                <a16:creationId xmlns:a16="http://schemas.microsoft.com/office/drawing/2014/main" id="{AD7029A1-52DE-47C0-A258-36DBDF23B925}"/>
              </a:ext>
            </a:extLst>
          </p:cNvPr>
          <p:cNvGrpSpPr/>
          <p:nvPr/>
        </p:nvGrpSpPr>
        <p:grpSpPr>
          <a:xfrm>
            <a:off x="1625465" y="3251744"/>
            <a:ext cx="413311" cy="413311"/>
            <a:chOff x="4667425" y="2140639"/>
            <a:chExt cx="857101" cy="857101"/>
          </a:xfrm>
        </p:grpSpPr>
        <p:sp>
          <p:nvSpPr>
            <p:cNvPr id="26" name="Oval 39">
              <a:extLst>
                <a:ext uri="{FF2B5EF4-FFF2-40B4-BE49-F238E27FC236}">
                  <a16:creationId xmlns:a16="http://schemas.microsoft.com/office/drawing/2014/main" id="{E57AF2C8-1BAD-48C0-8CF5-ED23C2EE8727}"/>
                </a:ext>
              </a:extLst>
            </p:cNvPr>
            <p:cNvSpPr>
              <a:spLocks/>
            </p:cNvSpPr>
            <p:nvPr/>
          </p:nvSpPr>
          <p:spPr>
            <a:xfrm>
              <a:off x="4667425" y="2140639"/>
              <a:ext cx="857101" cy="857101"/>
            </a:xfrm>
            <a:prstGeom prst="ellipse">
              <a:avLst/>
            </a:prstGeom>
            <a:solidFill>
              <a:schemeClr val="lt1"/>
            </a:solidFill>
            <a:ln w="9525" cmpd="sng">
              <a:solidFill>
                <a:srgbClr val="003C64"/>
              </a:solidFill>
            </a:ln>
            <a:effectLst/>
          </p:spPr>
          <p:style>
            <a:lnRef idx="1">
              <a:schemeClr val="accent1"/>
            </a:lnRef>
            <a:fillRef idx="0">
              <a:schemeClr val="accent1"/>
            </a:fillRef>
            <a:effectRef idx="0">
              <a:schemeClr val="accent1"/>
            </a:effectRef>
            <a:fontRef idx="minor">
              <a:schemeClr val="tx1"/>
            </a:fontRef>
          </p:style>
          <p:txBody>
            <a:bodyPr lIns="58486" tIns="58486" rIns="58486" bIns="58486" rtlCol="0" anchor="t" anchorCtr="0">
              <a:noAutofit/>
            </a:bodyPr>
            <a:lstStyle/>
            <a:p>
              <a:pPr>
                <a:lnSpc>
                  <a:spcPct val="90000"/>
                </a:lnSpc>
                <a:spcBef>
                  <a:spcPts val="325"/>
                </a:spcBef>
              </a:pPr>
              <a:endParaRPr lang="en-US" sz="1219"/>
            </a:p>
          </p:txBody>
        </p:sp>
        <p:sp>
          <p:nvSpPr>
            <p:cNvPr id="27" name="Freeform 10">
              <a:extLst>
                <a:ext uri="{FF2B5EF4-FFF2-40B4-BE49-F238E27FC236}">
                  <a16:creationId xmlns:a16="http://schemas.microsoft.com/office/drawing/2014/main" id="{047777D5-E81F-4844-AE54-5C103F6DCFF5}"/>
                </a:ext>
              </a:extLst>
            </p:cNvPr>
            <p:cNvSpPr>
              <a:spLocks/>
            </p:cNvSpPr>
            <p:nvPr/>
          </p:nvSpPr>
          <p:spPr bwMode="auto">
            <a:xfrm rot="5400000" flipH="1">
              <a:off x="4927405" y="2403708"/>
              <a:ext cx="190000" cy="298561"/>
            </a:xfrm>
            <a:custGeom>
              <a:avLst/>
              <a:gdLst>
                <a:gd name="T0" fmla="*/ 890 w 2158"/>
                <a:gd name="T1" fmla="*/ 3391 h 3391"/>
                <a:gd name="T2" fmla="*/ 890 w 2158"/>
                <a:gd name="T3" fmla="*/ 724 h 3391"/>
                <a:gd name="T4" fmla="*/ 265 w 2158"/>
                <a:gd name="T5" fmla="*/ 1346 h 3391"/>
                <a:gd name="T6" fmla="*/ 0 w 2158"/>
                <a:gd name="T7" fmla="*/ 1081 h 3391"/>
                <a:gd name="T8" fmla="*/ 1079 w 2158"/>
                <a:gd name="T9" fmla="*/ 0 h 3391"/>
                <a:gd name="T10" fmla="*/ 2158 w 2158"/>
                <a:gd name="T11" fmla="*/ 1081 h 3391"/>
                <a:gd name="T12" fmla="*/ 1893 w 2158"/>
                <a:gd name="T13" fmla="*/ 1346 h 3391"/>
                <a:gd name="T14" fmla="*/ 1268 w 2158"/>
                <a:gd name="T15" fmla="*/ 724 h 3391"/>
                <a:gd name="T16" fmla="*/ 1268 w 2158"/>
                <a:gd name="T17" fmla="*/ 3391 h 3391"/>
                <a:gd name="T18" fmla="*/ 890 w 2158"/>
                <a:gd name="T19" fmla="*/ 3391 h 3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8" h="3391">
                  <a:moveTo>
                    <a:pt x="890" y="3391"/>
                  </a:moveTo>
                  <a:lnTo>
                    <a:pt x="890" y="724"/>
                  </a:lnTo>
                  <a:lnTo>
                    <a:pt x="265" y="1346"/>
                  </a:lnTo>
                  <a:lnTo>
                    <a:pt x="0" y="1081"/>
                  </a:lnTo>
                  <a:lnTo>
                    <a:pt x="1079" y="0"/>
                  </a:lnTo>
                  <a:lnTo>
                    <a:pt x="2158" y="1081"/>
                  </a:lnTo>
                  <a:lnTo>
                    <a:pt x="1893" y="1346"/>
                  </a:lnTo>
                  <a:lnTo>
                    <a:pt x="1268" y="724"/>
                  </a:lnTo>
                  <a:lnTo>
                    <a:pt x="1268" y="3391"/>
                  </a:lnTo>
                  <a:lnTo>
                    <a:pt x="890" y="3391"/>
                  </a:lnTo>
                  <a:close/>
                </a:path>
              </a:pathLst>
            </a:custGeom>
            <a:solidFill>
              <a:schemeClr val="accent1"/>
            </a:solidFill>
            <a:ln>
              <a:solidFill>
                <a:srgbClr val="003C64"/>
              </a:solidFill>
            </a:ln>
          </p:spPr>
          <p:txBody>
            <a:bodyPr vert="horz" wrap="square" lIns="74268" tIns="37133" rIns="74268" bIns="37133" numCol="1" anchor="t" anchorCtr="0" compatLnSpc="1">
              <a:prstTxWarp prst="textNoShape">
                <a:avLst/>
              </a:prstTxWarp>
            </a:bodyPr>
            <a:lstStyle/>
            <a:p>
              <a:endParaRPr lang="nl-NL" sz="1381">
                <a:solidFill>
                  <a:schemeClr val="bg1"/>
                </a:solidFill>
                <a:sym typeface="+mn-lt"/>
              </a:endParaRPr>
            </a:p>
          </p:txBody>
        </p:sp>
        <p:sp>
          <p:nvSpPr>
            <p:cNvPr id="28" name="Freeform 11">
              <a:extLst>
                <a:ext uri="{FF2B5EF4-FFF2-40B4-BE49-F238E27FC236}">
                  <a16:creationId xmlns:a16="http://schemas.microsoft.com/office/drawing/2014/main" id="{0D09F2D6-38CA-40B5-8D1B-07DBD16E02E8}"/>
                </a:ext>
              </a:extLst>
            </p:cNvPr>
            <p:cNvSpPr>
              <a:spLocks/>
            </p:cNvSpPr>
            <p:nvPr/>
          </p:nvSpPr>
          <p:spPr bwMode="auto">
            <a:xfrm rot="5400000" flipH="1">
              <a:off x="5048643" y="2519663"/>
              <a:ext cx="367938" cy="66650"/>
            </a:xfrm>
            <a:custGeom>
              <a:avLst/>
              <a:gdLst>
                <a:gd name="T0" fmla="*/ 1766 w 1766"/>
                <a:gd name="T1" fmla="*/ 0 h 320"/>
                <a:gd name="T2" fmla="*/ 1766 w 1766"/>
                <a:gd name="T3" fmla="*/ 320 h 320"/>
                <a:gd name="T4" fmla="*/ 0 w 1766"/>
                <a:gd name="T5" fmla="*/ 320 h 320"/>
                <a:gd name="T6" fmla="*/ 0 w 1766"/>
                <a:gd name="T7" fmla="*/ 0 h 320"/>
                <a:gd name="T8" fmla="*/ 1766 w 1766"/>
                <a:gd name="T9" fmla="*/ 0 h 320"/>
              </a:gdLst>
              <a:ahLst/>
              <a:cxnLst>
                <a:cxn ang="0">
                  <a:pos x="T0" y="T1"/>
                </a:cxn>
                <a:cxn ang="0">
                  <a:pos x="T2" y="T3"/>
                </a:cxn>
                <a:cxn ang="0">
                  <a:pos x="T4" y="T5"/>
                </a:cxn>
                <a:cxn ang="0">
                  <a:pos x="T6" y="T7"/>
                </a:cxn>
                <a:cxn ang="0">
                  <a:pos x="T8" y="T9"/>
                </a:cxn>
              </a:cxnLst>
              <a:rect l="0" t="0" r="r" b="b"/>
              <a:pathLst>
                <a:path w="1766" h="320">
                  <a:moveTo>
                    <a:pt x="1766" y="0"/>
                  </a:moveTo>
                  <a:cubicBezTo>
                    <a:pt x="1766" y="106"/>
                    <a:pt x="1766" y="213"/>
                    <a:pt x="1766" y="320"/>
                  </a:cubicBezTo>
                  <a:cubicBezTo>
                    <a:pt x="0" y="320"/>
                    <a:pt x="0" y="320"/>
                    <a:pt x="0" y="320"/>
                  </a:cubicBezTo>
                  <a:cubicBezTo>
                    <a:pt x="0" y="213"/>
                    <a:pt x="0" y="106"/>
                    <a:pt x="0" y="0"/>
                  </a:cubicBezTo>
                  <a:lnTo>
                    <a:pt x="1766" y="0"/>
                  </a:lnTo>
                  <a:close/>
                </a:path>
              </a:pathLst>
            </a:custGeom>
            <a:solidFill>
              <a:schemeClr val="accent1"/>
            </a:solidFill>
            <a:ln>
              <a:solidFill>
                <a:srgbClr val="003C64"/>
              </a:solidFill>
            </a:ln>
          </p:spPr>
          <p:txBody>
            <a:bodyPr vert="horz" wrap="square" lIns="74268" tIns="37133" rIns="74268" bIns="37133" numCol="1" anchor="t" anchorCtr="0" compatLnSpc="1">
              <a:prstTxWarp prst="textNoShape">
                <a:avLst/>
              </a:prstTxWarp>
            </a:bodyPr>
            <a:lstStyle/>
            <a:p>
              <a:endParaRPr lang="nl-NL" sz="1381">
                <a:solidFill>
                  <a:schemeClr val="bg1"/>
                </a:solidFill>
                <a:sym typeface="+mn-lt"/>
              </a:endParaRPr>
            </a:p>
          </p:txBody>
        </p:sp>
      </p:grpSp>
      <p:grpSp>
        <p:nvGrpSpPr>
          <p:cNvPr id="29" name="Groep 24">
            <a:extLst>
              <a:ext uri="{FF2B5EF4-FFF2-40B4-BE49-F238E27FC236}">
                <a16:creationId xmlns:a16="http://schemas.microsoft.com/office/drawing/2014/main" id="{8FC2BE72-AA96-4E12-828C-E3D72120E728}"/>
              </a:ext>
            </a:extLst>
          </p:cNvPr>
          <p:cNvGrpSpPr/>
          <p:nvPr/>
        </p:nvGrpSpPr>
        <p:grpSpPr>
          <a:xfrm>
            <a:off x="1625465" y="3712003"/>
            <a:ext cx="413311" cy="413311"/>
            <a:chOff x="9629643" y="2124438"/>
            <a:chExt cx="857101" cy="857101"/>
          </a:xfrm>
        </p:grpSpPr>
        <p:sp>
          <p:nvSpPr>
            <p:cNvPr id="30" name="Oval 39">
              <a:extLst>
                <a:ext uri="{FF2B5EF4-FFF2-40B4-BE49-F238E27FC236}">
                  <a16:creationId xmlns:a16="http://schemas.microsoft.com/office/drawing/2014/main" id="{D3286C44-92B0-4467-A76B-F936FDE88A48}"/>
                </a:ext>
              </a:extLst>
            </p:cNvPr>
            <p:cNvSpPr>
              <a:spLocks/>
            </p:cNvSpPr>
            <p:nvPr/>
          </p:nvSpPr>
          <p:spPr>
            <a:xfrm>
              <a:off x="9629643" y="2124438"/>
              <a:ext cx="857101" cy="857101"/>
            </a:xfrm>
            <a:prstGeom prst="ellipse">
              <a:avLst/>
            </a:prstGeom>
            <a:solidFill>
              <a:schemeClr val="lt1"/>
            </a:solidFill>
            <a:ln w="9525" cmpd="sng">
              <a:solidFill>
                <a:srgbClr val="003C64"/>
              </a:solidFill>
            </a:ln>
            <a:effectLst/>
          </p:spPr>
          <p:style>
            <a:lnRef idx="1">
              <a:schemeClr val="accent1"/>
            </a:lnRef>
            <a:fillRef idx="0">
              <a:schemeClr val="accent1"/>
            </a:fillRef>
            <a:effectRef idx="0">
              <a:schemeClr val="accent1"/>
            </a:effectRef>
            <a:fontRef idx="minor">
              <a:schemeClr val="tx1"/>
            </a:fontRef>
          </p:style>
          <p:txBody>
            <a:bodyPr lIns="58486" tIns="58486" rIns="58486" bIns="58486" rtlCol="0" anchor="t" anchorCtr="0">
              <a:noAutofit/>
            </a:bodyPr>
            <a:lstStyle/>
            <a:p>
              <a:pPr>
                <a:lnSpc>
                  <a:spcPct val="90000"/>
                </a:lnSpc>
                <a:spcBef>
                  <a:spcPts val="325"/>
                </a:spcBef>
              </a:pPr>
              <a:endParaRPr lang="en-US" sz="1219"/>
            </a:p>
          </p:txBody>
        </p:sp>
        <p:sp>
          <p:nvSpPr>
            <p:cNvPr id="31" name="Freeform 9">
              <a:extLst>
                <a:ext uri="{FF2B5EF4-FFF2-40B4-BE49-F238E27FC236}">
                  <a16:creationId xmlns:a16="http://schemas.microsoft.com/office/drawing/2014/main" id="{6C8CE0F5-1E4E-4299-A031-1F407CF75480}"/>
                </a:ext>
              </a:extLst>
            </p:cNvPr>
            <p:cNvSpPr>
              <a:spLocks noChangeAspect="1" noEditPoints="1"/>
            </p:cNvSpPr>
            <p:nvPr/>
          </p:nvSpPr>
          <p:spPr bwMode="auto">
            <a:xfrm>
              <a:off x="9784130" y="2334545"/>
              <a:ext cx="548127" cy="360668"/>
            </a:xfrm>
            <a:custGeom>
              <a:avLst/>
              <a:gdLst>
                <a:gd name="T0" fmla="*/ 1300 w 2033"/>
                <a:gd name="T1" fmla="*/ 800 h 1336"/>
                <a:gd name="T2" fmla="*/ 1727 w 2033"/>
                <a:gd name="T3" fmla="*/ 800 h 1336"/>
                <a:gd name="T4" fmla="*/ 1464 w 2033"/>
                <a:gd name="T5" fmla="*/ 536 h 1336"/>
                <a:gd name="T6" fmla="*/ 1576 w 2033"/>
                <a:gd name="T7" fmla="*/ 424 h 1336"/>
                <a:gd name="T8" fmla="*/ 2033 w 2033"/>
                <a:gd name="T9" fmla="*/ 880 h 1336"/>
                <a:gd name="T10" fmla="*/ 1576 w 2033"/>
                <a:gd name="T11" fmla="*/ 1336 h 1336"/>
                <a:gd name="T12" fmla="*/ 1464 w 2033"/>
                <a:gd name="T13" fmla="*/ 1224 h 1336"/>
                <a:gd name="T14" fmla="*/ 1727 w 2033"/>
                <a:gd name="T15" fmla="*/ 960 h 1336"/>
                <a:gd name="T16" fmla="*/ 1129 w 2033"/>
                <a:gd name="T17" fmla="*/ 960 h 1336"/>
                <a:gd name="T18" fmla="*/ 1300 w 2033"/>
                <a:gd name="T19" fmla="*/ 800 h 1336"/>
                <a:gd name="T20" fmla="*/ 424 w 2033"/>
                <a:gd name="T21" fmla="*/ 720 h 1336"/>
                <a:gd name="T22" fmla="*/ 360 w 2033"/>
                <a:gd name="T23" fmla="*/ 480 h 1336"/>
                <a:gd name="T24" fmla="*/ 840 w 2033"/>
                <a:gd name="T25" fmla="*/ 0 h 1336"/>
                <a:gd name="T26" fmla="*/ 1320 w 2033"/>
                <a:gd name="T27" fmla="*/ 480 h 1336"/>
                <a:gd name="T28" fmla="*/ 840 w 2033"/>
                <a:gd name="T29" fmla="*/ 960 h 1336"/>
                <a:gd name="T30" fmla="*/ 0 w 2033"/>
                <a:gd name="T31" fmla="*/ 960 h 1336"/>
                <a:gd name="T32" fmla="*/ 0 w 2033"/>
                <a:gd name="T33" fmla="*/ 800 h 1336"/>
                <a:gd name="T34" fmla="*/ 840 w 2033"/>
                <a:gd name="T35" fmla="*/ 800 h 1336"/>
                <a:gd name="T36" fmla="*/ 1160 w 2033"/>
                <a:gd name="T37" fmla="*/ 480 h 1336"/>
                <a:gd name="T38" fmla="*/ 840 w 2033"/>
                <a:gd name="T39" fmla="*/ 160 h 1336"/>
                <a:gd name="T40" fmla="*/ 520 w 2033"/>
                <a:gd name="T41" fmla="*/ 480 h 1336"/>
                <a:gd name="T42" fmla="*/ 628 w 2033"/>
                <a:gd name="T43" fmla="*/ 720 h 1336"/>
                <a:gd name="T44" fmla="*/ 424 w 2033"/>
                <a:gd name="T45" fmla="*/ 720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33" h="1336">
                  <a:moveTo>
                    <a:pt x="1300" y="800"/>
                  </a:moveTo>
                  <a:cubicBezTo>
                    <a:pt x="1727" y="800"/>
                    <a:pt x="1727" y="800"/>
                    <a:pt x="1727" y="800"/>
                  </a:cubicBezTo>
                  <a:cubicBezTo>
                    <a:pt x="1464" y="536"/>
                    <a:pt x="1464" y="536"/>
                    <a:pt x="1464" y="536"/>
                  </a:cubicBezTo>
                  <a:cubicBezTo>
                    <a:pt x="1576" y="424"/>
                    <a:pt x="1576" y="424"/>
                    <a:pt x="1576" y="424"/>
                  </a:cubicBezTo>
                  <a:cubicBezTo>
                    <a:pt x="2033" y="880"/>
                    <a:pt x="2033" y="880"/>
                    <a:pt x="2033" y="880"/>
                  </a:cubicBezTo>
                  <a:cubicBezTo>
                    <a:pt x="1576" y="1336"/>
                    <a:pt x="1576" y="1336"/>
                    <a:pt x="1576" y="1336"/>
                  </a:cubicBezTo>
                  <a:cubicBezTo>
                    <a:pt x="1464" y="1224"/>
                    <a:pt x="1464" y="1224"/>
                    <a:pt x="1464" y="1224"/>
                  </a:cubicBezTo>
                  <a:cubicBezTo>
                    <a:pt x="1727" y="960"/>
                    <a:pt x="1727" y="960"/>
                    <a:pt x="1727" y="960"/>
                  </a:cubicBezTo>
                  <a:cubicBezTo>
                    <a:pt x="1129" y="960"/>
                    <a:pt x="1129" y="960"/>
                    <a:pt x="1129" y="960"/>
                  </a:cubicBezTo>
                  <a:cubicBezTo>
                    <a:pt x="1196" y="919"/>
                    <a:pt x="1254" y="865"/>
                    <a:pt x="1300" y="800"/>
                  </a:cubicBezTo>
                  <a:close/>
                  <a:moveTo>
                    <a:pt x="424" y="720"/>
                  </a:moveTo>
                  <a:cubicBezTo>
                    <a:pt x="383" y="649"/>
                    <a:pt x="360" y="568"/>
                    <a:pt x="360" y="480"/>
                  </a:cubicBezTo>
                  <a:cubicBezTo>
                    <a:pt x="360" y="215"/>
                    <a:pt x="575" y="0"/>
                    <a:pt x="840" y="0"/>
                  </a:cubicBezTo>
                  <a:cubicBezTo>
                    <a:pt x="1105" y="0"/>
                    <a:pt x="1320" y="215"/>
                    <a:pt x="1320" y="480"/>
                  </a:cubicBezTo>
                  <a:cubicBezTo>
                    <a:pt x="1320" y="745"/>
                    <a:pt x="1105" y="960"/>
                    <a:pt x="840" y="960"/>
                  </a:cubicBezTo>
                  <a:cubicBezTo>
                    <a:pt x="0" y="960"/>
                    <a:pt x="0" y="960"/>
                    <a:pt x="0" y="960"/>
                  </a:cubicBezTo>
                  <a:cubicBezTo>
                    <a:pt x="0" y="800"/>
                    <a:pt x="0" y="800"/>
                    <a:pt x="0" y="800"/>
                  </a:cubicBezTo>
                  <a:cubicBezTo>
                    <a:pt x="840" y="800"/>
                    <a:pt x="840" y="800"/>
                    <a:pt x="840" y="800"/>
                  </a:cubicBezTo>
                  <a:cubicBezTo>
                    <a:pt x="1017" y="800"/>
                    <a:pt x="1160" y="657"/>
                    <a:pt x="1160" y="480"/>
                  </a:cubicBezTo>
                  <a:cubicBezTo>
                    <a:pt x="1160" y="303"/>
                    <a:pt x="1017" y="160"/>
                    <a:pt x="840" y="160"/>
                  </a:cubicBezTo>
                  <a:cubicBezTo>
                    <a:pt x="663" y="160"/>
                    <a:pt x="520" y="303"/>
                    <a:pt x="520" y="480"/>
                  </a:cubicBezTo>
                  <a:cubicBezTo>
                    <a:pt x="520" y="572"/>
                    <a:pt x="559" y="659"/>
                    <a:pt x="628" y="720"/>
                  </a:cubicBezTo>
                  <a:lnTo>
                    <a:pt x="424" y="720"/>
                  </a:lnTo>
                  <a:close/>
                </a:path>
              </a:pathLst>
            </a:custGeom>
            <a:solidFill>
              <a:schemeClr val="accent1"/>
            </a:solidFill>
            <a:ln>
              <a:solidFill>
                <a:srgbClr val="003C64"/>
              </a:solidFill>
            </a:ln>
          </p:spPr>
          <p:txBody>
            <a:bodyPr vert="horz" wrap="square" lIns="74268" tIns="37133" rIns="74268" bIns="37133" numCol="1" anchor="t" anchorCtr="0" compatLnSpc="1">
              <a:prstTxWarp prst="textNoShape">
                <a:avLst/>
              </a:prstTxWarp>
            </a:bodyPr>
            <a:lstStyle/>
            <a:p>
              <a:endParaRPr lang="nl-NL" sz="1381">
                <a:latin typeface="Gill Sans MT" panose="020B0502020104020203" pitchFamily="34" charset="0"/>
                <a:sym typeface="+mn-lt"/>
              </a:endParaRPr>
            </a:p>
          </p:txBody>
        </p:sp>
      </p:grpSp>
      <p:grpSp>
        <p:nvGrpSpPr>
          <p:cNvPr id="32" name="Groep 21">
            <a:extLst>
              <a:ext uri="{FF2B5EF4-FFF2-40B4-BE49-F238E27FC236}">
                <a16:creationId xmlns:a16="http://schemas.microsoft.com/office/drawing/2014/main" id="{251E8D0D-8C21-4A61-9F96-BD8B97084705}"/>
              </a:ext>
            </a:extLst>
          </p:cNvPr>
          <p:cNvGrpSpPr/>
          <p:nvPr/>
        </p:nvGrpSpPr>
        <p:grpSpPr>
          <a:xfrm>
            <a:off x="1625465" y="4632520"/>
            <a:ext cx="413311" cy="413311"/>
            <a:chOff x="6320421" y="2124438"/>
            <a:chExt cx="857101" cy="857101"/>
          </a:xfrm>
        </p:grpSpPr>
        <p:sp>
          <p:nvSpPr>
            <p:cNvPr id="33" name="Oval 39">
              <a:extLst>
                <a:ext uri="{FF2B5EF4-FFF2-40B4-BE49-F238E27FC236}">
                  <a16:creationId xmlns:a16="http://schemas.microsoft.com/office/drawing/2014/main" id="{F4B82AFA-C858-4521-8E03-1E7F0474ABEE}"/>
                </a:ext>
              </a:extLst>
            </p:cNvPr>
            <p:cNvSpPr>
              <a:spLocks/>
            </p:cNvSpPr>
            <p:nvPr/>
          </p:nvSpPr>
          <p:spPr>
            <a:xfrm>
              <a:off x="6320421" y="2124438"/>
              <a:ext cx="857101" cy="857101"/>
            </a:xfrm>
            <a:prstGeom prst="ellipse">
              <a:avLst/>
            </a:prstGeom>
            <a:solidFill>
              <a:schemeClr val="lt1"/>
            </a:solidFill>
            <a:ln w="9525" cmpd="sng">
              <a:solidFill>
                <a:srgbClr val="003C64"/>
              </a:solidFill>
            </a:ln>
            <a:effectLst/>
          </p:spPr>
          <p:style>
            <a:lnRef idx="1">
              <a:schemeClr val="accent1"/>
            </a:lnRef>
            <a:fillRef idx="0">
              <a:schemeClr val="accent1"/>
            </a:fillRef>
            <a:effectRef idx="0">
              <a:schemeClr val="accent1"/>
            </a:effectRef>
            <a:fontRef idx="minor">
              <a:schemeClr val="tx1"/>
            </a:fontRef>
          </p:style>
          <p:txBody>
            <a:bodyPr lIns="58486" tIns="58486" rIns="58486" bIns="58486" rtlCol="0" anchor="t" anchorCtr="0">
              <a:noAutofit/>
            </a:bodyPr>
            <a:lstStyle/>
            <a:p>
              <a:pPr>
                <a:lnSpc>
                  <a:spcPct val="90000"/>
                </a:lnSpc>
                <a:spcBef>
                  <a:spcPts val="325"/>
                </a:spcBef>
              </a:pPr>
              <a:endParaRPr lang="en-US" sz="1219"/>
            </a:p>
          </p:txBody>
        </p:sp>
        <p:sp>
          <p:nvSpPr>
            <p:cNvPr id="34" name="Freeform 9">
              <a:extLst>
                <a:ext uri="{FF2B5EF4-FFF2-40B4-BE49-F238E27FC236}">
                  <a16:creationId xmlns:a16="http://schemas.microsoft.com/office/drawing/2014/main" id="{80F00D96-DBA7-4A21-AB79-25189F87FA29}"/>
                </a:ext>
              </a:extLst>
            </p:cNvPr>
            <p:cNvSpPr>
              <a:spLocks noChangeAspect="1" noEditPoints="1"/>
            </p:cNvSpPr>
            <p:nvPr/>
          </p:nvSpPr>
          <p:spPr bwMode="auto">
            <a:xfrm>
              <a:off x="6560801" y="2284663"/>
              <a:ext cx="376340" cy="520903"/>
            </a:xfrm>
            <a:custGeom>
              <a:avLst/>
              <a:gdLst>
                <a:gd name="T0" fmla="*/ 704 w 1640"/>
                <a:gd name="T1" fmla="*/ 2160 h 2272"/>
                <a:gd name="T2" fmla="*/ 887 w 1640"/>
                <a:gd name="T3" fmla="*/ 1976 h 2272"/>
                <a:gd name="T4" fmla="*/ 840 w 1640"/>
                <a:gd name="T5" fmla="*/ 1976 h 2272"/>
                <a:gd name="T6" fmla="*/ 0 w 1640"/>
                <a:gd name="T7" fmla="*/ 1136 h 2272"/>
                <a:gd name="T8" fmla="*/ 350 w 1640"/>
                <a:gd name="T9" fmla="*/ 454 h 2272"/>
                <a:gd name="T10" fmla="*/ 443 w 1640"/>
                <a:gd name="T11" fmla="*/ 584 h 2272"/>
                <a:gd name="T12" fmla="*/ 160 w 1640"/>
                <a:gd name="T13" fmla="*/ 1136 h 2272"/>
                <a:gd name="T14" fmla="*/ 840 w 1640"/>
                <a:gd name="T15" fmla="*/ 1816 h 2272"/>
                <a:gd name="T16" fmla="*/ 887 w 1640"/>
                <a:gd name="T17" fmla="*/ 1816 h 2272"/>
                <a:gd name="T18" fmla="*/ 704 w 1640"/>
                <a:gd name="T19" fmla="*/ 1632 h 2272"/>
                <a:gd name="T20" fmla="*/ 816 w 1640"/>
                <a:gd name="T21" fmla="*/ 1520 h 2272"/>
                <a:gd name="T22" fmla="*/ 1193 w 1640"/>
                <a:gd name="T23" fmla="*/ 1896 h 2272"/>
                <a:gd name="T24" fmla="*/ 816 w 1640"/>
                <a:gd name="T25" fmla="*/ 2272 h 2272"/>
                <a:gd name="T26" fmla="*/ 704 w 1640"/>
                <a:gd name="T27" fmla="*/ 2160 h 2272"/>
                <a:gd name="T28" fmla="*/ 936 w 1640"/>
                <a:gd name="T29" fmla="*/ 112 h 2272"/>
                <a:gd name="T30" fmla="*/ 753 w 1640"/>
                <a:gd name="T31" fmla="*/ 296 h 2272"/>
                <a:gd name="T32" fmla="*/ 800 w 1640"/>
                <a:gd name="T33" fmla="*/ 296 h 2272"/>
                <a:gd name="T34" fmla="*/ 1640 w 1640"/>
                <a:gd name="T35" fmla="*/ 1136 h 2272"/>
                <a:gd name="T36" fmla="*/ 1290 w 1640"/>
                <a:gd name="T37" fmla="*/ 1818 h 2272"/>
                <a:gd name="T38" fmla="*/ 1197 w 1640"/>
                <a:gd name="T39" fmla="*/ 1688 h 2272"/>
                <a:gd name="T40" fmla="*/ 1480 w 1640"/>
                <a:gd name="T41" fmla="*/ 1136 h 2272"/>
                <a:gd name="T42" fmla="*/ 800 w 1640"/>
                <a:gd name="T43" fmla="*/ 456 h 2272"/>
                <a:gd name="T44" fmla="*/ 753 w 1640"/>
                <a:gd name="T45" fmla="*/ 456 h 2272"/>
                <a:gd name="T46" fmla="*/ 936 w 1640"/>
                <a:gd name="T47" fmla="*/ 640 h 2272"/>
                <a:gd name="T48" fmla="*/ 824 w 1640"/>
                <a:gd name="T49" fmla="*/ 752 h 2272"/>
                <a:gd name="T50" fmla="*/ 447 w 1640"/>
                <a:gd name="T51" fmla="*/ 376 h 2272"/>
                <a:gd name="T52" fmla="*/ 824 w 1640"/>
                <a:gd name="T53" fmla="*/ 0 h 2272"/>
                <a:gd name="T54" fmla="*/ 936 w 1640"/>
                <a:gd name="T55" fmla="*/ 11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40" h="2272">
                  <a:moveTo>
                    <a:pt x="704" y="2160"/>
                  </a:moveTo>
                  <a:cubicBezTo>
                    <a:pt x="887" y="1976"/>
                    <a:pt x="887" y="1976"/>
                    <a:pt x="887" y="1976"/>
                  </a:cubicBezTo>
                  <a:cubicBezTo>
                    <a:pt x="840" y="1976"/>
                    <a:pt x="840" y="1976"/>
                    <a:pt x="840" y="1976"/>
                  </a:cubicBezTo>
                  <a:cubicBezTo>
                    <a:pt x="376" y="1976"/>
                    <a:pt x="0" y="1600"/>
                    <a:pt x="0" y="1136"/>
                  </a:cubicBezTo>
                  <a:cubicBezTo>
                    <a:pt x="0" y="866"/>
                    <a:pt x="130" y="612"/>
                    <a:pt x="350" y="454"/>
                  </a:cubicBezTo>
                  <a:cubicBezTo>
                    <a:pt x="443" y="584"/>
                    <a:pt x="443" y="584"/>
                    <a:pt x="443" y="584"/>
                  </a:cubicBezTo>
                  <a:cubicBezTo>
                    <a:pt x="264" y="712"/>
                    <a:pt x="160" y="916"/>
                    <a:pt x="160" y="1136"/>
                  </a:cubicBezTo>
                  <a:cubicBezTo>
                    <a:pt x="160" y="1512"/>
                    <a:pt x="464" y="1816"/>
                    <a:pt x="840" y="1816"/>
                  </a:cubicBezTo>
                  <a:cubicBezTo>
                    <a:pt x="887" y="1816"/>
                    <a:pt x="887" y="1816"/>
                    <a:pt x="887" y="1816"/>
                  </a:cubicBezTo>
                  <a:cubicBezTo>
                    <a:pt x="704" y="1632"/>
                    <a:pt x="704" y="1632"/>
                    <a:pt x="704" y="1632"/>
                  </a:cubicBezTo>
                  <a:cubicBezTo>
                    <a:pt x="816" y="1520"/>
                    <a:pt x="816" y="1520"/>
                    <a:pt x="816" y="1520"/>
                  </a:cubicBezTo>
                  <a:cubicBezTo>
                    <a:pt x="1193" y="1896"/>
                    <a:pt x="1193" y="1896"/>
                    <a:pt x="1193" y="1896"/>
                  </a:cubicBezTo>
                  <a:cubicBezTo>
                    <a:pt x="816" y="2272"/>
                    <a:pt x="816" y="2272"/>
                    <a:pt x="816" y="2272"/>
                  </a:cubicBezTo>
                  <a:lnTo>
                    <a:pt x="704" y="2160"/>
                  </a:lnTo>
                  <a:close/>
                  <a:moveTo>
                    <a:pt x="936" y="112"/>
                  </a:moveTo>
                  <a:cubicBezTo>
                    <a:pt x="753" y="296"/>
                    <a:pt x="753" y="296"/>
                    <a:pt x="753" y="296"/>
                  </a:cubicBezTo>
                  <a:cubicBezTo>
                    <a:pt x="800" y="296"/>
                    <a:pt x="800" y="296"/>
                    <a:pt x="800" y="296"/>
                  </a:cubicBezTo>
                  <a:cubicBezTo>
                    <a:pt x="1264" y="296"/>
                    <a:pt x="1640" y="672"/>
                    <a:pt x="1640" y="1136"/>
                  </a:cubicBezTo>
                  <a:cubicBezTo>
                    <a:pt x="1640" y="1406"/>
                    <a:pt x="1510" y="1660"/>
                    <a:pt x="1290" y="1818"/>
                  </a:cubicBezTo>
                  <a:cubicBezTo>
                    <a:pt x="1197" y="1688"/>
                    <a:pt x="1197" y="1688"/>
                    <a:pt x="1197" y="1688"/>
                  </a:cubicBezTo>
                  <a:cubicBezTo>
                    <a:pt x="1376" y="1560"/>
                    <a:pt x="1480" y="1356"/>
                    <a:pt x="1480" y="1136"/>
                  </a:cubicBezTo>
                  <a:cubicBezTo>
                    <a:pt x="1480" y="760"/>
                    <a:pt x="1176" y="456"/>
                    <a:pt x="800" y="456"/>
                  </a:cubicBezTo>
                  <a:cubicBezTo>
                    <a:pt x="753" y="456"/>
                    <a:pt x="753" y="456"/>
                    <a:pt x="753" y="456"/>
                  </a:cubicBezTo>
                  <a:cubicBezTo>
                    <a:pt x="936" y="640"/>
                    <a:pt x="936" y="640"/>
                    <a:pt x="936" y="640"/>
                  </a:cubicBezTo>
                  <a:cubicBezTo>
                    <a:pt x="824" y="752"/>
                    <a:pt x="824" y="752"/>
                    <a:pt x="824" y="752"/>
                  </a:cubicBezTo>
                  <a:cubicBezTo>
                    <a:pt x="447" y="376"/>
                    <a:pt x="447" y="376"/>
                    <a:pt x="447" y="376"/>
                  </a:cubicBezTo>
                  <a:cubicBezTo>
                    <a:pt x="824" y="0"/>
                    <a:pt x="824" y="0"/>
                    <a:pt x="824" y="0"/>
                  </a:cubicBezTo>
                  <a:lnTo>
                    <a:pt x="936" y="112"/>
                  </a:lnTo>
                  <a:close/>
                </a:path>
              </a:pathLst>
            </a:custGeom>
            <a:solidFill>
              <a:schemeClr val="accent1"/>
            </a:solidFill>
            <a:ln>
              <a:solidFill>
                <a:srgbClr val="003C64"/>
              </a:solidFill>
            </a:ln>
          </p:spPr>
          <p:txBody>
            <a:bodyPr vert="horz" wrap="square" lIns="74268" tIns="37133" rIns="74268" bIns="37133" numCol="1" anchor="t" anchorCtr="0" compatLnSpc="1">
              <a:prstTxWarp prst="textNoShape">
                <a:avLst/>
              </a:prstTxWarp>
            </a:bodyPr>
            <a:lstStyle/>
            <a:p>
              <a:pPr>
                <a:spcBef>
                  <a:spcPts val="325"/>
                </a:spcBef>
              </a:pPr>
              <a:endParaRPr lang="nl-NL" sz="1381">
                <a:sym typeface="+mn-lt"/>
              </a:endParaRPr>
            </a:p>
          </p:txBody>
        </p:sp>
      </p:grpSp>
      <p:grpSp>
        <p:nvGrpSpPr>
          <p:cNvPr id="35" name="Groep 22">
            <a:extLst>
              <a:ext uri="{FF2B5EF4-FFF2-40B4-BE49-F238E27FC236}">
                <a16:creationId xmlns:a16="http://schemas.microsoft.com/office/drawing/2014/main" id="{C3AFA5A8-24A1-42ED-9C86-F99665593773}"/>
              </a:ext>
            </a:extLst>
          </p:cNvPr>
          <p:cNvGrpSpPr/>
          <p:nvPr/>
        </p:nvGrpSpPr>
        <p:grpSpPr>
          <a:xfrm>
            <a:off x="1625465" y="4172261"/>
            <a:ext cx="413311" cy="413311"/>
            <a:chOff x="7987815" y="2140638"/>
            <a:chExt cx="857101" cy="857101"/>
          </a:xfrm>
        </p:grpSpPr>
        <p:sp>
          <p:nvSpPr>
            <p:cNvPr id="36" name="Oval 39">
              <a:extLst>
                <a:ext uri="{FF2B5EF4-FFF2-40B4-BE49-F238E27FC236}">
                  <a16:creationId xmlns:a16="http://schemas.microsoft.com/office/drawing/2014/main" id="{6FD3AAD5-6A08-4361-BCD3-A8D7DEC29B30}"/>
                </a:ext>
              </a:extLst>
            </p:cNvPr>
            <p:cNvSpPr>
              <a:spLocks/>
            </p:cNvSpPr>
            <p:nvPr/>
          </p:nvSpPr>
          <p:spPr>
            <a:xfrm>
              <a:off x="7987815" y="2140638"/>
              <a:ext cx="857101" cy="857101"/>
            </a:xfrm>
            <a:prstGeom prst="ellipse">
              <a:avLst/>
            </a:prstGeom>
            <a:solidFill>
              <a:schemeClr val="lt1"/>
            </a:solidFill>
            <a:ln w="9525" cmpd="sng">
              <a:solidFill>
                <a:srgbClr val="003C64"/>
              </a:solidFill>
            </a:ln>
            <a:effectLst/>
          </p:spPr>
          <p:style>
            <a:lnRef idx="1">
              <a:schemeClr val="accent1"/>
            </a:lnRef>
            <a:fillRef idx="0">
              <a:schemeClr val="accent1"/>
            </a:fillRef>
            <a:effectRef idx="0">
              <a:schemeClr val="accent1"/>
            </a:effectRef>
            <a:fontRef idx="minor">
              <a:schemeClr val="tx1"/>
            </a:fontRef>
          </p:style>
          <p:txBody>
            <a:bodyPr lIns="58486" tIns="58486" rIns="58486" bIns="58486" rtlCol="0" anchor="t" anchorCtr="0">
              <a:noAutofit/>
            </a:bodyPr>
            <a:lstStyle/>
            <a:p>
              <a:pPr>
                <a:lnSpc>
                  <a:spcPct val="90000"/>
                </a:lnSpc>
                <a:spcBef>
                  <a:spcPts val="325"/>
                </a:spcBef>
              </a:pPr>
              <a:endParaRPr lang="en-US" sz="1219"/>
            </a:p>
          </p:txBody>
        </p:sp>
        <p:pic>
          <p:nvPicPr>
            <p:cNvPr id="37" name="Afbeelding 204">
              <a:extLst>
                <a:ext uri="{FF2B5EF4-FFF2-40B4-BE49-F238E27FC236}">
                  <a16:creationId xmlns:a16="http://schemas.microsoft.com/office/drawing/2014/main" id="{C500D8CB-6E17-4D2D-829D-7517C6ABD9E8}"/>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8113390" y="2368991"/>
              <a:ext cx="608683" cy="333116"/>
            </a:xfrm>
            <a:prstGeom prst="rect">
              <a:avLst/>
            </a:prstGeom>
            <a:ln>
              <a:noFill/>
            </a:ln>
          </p:spPr>
        </p:pic>
      </p:grpSp>
      <p:grpSp>
        <p:nvGrpSpPr>
          <p:cNvPr id="38" name="Groep 18">
            <a:extLst>
              <a:ext uri="{FF2B5EF4-FFF2-40B4-BE49-F238E27FC236}">
                <a16:creationId xmlns:a16="http://schemas.microsoft.com/office/drawing/2014/main" id="{EEF45723-72F9-45AC-8752-07F03657CD7E}"/>
              </a:ext>
            </a:extLst>
          </p:cNvPr>
          <p:cNvGrpSpPr/>
          <p:nvPr/>
        </p:nvGrpSpPr>
        <p:grpSpPr>
          <a:xfrm>
            <a:off x="1625465" y="2331227"/>
            <a:ext cx="413311" cy="413311"/>
            <a:chOff x="1361433" y="2140639"/>
            <a:chExt cx="857101" cy="857101"/>
          </a:xfrm>
        </p:grpSpPr>
        <p:sp>
          <p:nvSpPr>
            <p:cNvPr id="39" name="Oval 39">
              <a:extLst>
                <a:ext uri="{FF2B5EF4-FFF2-40B4-BE49-F238E27FC236}">
                  <a16:creationId xmlns:a16="http://schemas.microsoft.com/office/drawing/2014/main" id="{E133D845-F52C-4A33-8863-C40AC9D31CAD}"/>
                </a:ext>
              </a:extLst>
            </p:cNvPr>
            <p:cNvSpPr>
              <a:spLocks/>
            </p:cNvSpPr>
            <p:nvPr/>
          </p:nvSpPr>
          <p:spPr>
            <a:xfrm>
              <a:off x="1361433" y="2140639"/>
              <a:ext cx="857101" cy="857101"/>
            </a:xfrm>
            <a:prstGeom prst="ellipse">
              <a:avLst/>
            </a:prstGeom>
            <a:solidFill>
              <a:schemeClr val="lt1"/>
            </a:solidFill>
            <a:ln w="9525" cmpd="sng">
              <a:solidFill>
                <a:srgbClr val="003C64"/>
              </a:solidFill>
            </a:ln>
            <a:effectLst/>
          </p:spPr>
          <p:style>
            <a:lnRef idx="1">
              <a:schemeClr val="accent1"/>
            </a:lnRef>
            <a:fillRef idx="0">
              <a:schemeClr val="accent1"/>
            </a:fillRef>
            <a:effectRef idx="0">
              <a:schemeClr val="accent1"/>
            </a:effectRef>
            <a:fontRef idx="minor">
              <a:schemeClr val="tx1"/>
            </a:fontRef>
          </p:style>
          <p:txBody>
            <a:bodyPr lIns="58486" tIns="58486" rIns="58486" bIns="58486" rtlCol="0" anchor="t" anchorCtr="0">
              <a:noAutofit/>
            </a:bodyPr>
            <a:lstStyle/>
            <a:p>
              <a:pPr>
                <a:lnSpc>
                  <a:spcPct val="90000"/>
                </a:lnSpc>
                <a:spcBef>
                  <a:spcPts val="325"/>
                </a:spcBef>
              </a:pPr>
              <a:endParaRPr lang="en-US" sz="1219"/>
            </a:p>
          </p:txBody>
        </p:sp>
        <p:pic>
          <p:nvPicPr>
            <p:cNvPr id="40" name="Graphic 17" descr="Vuilnis">
              <a:extLst>
                <a:ext uri="{FF2B5EF4-FFF2-40B4-BE49-F238E27FC236}">
                  <a16:creationId xmlns:a16="http://schemas.microsoft.com/office/drawing/2014/main" id="{D22FF9BC-E294-4A4A-9C19-FC42C84CEF2A}"/>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54197" y="2344205"/>
              <a:ext cx="470344" cy="470344"/>
            </a:xfrm>
            <a:prstGeom prst="rect">
              <a:avLst/>
            </a:prstGeom>
            <a:ln>
              <a:noFill/>
            </a:ln>
          </p:spPr>
        </p:pic>
      </p:grpSp>
      <p:cxnSp>
        <p:nvCxnSpPr>
          <p:cNvPr id="4" name="Straight Arrow Connector 3"/>
          <p:cNvCxnSpPr/>
          <p:nvPr/>
        </p:nvCxnSpPr>
        <p:spPr>
          <a:xfrm>
            <a:off x="8116500" y="2310071"/>
            <a:ext cx="0" cy="2735759"/>
          </a:xfrm>
          <a:prstGeom prst="straightConnector1">
            <a:avLst/>
          </a:prstGeom>
          <a:ln>
            <a:solidFill>
              <a:srgbClr val="003C64"/>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rot="5400000">
            <a:off x="7005476" y="3530818"/>
            <a:ext cx="2445231" cy="242374"/>
          </a:xfrm>
          <a:prstGeom prst="rect">
            <a:avLst/>
          </a:prstGeom>
          <a:noFill/>
        </p:spPr>
        <p:txBody>
          <a:bodyPr wrap="square" rtlCol="0">
            <a:spAutoFit/>
          </a:bodyPr>
          <a:lstStyle/>
          <a:p>
            <a:pPr algn="ctr"/>
            <a:r>
              <a:rPr lang="en-GB" sz="975">
                <a:solidFill>
                  <a:srgbClr val="003C64"/>
                </a:solidFill>
              </a:rPr>
              <a:t>Increasing complexity, effort and reward</a:t>
            </a:r>
          </a:p>
        </p:txBody>
      </p:sp>
    </p:spTree>
    <p:extLst>
      <p:ext uri="{BB962C8B-B14F-4D97-AF65-F5344CB8AC3E}">
        <p14:creationId xmlns:p14="http://schemas.microsoft.com/office/powerpoint/2010/main" val="4292780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291" y="644228"/>
          <a:ext cx="1290" cy="1290"/>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5" name="Object 4" hidden="1"/>
                      <p:cNvPicPr/>
                      <p:nvPr/>
                    </p:nvPicPr>
                    <p:blipFill>
                      <a:blip r:embed="rId6"/>
                      <a:stretch>
                        <a:fillRect/>
                      </a:stretch>
                    </p:blipFill>
                    <p:spPr>
                      <a:xfrm>
                        <a:off x="1291" y="644228"/>
                        <a:ext cx="1290" cy="1290"/>
                      </a:xfrm>
                      <a:prstGeom prst="rect">
                        <a:avLst/>
                      </a:prstGeom>
                    </p:spPr>
                  </p:pic>
                </p:oleObj>
              </mc:Fallback>
            </mc:AlternateContent>
          </a:graphicData>
        </a:graphic>
      </p:graphicFrame>
      <p:sp>
        <p:nvSpPr>
          <p:cNvPr id="6" name="Rectangle 5" hidden="1"/>
          <p:cNvSpPr/>
          <p:nvPr>
            <p:custDataLst>
              <p:tags r:id="rId2"/>
            </p:custDataLst>
          </p:nvPr>
        </p:nvSpPr>
        <p:spPr>
          <a:xfrm>
            <a:off x="1" y="642938"/>
            <a:ext cx="128985" cy="128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GB" sz="2600">
              <a:latin typeface="Arial" panose="020B0604020202020204" pitchFamily="34" charset="0"/>
              <a:ea typeface="+mj-ea"/>
              <a:cs typeface="+mj-cs"/>
              <a:sym typeface="Arial" panose="020B0604020202020204" pitchFamily="34" charset="0"/>
            </a:endParaRPr>
          </a:p>
        </p:txBody>
      </p:sp>
      <p:sp>
        <p:nvSpPr>
          <p:cNvPr id="3" name="Text Placeholder 2"/>
          <p:cNvSpPr>
            <a:spLocks noGrp="1"/>
          </p:cNvSpPr>
          <p:nvPr>
            <p:ph type="body" sz="quarter" idx="16"/>
          </p:nvPr>
        </p:nvSpPr>
        <p:spPr/>
        <p:txBody>
          <a:bodyPr/>
          <a:lstStyle/>
          <a:p>
            <a:r>
              <a:rPr lang="en-GB" dirty="0"/>
              <a:t>AAM Data Lake</a:t>
            </a:r>
          </a:p>
        </p:txBody>
      </p:sp>
      <p:sp>
        <p:nvSpPr>
          <p:cNvPr id="4" name="Text Placeholder 3"/>
          <p:cNvSpPr>
            <a:spLocks noGrp="1"/>
          </p:cNvSpPr>
          <p:nvPr>
            <p:ph type="body" sz="quarter" idx="17"/>
          </p:nvPr>
        </p:nvSpPr>
        <p:spPr/>
        <p:txBody>
          <a:bodyPr/>
          <a:lstStyle/>
          <a:p>
            <a:r>
              <a:rPr lang="en-GB" dirty="0"/>
              <a:t>The Cloud Data Platform Reference Architecture is used as the basis for the AAM Cloud platform design</a:t>
            </a:r>
          </a:p>
          <a:p>
            <a:endParaRPr lang="en-GB" dirty="0"/>
          </a:p>
        </p:txBody>
      </p:sp>
      <p:pic>
        <p:nvPicPr>
          <p:cNvPr id="11" name="Picture 10"/>
          <p:cNvPicPr>
            <a:picLocks noChangeAspect="1"/>
          </p:cNvPicPr>
          <p:nvPr/>
        </p:nvPicPr>
        <p:blipFill>
          <a:blip r:embed="rId7"/>
          <a:stretch>
            <a:fillRect/>
          </a:stretch>
        </p:blipFill>
        <p:spPr>
          <a:xfrm>
            <a:off x="2610828" y="1616396"/>
            <a:ext cx="6747672" cy="3528415"/>
          </a:xfrm>
          <a:prstGeom prst="rect">
            <a:avLst/>
          </a:prstGeom>
        </p:spPr>
      </p:pic>
      <p:sp>
        <p:nvSpPr>
          <p:cNvPr id="12" name="TextBox 11"/>
          <p:cNvSpPr txBox="1"/>
          <p:nvPr/>
        </p:nvSpPr>
        <p:spPr>
          <a:xfrm>
            <a:off x="523913" y="1746535"/>
            <a:ext cx="1843384" cy="3418180"/>
          </a:xfrm>
          <a:prstGeom prst="rect">
            <a:avLst/>
          </a:prstGeom>
          <a:solidFill>
            <a:schemeClr val="bg1">
              <a:lumMod val="95000"/>
            </a:schemeClr>
          </a:solidFill>
        </p:spPr>
        <p:txBody>
          <a:bodyPr wrap="square" rtlCol="0" anchor="ctr">
            <a:spAutoFit/>
          </a:bodyPr>
          <a:lstStyle/>
          <a:p>
            <a:r>
              <a:rPr lang="en-US" sz="975" b="1">
                <a:solidFill>
                  <a:schemeClr val="accent1"/>
                </a:solidFill>
              </a:rPr>
              <a:t>Overview</a:t>
            </a:r>
          </a:p>
          <a:p>
            <a:endParaRPr lang="en-US" sz="1137" b="1"/>
          </a:p>
          <a:p>
            <a:pPr marL="139299" indent="-139299">
              <a:buFont typeface="Arial" panose="020B0604020202020204" pitchFamily="34" charset="0"/>
              <a:buChar char="•"/>
            </a:pPr>
            <a:r>
              <a:rPr lang="en-US" sz="975"/>
              <a:t>Cloud services to provide elastic scalability</a:t>
            </a:r>
            <a:endParaRPr lang="en-US" sz="975">
              <a:solidFill>
                <a:srgbClr val="FF0000"/>
              </a:solidFill>
            </a:endParaRPr>
          </a:p>
          <a:p>
            <a:endParaRPr lang="en-US" sz="975"/>
          </a:p>
          <a:p>
            <a:pPr marL="139299" indent="-139299">
              <a:buFont typeface="Arial" panose="020B0604020202020204" pitchFamily="34" charset="0"/>
              <a:buChar char="•"/>
            </a:pPr>
            <a:r>
              <a:rPr lang="en-US" sz="975"/>
              <a:t>Data is handled and processed in a secure, controlled and compliant manner</a:t>
            </a:r>
          </a:p>
          <a:p>
            <a:pPr marL="139299" indent="-139299">
              <a:buFont typeface="Arial" panose="020B0604020202020204" pitchFamily="34" charset="0"/>
              <a:buChar char="•"/>
            </a:pPr>
            <a:endParaRPr lang="en-US" sz="975"/>
          </a:p>
          <a:p>
            <a:pPr marL="139299" indent="-139299">
              <a:buFont typeface="Arial" panose="020B0604020202020204" pitchFamily="34" charset="0"/>
              <a:buChar char="•"/>
            </a:pPr>
            <a:r>
              <a:rPr lang="en-US" sz="975"/>
              <a:t>Data roles and responsibilities are partitioned according to specific requirements</a:t>
            </a:r>
          </a:p>
          <a:p>
            <a:pPr marL="139299" indent="-139299">
              <a:buFont typeface="Arial" panose="020B0604020202020204" pitchFamily="34" charset="0"/>
              <a:buChar char="•"/>
            </a:pPr>
            <a:endParaRPr lang="en-US" sz="975"/>
          </a:p>
          <a:p>
            <a:pPr marL="139299" indent="-139299">
              <a:buFont typeface="Arial" panose="020B0604020202020204" pitchFamily="34" charset="0"/>
              <a:buChar char="•"/>
            </a:pPr>
            <a:r>
              <a:rPr lang="en-US" sz="975"/>
              <a:t>Enables the use of data to enhance business services, automate internal processes, and maintain a continuous conversation with the customer and the wider market</a:t>
            </a:r>
          </a:p>
          <a:p>
            <a:pPr marL="139299" indent="-139299">
              <a:buFont typeface="Arial" panose="020B0604020202020204" pitchFamily="34" charset="0"/>
              <a:buChar char="•"/>
            </a:pPr>
            <a:endParaRPr lang="en-US" sz="975"/>
          </a:p>
        </p:txBody>
      </p:sp>
      <p:sp>
        <p:nvSpPr>
          <p:cNvPr id="13" name="Flowchart: Extract 12"/>
          <p:cNvSpPr/>
          <p:nvPr/>
        </p:nvSpPr>
        <p:spPr>
          <a:xfrm rot="5400000">
            <a:off x="786778" y="3315928"/>
            <a:ext cx="3550972" cy="279397"/>
          </a:xfrm>
          <a:prstGeom prst="flowChartExtra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1"/>
          </a:p>
        </p:txBody>
      </p:sp>
    </p:spTree>
    <p:extLst>
      <p:ext uri="{BB962C8B-B14F-4D97-AF65-F5344CB8AC3E}">
        <p14:creationId xmlns:p14="http://schemas.microsoft.com/office/powerpoint/2010/main" val="255959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C2F18A-8E30-41E8-805A-D1E889D44884}"/>
              </a:ext>
            </a:extLst>
          </p:cNvPr>
          <p:cNvSpPr>
            <a:spLocks noGrp="1"/>
          </p:cNvSpPr>
          <p:nvPr>
            <p:ph type="body" sz="quarter" idx="13"/>
          </p:nvPr>
        </p:nvSpPr>
        <p:spPr>
          <a:xfrm>
            <a:off x="7399867" y="1746973"/>
            <a:ext cx="1975605" cy="3588347"/>
          </a:xfrm>
        </p:spPr>
        <p:txBody>
          <a:bodyPr lIns="0" tIns="0" rIns="0" bIns="0" anchor="t"/>
          <a:lstStyle/>
          <a:p>
            <a:pPr marL="192611" indent="-192611">
              <a:lnSpc>
                <a:spcPct val="100000"/>
              </a:lnSpc>
              <a:spcBef>
                <a:spcPts val="0"/>
              </a:spcBef>
              <a:spcAft>
                <a:spcPts val="650"/>
              </a:spcAft>
              <a:buFont typeface="Arial,Sans-Serif"/>
              <a:buChar char="•"/>
            </a:pPr>
            <a:r>
              <a:rPr lang="en-GB" sz="1137" dirty="0">
                <a:solidFill>
                  <a:srgbClr val="0069B4"/>
                </a:solidFill>
                <a:latin typeface="Calibri"/>
                <a:ea typeface="Verdana"/>
                <a:cs typeface="Calibri"/>
              </a:rPr>
              <a:t>Our various specialist front and back office disciplines will use the tools provided by our selected partners for day-to-day operational processing and monitoring</a:t>
            </a:r>
            <a:endParaRPr lang="en-US" sz="1192" dirty="0">
              <a:latin typeface="Calibri"/>
              <a:ea typeface="Verdana"/>
            </a:endParaRPr>
          </a:p>
          <a:p>
            <a:pPr marL="192611" indent="-192611">
              <a:lnSpc>
                <a:spcPct val="100000"/>
              </a:lnSpc>
              <a:spcBef>
                <a:spcPts val="0"/>
              </a:spcBef>
              <a:spcAft>
                <a:spcPts val="650"/>
              </a:spcAft>
              <a:buFont typeface="Arial,Sans-Serif"/>
              <a:buChar char="•"/>
            </a:pPr>
            <a:r>
              <a:rPr lang="en-GB" sz="1137" dirty="0">
                <a:solidFill>
                  <a:srgbClr val="0069B4"/>
                </a:solidFill>
                <a:latin typeface="Calibri"/>
                <a:ea typeface="Verdana"/>
                <a:cs typeface="Calibri"/>
              </a:rPr>
              <a:t>Our chosen partners must build connectivity to our chosen strategic data services partner</a:t>
            </a:r>
            <a:r>
              <a:rPr lang="en-US" sz="1137" dirty="0">
                <a:solidFill>
                  <a:srgbClr val="0069B4"/>
                </a:solidFill>
                <a:latin typeface="Calibri"/>
                <a:ea typeface="Verdana"/>
                <a:cs typeface="Calibri"/>
              </a:rPr>
              <a:t>; </a:t>
            </a:r>
            <a:r>
              <a:rPr lang="en-GB" sz="1083" dirty="0">
                <a:solidFill>
                  <a:srgbClr val="0069B4"/>
                </a:solidFill>
                <a:latin typeface="Calibri"/>
                <a:ea typeface="Verdana"/>
                <a:cs typeface="Calibri"/>
              </a:rPr>
              <a:t>m</a:t>
            </a:r>
            <a:r>
              <a:rPr lang="en-GB" sz="1083" dirty="0">
                <a:solidFill>
                  <a:srgbClr val="0069B4"/>
                </a:solidFill>
                <a:ea typeface="Verdana"/>
                <a:cs typeface="Calibri"/>
              </a:rPr>
              <a:t>ost connectivity can be completed using industry standard SWIFT messages</a:t>
            </a:r>
            <a:endParaRPr lang="en-US" sz="1083" dirty="0">
              <a:solidFill>
                <a:srgbClr val="0069B4"/>
              </a:solidFill>
              <a:ea typeface="Verdana"/>
              <a:cs typeface="Calibri"/>
            </a:endParaRPr>
          </a:p>
          <a:p>
            <a:pPr marL="192611" indent="-192611">
              <a:lnSpc>
                <a:spcPct val="100000"/>
              </a:lnSpc>
              <a:spcBef>
                <a:spcPts val="0"/>
              </a:spcBef>
              <a:spcAft>
                <a:spcPts val="650"/>
              </a:spcAft>
              <a:buFont typeface="Arial,Sans-Serif"/>
              <a:buChar char="•"/>
            </a:pPr>
            <a:r>
              <a:rPr lang="en-GB" sz="1137" dirty="0">
                <a:solidFill>
                  <a:srgbClr val="0069B4"/>
                </a:solidFill>
                <a:latin typeface="Calibri"/>
                <a:ea typeface="Verdana"/>
                <a:cs typeface="Calibri"/>
              </a:rPr>
              <a:t>Our chosen partner will create separate data marts and marts for use by specific AAM communities that need access to data</a:t>
            </a:r>
          </a:p>
          <a:p>
            <a:pPr marL="192611" indent="-192611">
              <a:lnSpc>
                <a:spcPct val="100000"/>
              </a:lnSpc>
              <a:spcBef>
                <a:spcPts val="0"/>
              </a:spcBef>
              <a:spcAft>
                <a:spcPts val="650"/>
              </a:spcAft>
              <a:buFont typeface="Arial,Sans-Serif"/>
              <a:buChar char="•"/>
            </a:pPr>
            <a:r>
              <a:rPr lang="en-GB" sz="1137" dirty="0">
                <a:solidFill>
                  <a:srgbClr val="0069B4"/>
                </a:solidFill>
                <a:latin typeface="Calibri"/>
                <a:ea typeface="Verdana"/>
                <a:cs typeface="Calibri"/>
              </a:rPr>
              <a:t>We will provide self-service tools (e.g. MS Power BI) to access the data that has been made available</a:t>
            </a:r>
          </a:p>
          <a:p>
            <a:pPr>
              <a:lnSpc>
                <a:spcPct val="100000"/>
              </a:lnSpc>
              <a:spcBef>
                <a:spcPts val="0"/>
              </a:spcBef>
              <a:spcAft>
                <a:spcPts val="650"/>
              </a:spcAft>
            </a:pPr>
            <a:endParaRPr lang="en-GB" sz="1137" dirty="0">
              <a:solidFill>
                <a:srgbClr val="0069B4"/>
              </a:solidFill>
            </a:endParaRPr>
          </a:p>
        </p:txBody>
      </p:sp>
      <p:sp>
        <p:nvSpPr>
          <p:cNvPr id="3" name="Text Placeholder 2">
            <a:extLst>
              <a:ext uri="{FF2B5EF4-FFF2-40B4-BE49-F238E27FC236}">
                <a16:creationId xmlns:a16="http://schemas.microsoft.com/office/drawing/2014/main" id="{D1D2FCC9-BBF2-4B64-A9C4-B21E16A3B836}"/>
              </a:ext>
            </a:extLst>
          </p:cNvPr>
          <p:cNvSpPr>
            <a:spLocks noGrp="1"/>
          </p:cNvSpPr>
          <p:nvPr>
            <p:ph type="body" sz="quarter" idx="16"/>
          </p:nvPr>
        </p:nvSpPr>
        <p:spPr/>
        <p:txBody>
          <a:bodyPr/>
          <a:lstStyle/>
          <a:p>
            <a:r>
              <a:rPr lang="en-GB" dirty="0">
                <a:ea typeface="Verdana"/>
              </a:rPr>
              <a:t>Summary: Outline Design</a:t>
            </a:r>
            <a:endParaRPr lang="en-GB" dirty="0"/>
          </a:p>
        </p:txBody>
      </p:sp>
      <p:sp>
        <p:nvSpPr>
          <p:cNvPr id="4" name="Text Placeholder 3">
            <a:extLst>
              <a:ext uri="{FF2B5EF4-FFF2-40B4-BE49-F238E27FC236}">
                <a16:creationId xmlns:a16="http://schemas.microsoft.com/office/drawing/2014/main" id="{EAB1180A-2885-4D6C-A0D7-4F89E5C73EB8}"/>
              </a:ext>
            </a:extLst>
          </p:cNvPr>
          <p:cNvSpPr>
            <a:spLocks noGrp="1"/>
          </p:cNvSpPr>
          <p:nvPr>
            <p:ph type="body" sz="quarter" idx="17"/>
          </p:nvPr>
        </p:nvSpPr>
        <p:spPr>
          <a:xfrm>
            <a:off x="504414" y="964898"/>
            <a:ext cx="8902428" cy="547846"/>
          </a:xfrm>
        </p:spPr>
        <p:txBody>
          <a:bodyPr/>
          <a:lstStyle/>
          <a:p>
            <a:r>
              <a:rPr lang="en-GB" dirty="0"/>
              <a:t>Partners provide systems to support core business capabilities, we use data for differentiation via our own data layer and tools</a:t>
            </a:r>
          </a:p>
        </p:txBody>
      </p:sp>
      <p:pic>
        <p:nvPicPr>
          <p:cNvPr id="6" name="Picture 6" descr="A screenshot of a cell phone&#10;&#10;Description automatically generated">
            <a:extLst>
              <a:ext uri="{FF2B5EF4-FFF2-40B4-BE49-F238E27FC236}">
                <a16:creationId xmlns:a16="http://schemas.microsoft.com/office/drawing/2014/main" id="{1FA4BE0F-5251-4189-A989-2FCACFD15330}"/>
              </a:ext>
            </a:extLst>
          </p:cNvPr>
          <p:cNvPicPr>
            <a:picLocks noChangeAspect="1"/>
          </p:cNvPicPr>
          <p:nvPr/>
        </p:nvPicPr>
        <p:blipFill>
          <a:blip r:embed="rId2"/>
          <a:stretch>
            <a:fillRect/>
          </a:stretch>
        </p:blipFill>
        <p:spPr>
          <a:xfrm>
            <a:off x="616388" y="3222978"/>
            <a:ext cx="6338801" cy="2333119"/>
          </a:xfrm>
          <a:prstGeom prst="rect">
            <a:avLst/>
          </a:prstGeom>
        </p:spPr>
      </p:pic>
      <p:pic>
        <p:nvPicPr>
          <p:cNvPr id="7" name="Picture 6"/>
          <p:cNvPicPr>
            <a:picLocks noChangeAspect="1"/>
          </p:cNvPicPr>
          <p:nvPr/>
        </p:nvPicPr>
        <p:blipFill>
          <a:blip r:embed="rId3"/>
          <a:stretch>
            <a:fillRect/>
          </a:stretch>
        </p:blipFill>
        <p:spPr>
          <a:xfrm>
            <a:off x="423686" y="1694785"/>
            <a:ext cx="1835034" cy="959555"/>
          </a:xfrm>
          <a:prstGeom prst="rect">
            <a:avLst/>
          </a:prstGeom>
        </p:spPr>
      </p:pic>
      <p:sp>
        <p:nvSpPr>
          <p:cNvPr id="5" name="Rectangle 4"/>
          <p:cNvSpPr/>
          <p:nvPr/>
        </p:nvSpPr>
        <p:spPr>
          <a:xfrm>
            <a:off x="524275" y="2836381"/>
            <a:ext cx="1447800" cy="2895599"/>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accent1"/>
                </a:solidFill>
              </a:rPr>
              <a:t>Data Sources</a:t>
            </a:r>
          </a:p>
        </p:txBody>
      </p:sp>
      <p:sp>
        <p:nvSpPr>
          <p:cNvPr id="8" name="Rectangle 7"/>
          <p:cNvSpPr/>
          <p:nvPr/>
        </p:nvSpPr>
        <p:spPr>
          <a:xfrm>
            <a:off x="1972075" y="2836381"/>
            <a:ext cx="1329266" cy="2895599"/>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accent1"/>
                </a:solidFill>
              </a:rPr>
              <a:t>Data Engineering</a:t>
            </a:r>
          </a:p>
        </p:txBody>
      </p:sp>
      <p:sp>
        <p:nvSpPr>
          <p:cNvPr id="9" name="Rectangle 8"/>
          <p:cNvSpPr/>
          <p:nvPr/>
        </p:nvSpPr>
        <p:spPr>
          <a:xfrm>
            <a:off x="3301341" y="2836381"/>
            <a:ext cx="1329266" cy="2895599"/>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accent1"/>
                </a:solidFill>
              </a:rPr>
              <a:t>Data Lake</a:t>
            </a:r>
          </a:p>
        </p:txBody>
      </p:sp>
      <p:sp>
        <p:nvSpPr>
          <p:cNvPr id="10" name="Rectangle 9"/>
          <p:cNvSpPr/>
          <p:nvPr/>
        </p:nvSpPr>
        <p:spPr>
          <a:xfrm>
            <a:off x="4630607" y="2836381"/>
            <a:ext cx="1329266" cy="2895599"/>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accent1"/>
                </a:solidFill>
              </a:rPr>
              <a:t>Data Preparation</a:t>
            </a:r>
          </a:p>
        </p:txBody>
      </p:sp>
      <p:sp>
        <p:nvSpPr>
          <p:cNvPr id="11" name="Rectangle 10"/>
          <p:cNvSpPr/>
          <p:nvPr/>
        </p:nvSpPr>
        <p:spPr>
          <a:xfrm>
            <a:off x="5962230" y="2836381"/>
            <a:ext cx="1329266" cy="1445771"/>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accent1"/>
                </a:solidFill>
              </a:rPr>
              <a:t>Data Analytics</a:t>
            </a:r>
          </a:p>
        </p:txBody>
      </p:sp>
      <p:sp>
        <p:nvSpPr>
          <p:cNvPr id="12" name="Rectangle 11"/>
          <p:cNvSpPr/>
          <p:nvPr/>
        </p:nvSpPr>
        <p:spPr>
          <a:xfrm>
            <a:off x="5962230" y="4286209"/>
            <a:ext cx="1329266" cy="1445771"/>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1400" dirty="0">
                <a:solidFill>
                  <a:schemeClr val="accent1"/>
                </a:solidFill>
              </a:rPr>
              <a:t>Data Services</a:t>
            </a:r>
          </a:p>
        </p:txBody>
      </p:sp>
      <p:sp>
        <p:nvSpPr>
          <p:cNvPr id="13" name="Bent Arrow 12"/>
          <p:cNvSpPr/>
          <p:nvPr/>
        </p:nvSpPr>
        <p:spPr>
          <a:xfrm rot="5400000">
            <a:off x="2345267" y="2037980"/>
            <a:ext cx="668866" cy="616360"/>
          </a:xfrm>
          <a:prstGeom prst="bentArrow">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09490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Data Strategy Pillars</a:t>
            </a:r>
          </a:p>
        </p:txBody>
      </p:sp>
      <p:sp>
        <p:nvSpPr>
          <p:cNvPr id="3" name="Text Placeholder 2"/>
          <p:cNvSpPr>
            <a:spLocks noGrp="1"/>
          </p:cNvSpPr>
          <p:nvPr>
            <p:ph type="body" sz="quarter" idx="17"/>
          </p:nvPr>
        </p:nvSpPr>
        <p:spPr/>
        <p:txBody>
          <a:bodyPr/>
          <a:lstStyle/>
          <a:p>
            <a:r>
              <a:rPr lang="en-GB" dirty="0"/>
              <a:t>How do we use data to grow our business?</a:t>
            </a:r>
          </a:p>
        </p:txBody>
      </p:sp>
      <p:graphicFrame>
        <p:nvGraphicFramePr>
          <p:cNvPr id="5" name="Diagram 4">
            <a:extLst>
              <a:ext uri="{FF2B5EF4-FFF2-40B4-BE49-F238E27FC236}">
                <a16:creationId xmlns:a16="http://schemas.microsoft.com/office/drawing/2014/main" id="{D6657922-55EF-4CA2-A6AF-13559F7FBF27}"/>
              </a:ext>
            </a:extLst>
          </p:cNvPr>
          <p:cNvGraphicFramePr/>
          <p:nvPr>
            <p:extLst>
              <p:ext uri="{D42A27DB-BD31-4B8C-83A1-F6EECF244321}">
                <p14:modId xmlns:p14="http://schemas.microsoft.com/office/powerpoint/2010/main" val="581599105"/>
              </p:ext>
            </p:extLst>
          </p:nvPr>
        </p:nvGraphicFramePr>
        <p:xfrm>
          <a:off x="462280" y="1930718"/>
          <a:ext cx="8661146" cy="3268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1376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dirty="0"/>
              <a:t>Logical Interface Patterns</a:t>
            </a:r>
          </a:p>
        </p:txBody>
      </p:sp>
      <p:sp>
        <p:nvSpPr>
          <p:cNvPr id="4" name="Text Placeholder 3"/>
          <p:cNvSpPr>
            <a:spLocks noGrp="1"/>
          </p:cNvSpPr>
          <p:nvPr>
            <p:ph type="body" sz="quarter" idx="17"/>
          </p:nvPr>
        </p:nvSpPr>
        <p:spPr/>
        <p:txBody>
          <a:bodyPr/>
          <a:lstStyle/>
          <a:p>
            <a:r>
              <a:rPr lang="en-GB" dirty="0"/>
              <a:t>Integration with our chosen vendors can be complete via two options, we may need to support both</a:t>
            </a:r>
          </a:p>
        </p:txBody>
      </p:sp>
      <p:pic>
        <p:nvPicPr>
          <p:cNvPr id="6" name="Picture 5"/>
          <p:cNvPicPr>
            <a:picLocks noChangeAspect="1"/>
          </p:cNvPicPr>
          <p:nvPr/>
        </p:nvPicPr>
        <p:blipFill>
          <a:blip r:embed="rId2"/>
          <a:stretch>
            <a:fillRect/>
          </a:stretch>
        </p:blipFill>
        <p:spPr>
          <a:xfrm>
            <a:off x="815606" y="2296716"/>
            <a:ext cx="4298367" cy="942625"/>
          </a:xfrm>
          <a:prstGeom prst="rect">
            <a:avLst/>
          </a:prstGeom>
        </p:spPr>
      </p:pic>
      <p:pic>
        <p:nvPicPr>
          <p:cNvPr id="7" name="Picture 6"/>
          <p:cNvPicPr>
            <a:picLocks noChangeAspect="1"/>
          </p:cNvPicPr>
          <p:nvPr/>
        </p:nvPicPr>
        <p:blipFill>
          <a:blip r:embed="rId3"/>
          <a:stretch>
            <a:fillRect/>
          </a:stretch>
        </p:blipFill>
        <p:spPr>
          <a:xfrm>
            <a:off x="5277922" y="2296715"/>
            <a:ext cx="4267200" cy="933580"/>
          </a:xfrm>
          <a:prstGeom prst="rect">
            <a:avLst/>
          </a:prstGeom>
        </p:spPr>
      </p:pic>
      <p:graphicFrame>
        <p:nvGraphicFramePr>
          <p:cNvPr id="11" name="Table 10">
            <a:extLst>
              <a:ext uri="{FF2B5EF4-FFF2-40B4-BE49-F238E27FC236}">
                <a16:creationId xmlns:a16="http://schemas.microsoft.com/office/drawing/2014/main" id="{1E3DFC10-B896-4564-B386-8B860323CF3B}"/>
              </a:ext>
            </a:extLst>
          </p:cNvPr>
          <p:cNvGraphicFramePr>
            <a:graphicFrameLocks noGrp="1"/>
          </p:cNvGraphicFramePr>
          <p:nvPr/>
        </p:nvGraphicFramePr>
        <p:xfrm>
          <a:off x="257212" y="1688855"/>
          <a:ext cx="9427901" cy="3083819"/>
        </p:xfrm>
        <a:graphic>
          <a:graphicData uri="http://schemas.openxmlformats.org/drawingml/2006/table">
            <a:tbl>
              <a:tblPr firstRow="1" bandRow="1">
                <a:tableStyleId>{5C22544A-7EE6-4342-B048-85BDC9FD1C3A}</a:tableStyleId>
              </a:tblPr>
              <a:tblGrid>
                <a:gridCol w="225637">
                  <a:extLst>
                    <a:ext uri="{9D8B030D-6E8A-4147-A177-3AD203B41FA5}">
                      <a16:colId xmlns:a16="http://schemas.microsoft.com/office/drawing/2014/main" val="20000"/>
                    </a:ext>
                  </a:extLst>
                </a:gridCol>
                <a:gridCol w="4714084">
                  <a:extLst>
                    <a:ext uri="{9D8B030D-6E8A-4147-A177-3AD203B41FA5}">
                      <a16:colId xmlns:a16="http://schemas.microsoft.com/office/drawing/2014/main" val="995067458"/>
                    </a:ext>
                  </a:extLst>
                </a:gridCol>
                <a:gridCol w="4488180">
                  <a:extLst>
                    <a:ext uri="{9D8B030D-6E8A-4147-A177-3AD203B41FA5}">
                      <a16:colId xmlns:a16="http://schemas.microsoft.com/office/drawing/2014/main" val="20001"/>
                    </a:ext>
                  </a:extLst>
                </a:gridCol>
              </a:tblGrid>
              <a:tr h="443167">
                <a:tc rowSpan="2">
                  <a:txBody>
                    <a:bodyPr/>
                    <a:lstStyle/>
                    <a:p>
                      <a:pPr algn="l"/>
                      <a:r>
                        <a:rPr lang="en-GB" sz="1100" dirty="0">
                          <a:solidFill>
                            <a:schemeClr val="tx2"/>
                          </a:solidFill>
                        </a:rPr>
                        <a:t>Options</a:t>
                      </a:r>
                      <a:endParaRPr lang="en-GB" sz="1500" dirty="0">
                        <a:solidFill>
                          <a:schemeClr val="tx2"/>
                        </a:solidFill>
                      </a:endParaRPr>
                    </a:p>
                  </a:txBody>
                  <a:tcPr marL="99060" marR="99060" marT="49530" marB="49530" vert="vert270">
                    <a:noFill/>
                  </a:tcPr>
                </a:tc>
                <a:tc>
                  <a:txBody>
                    <a:bodyPr/>
                    <a:lstStyle/>
                    <a:p>
                      <a:pPr lvl="0" algn="l">
                        <a:lnSpc>
                          <a:spcPct val="100000"/>
                        </a:lnSpc>
                        <a:spcBef>
                          <a:spcPts val="0"/>
                        </a:spcBef>
                        <a:spcAft>
                          <a:spcPts val="0"/>
                        </a:spcAft>
                        <a:buNone/>
                      </a:pPr>
                      <a:r>
                        <a:rPr lang="en-GB" sz="1100" b="1" i="0" u="none" strike="noStrike" kern="1200" noProof="0" dirty="0">
                          <a:effectLst/>
                        </a:rPr>
                        <a:t>#1:Click and collect: AAM pull data from the vendor warehouse</a:t>
                      </a:r>
                    </a:p>
                  </a:txBody>
                  <a:tcPr marL="49530" marR="49530" marT="49530" marB="49530" anchor="ctr"/>
                </a:tc>
                <a:tc>
                  <a:txBody>
                    <a:bodyPr/>
                    <a:lstStyle/>
                    <a:p>
                      <a:pPr lvl="0" algn="l">
                        <a:lnSpc>
                          <a:spcPct val="100000"/>
                        </a:lnSpc>
                        <a:spcBef>
                          <a:spcPts val="0"/>
                        </a:spcBef>
                        <a:spcAft>
                          <a:spcPts val="0"/>
                        </a:spcAft>
                        <a:buNone/>
                      </a:pPr>
                      <a:r>
                        <a:rPr lang="en-GB" sz="1100" b="1" i="0" u="none" strike="noStrike" kern="1200" noProof="0" dirty="0">
                          <a:effectLst/>
                        </a:rPr>
                        <a:t>#2: Delivery service: The vendor delivers data to AAM internal systems </a:t>
                      </a:r>
                      <a:endParaRPr lang="en-GB" sz="1100" b="1" i="0" u="none" strike="noStrike" kern="1200" noProof="0">
                        <a:effectLst/>
                      </a:endParaRPr>
                    </a:p>
                  </a:txBody>
                  <a:tcPr marL="49530" marR="49530" marT="49530" marB="49530" anchor="ctr"/>
                </a:tc>
                <a:extLst>
                  <a:ext uri="{0D108BD9-81ED-4DB2-BD59-A6C34878D82A}">
                    <a16:rowId xmlns:a16="http://schemas.microsoft.com/office/drawing/2014/main" val="10000"/>
                  </a:ext>
                </a:extLst>
              </a:tr>
              <a:tr h="1166812">
                <a:tc vMerge="1">
                  <a:txBody>
                    <a:bodyPr/>
                    <a:lstStyle/>
                    <a:p>
                      <a:endParaRPr lang="en-GB" sz="1050" dirty="0"/>
                    </a:p>
                  </a:txBody>
                  <a:tcPr>
                    <a:noFill/>
                  </a:tcPr>
                </a:tc>
                <a:tc>
                  <a:txBody>
                    <a:bodyPr/>
                    <a:lstStyle/>
                    <a:p>
                      <a:pPr lvl="0">
                        <a:buNone/>
                      </a:pPr>
                      <a:endParaRPr lang="en-GB" sz="1100" dirty="0"/>
                    </a:p>
                  </a:txBody>
                  <a:tcPr marL="99060" marR="99060" marT="49530" marB="49530"/>
                </a:tc>
                <a:tc>
                  <a:txBody>
                    <a:bodyPr/>
                    <a:lstStyle/>
                    <a:p>
                      <a:endParaRPr lang="en-GB" sz="1100" dirty="0"/>
                    </a:p>
                  </a:txBody>
                  <a:tcPr marL="99060" marR="99060" marT="49530" marB="49530"/>
                </a:tc>
                <a:extLst>
                  <a:ext uri="{0D108BD9-81ED-4DB2-BD59-A6C34878D82A}">
                    <a16:rowId xmlns:a16="http://schemas.microsoft.com/office/drawing/2014/main" val="10001"/>
                  </a:ext>
                </a:extLst>
              </a:tr>
              <a:tr h="597086">
                <a:tc>
                  <a:txBody>
                    <a:bodyPr/>
                    <a:lstStyle/>
                    <a:p>
                      <a:pPr algn="ctr"/>
                      <a:r>
                        <a:rPr lang="en-GB" sz="1100" dirty="0">
                          <a:solidFill>
                            <a:srgbClr val="00B050"/>
                          </a:solidFill>
                        </a:rPr>
                        <a:t>Pros</a:t>
                      </a:r>
                    </a:p>
                  </a:txBody>
                  <a:tcPr marL="99060" marR="99060" marT="49530" marB="49530" vert="vert270" anchor="ctr">
                    <a:noFill/>
                  </a:tcPr>
                </a:tc>
                <a:tc>
                  <a:txBody>
                    <a:bodyPr/>
                    <a:lstStyle/>
                    <a:p>
                      <a:pPr marL="92075" lvl="0" indent="-92075">
                        <a:buFont typeface="Arial" panose="020B0604020202020204" pitchFamily="34" charset="0"/>
                        <a:buChar char="•"/>
                      </a:pPr>
                      <a:r>
                        <a:rPr lang="en-GB" sz="1100" dirty="0">
                          <a:solidFill>
                            <a:srgbClr val="00B050"/>
                          </a:solidFill>
                        </a:rPr>
                        <a:t>Integration is under AAM's control</a:t>
                      </a:r>
                    </a:p>
                    <a:p>
                      <a:pPr marL="92075" lvl="0" indent="-92075">
                        <a:buFont typeface="Arial" panose="020B0604020202020204" pitchFamily="34" charset="0"/>
                        <a:buChar char="•"/>
                      </a:pPr>
                      <a:r>
                        <a:rPr lang="en-GB" sz="1100" dirty="0">
                          <a:solidFill>
                            <a:srgbClr val="00B050"/>
                          </a:solidFill>
                        </a:rPr>
                        <a:t>AAM control interfaces maintenance and change timelines</a:t>
                      </a:r>
                    </a:p>
                    <a:p>
                      <a:pPr marL="92075" lvl="0" indent="-92075">
                        <a:buFont typeface="Arial" panose="020B0604020202020204" pitchFamily="34" charset="0"/>
                        <a:buChar char="•"/>
                      </a:pPr>
                      <a:r>
                        <a:rPr lang="en-GB" sz="1100" dirty="0">
                          <a:solidFill>
                            <a:srgbClr val="00B050"/>
                          </a:solidFill>
                        </a:rPr>
                        <a:t>The database design is under AAM control</a:t>
                      </a:r>
                    </a:p>
                  </a:txBody>
                  <a:tcPr marL="99060" marR="99060" marT="49530" marB="49530"/>
                </a:tc>
                <a:tc>
                  <a:txBody>
                    <a:bodyPr/>
                    <a:lstStyle/>
                    <a:p>
                      <a:pPr marL="92075" indent="-92075">
                        <a:buFont typeface="Arial" panose="020B0604020202020204" pitchFamily="34" charset="0"/>
                        <a:buChar char="•"/>
                      </a:pPr>
                      <a:r>
                        <a:rPr lang="en-GB" sz="1100" b="0" i="0" kern="1200" dirty="0">
                          <a:solidFill>
                            <a:srgbClr val="00B050"/>
                          </a:solidFill>
                          <a:effectLst/>
                          <a:latin typeface="+mn-lt"/>
                          <a:ea typeface="+mn-ea"/>
                          <a:cs typeface="+mn-cs"/>
                        </a:rPr>
                        <a:t>No internal data integration team needed</a:t>
                      </a:r>
                    </a:p>
                    <a:p>
                      <a:pPr marL="92075" lvl="0" indent="-92075">
                        <a:buFont typeface="Arial" panose="020B0604020202020204" pitchFamily="34" charset="0"/>
                        <a:buChar char="•"/>
                      </a:pPr>
                      <a:r>
                        <a:rPr lang="en-GB" sz="1100" b="0" i="0" kern="1200" dirty="0">
                          <a:solidFill>
                            <a:srgbClr val="00B050"/>
                          </a:solidFill>
                          <a:effectLst/>
                          <a:latin typeface="+mn-lt"/>
                          <a:ea typeface="+mn-ea"/>
                          <a:cs typeface="+mn-cs"/>
                        </a:rPr>
                        <a:t>No internal production support team needed</a:t>
                      </a:r>
                    </a:p>
                    <a:p>
                      <a:pPr marL="92075" lvl="0" indent="-92075">
                        <a:buFont typeface="Arial" panose="020B0604020202020204" pitchFamily="34" charset="0"/>
                        <a:buChar char="•"/>
                      </a:pPr>
                      <a:r>
                        <a:rPr lang="en-GB" sz="1100" b="0" i="0" kern="1200" dirty="0">
                          <a:solidFill>
                            <a:srgbClr val="00B050"/>
                          </a:solidFill>
                          <a:effectLst/>
                          <a:latin typeface="+mn-lt"/>
                          <a:ea typeface="+mn-ea"/>
                          <a:cs typeface="+mn-cs"/>
                        </a:rPr>
                        <a:t>Can monitor status via dashboard and manage to an agree SLA</a:t>
                      </a:r>
                    </a:p>
                  </a:txBody>
                  <a:tcPr marL="99060" marR="99060" marT="49530" marB="49530"/>
                </a:tc>
                <a:extLst>
                  <a:ext uri="{0D108BD9-81ED-4DB2-BD59-A6C34878D82A}">
                    <a16:rowId xmlns:a16="http://schemas.microsoft.com/office/drawing/2014/main" val="10002"/>
                  </a:ext>
                </a:extLst>
              </a:tr>
              <a:tr h="871860">
                <a:tc>
                  <a:txBody>
                    <a:bodyPr/>
                    <a:lstStyle/>
                    <a:p>
                      <a:pPr algn="ctr"/>
                      <a:r>
                        <a:rPr lang="en-GB" sz="1100" dirty="0">
                          <a:solidFill>
                            <a:schemeClr val="accent4"/>
                          </a:solidFill>
                        </a:rPr>
                        <a:t>Cons</a:t>
                      </a:r>
                    </a:p>
                  </a:txBody>
                  <a:tcPr marL="99060" marR="99060" marT="49530" marB="49530" vert="vert270" anchor="ctr">
                    <a:noFill/>
                  </a:tcPr>
                </a:tc>
                <a:tc>
                  <a:txBody>
                    <a:bodyPr/>
                    <a:lstStyle/>
                    <a:p>
                      <a:pPr marL="92075" lvl="0" indent="-92075">
                        <a:buFont typeface="Arial" panose="020B0604020202020204" pitchFamily="34" charset="0"/>
                        <a:buChar char="•"/>
                      </a:pPr>
                      <a:r>
                        <a:rPr lang="en-GB" sz="1100" dirty="0">
                          <a:solidFill>
                            <a:schemeClr val="accent4"/>
                          </a:solidFill>
                        </a:rPr>
                        <a:t>Need an internal integration team</a:t>
                      </a:r>
                    </a:p>
                    <a:p>
                      <a:pPr marL="92075" lvl="0" indent="-92075">
                        <a:buFont typeface="Arial" panose="020B0604020202020204" pitchFamily="34" charset="0"/>
                        <a:buChar char="•"/>
                      </a:pPr>
                      <a:r>
                        <a:rPr lang="en-GB" sz="1100" dirty="0">
                          <a:solidFill>
                            <a:schemeClr val="accent4"/>
                          </a:solidFill>
                        </a:rPr>
                        <a:t>Need internal production support and job scheduler</a:t>
                      </a:r>
                    </a:p>
                    <a:p>
                      <a:pPr marL="92075" lvl="0" indent="-92075">
                        <a:buFont typeface="Arial" panose="020B0604020202020204" pitchFamily="34" charset="0"/>
                        <a:buChar char="•"/>
                      </a:pPr>
                      <a:r>
                        <a:rPr lang="en-GB" sz="1100" dirty="0">
                          <a:solidFill>
                            <a:schemeClr val="accent4"/>
                          </a:solidFill>
                        </a:rPr>
                        <a:t>Still need vendor when new attributes are needed in the database schema</a:t>
                      </a:r>
                    </a:p>
                  </a:txBody>
                  <a:tcPr marL="99060" marR="99060" marT="49530" marB="49530"/>
                </a:tc>
                <a:tc>
                  <a:txBody>
                    <a:bodyPr/>
                    <a:lstStyle/>
                    <a:p>
                      <a:pPr marL="92075" indent="-92075">
                        <a:buFont typeface="Arial" panose="020B0604020202020204" pitchFamily="34" charset="0"/>
                        <a:buChar char="•"/>
                      </a:pPr>
                      <a:r>
                        <a:rPr lang="en-GB" sz="1100" b="0" i="0" kern="1200" dirty="0">
                          <a:solidFill>
                            <a:schemeClr val="accent4"/>
                          </a:solidFill>
                          <a:effectLst/>
                          <a:latin typeface="+mn-lt"/>
                          <a:ea typeface="+mn-ea"/>
                          <a:cs typeface="+mn-cs"/>
                        </a:rPr>
                        <a:t>Increased dependence on vendor</a:t>
                      </a:r>
                    </a:p>
                    <a:p>
                      <a:pPr marL="92075" lvl="0" indent="-92075">
                        <a:buFont typeface="Arial" panose="020B0604020202020204" pitchFamily="34" charset="0"/>
                        <a:buChar char="•"/>
                      </a:pPr>
                      <a:r>
                        <a:rPr lang="en-GB" sz="1100" b="0" i="0" kern="1200" dirty="0">
                          <a:solidFill>
                            <a:schemeClr val="accent4"/>
                          </a:solidFill>
                          <a:effectLst/>
                          <a:latin typeface="+mn-lt"/>
                          <a:ea typeface="+mn-ea"/>
                          <a:cs typeface="+mn-cs"/>
                        </a:rPr>
                        <a:t>Speed of change dictated by vendor capacity and methodology</a:t>
                      </a:r>
                    </a:p>
                    <a:p>
                      <a:pPr marL="92075" lvl="0" indent="-92075">
                        <a:buFont typeface="Arial" panose="020B0604020202020204" pitchFamily="34" charset="0"/>
                        <a:buChar char="•"/>
                      </a:pPr>
                      <a:r>
                        <a:rPr lang="en-GB" sz="1100" b="0" i="0" kern="1200" dirty="0">
                          <a:solidFill>
                            <a:schemeClr val="accent4"/>
                          </a:solidFill>
                          <a:effectLst/>
                          <a:latin typeface="+mn-lt"/>
                          <a:ea typeface="+mn-ea"/>
                          <a:cs typeface="+mn-cs"/>
                        </a:rPr>
                        <a:t>Need vendor to extend the database schema</a:t>
                      </a:r>
                    </a:p>
                  </a:txBody>
                  <a:tcPr marL="99060" marR="99060" marT="49530" marB="49530"/>
                </a:tc>
                <a:extLst>
                  <a:ext uri="{0D108BD9-81ED-4DB2-BD59-A6C34878D82A}">
                    <a16:rowId xmlns:a16="http://schemas.microsoft.com/office/drawing/2014/main" val="10003"/>
                  </a:ext>
                </a:extLst>
              </a:tr>
            </a:tbl>
          </a:graphicData>
        </a:graphic>
      </p:graphicFrame>
      <p:pic>
        <p:nvPicPr>
          <p:cNvPr id="14" name="Picture 14" descr="A screenshot of a cell phone&#10;&#10;Description automatically generated">
            <a:extLst>
              <a:ext uri="{FF2B5EF4-FFF2-40B4-BE49-F238E27FC236}">
                <a16:creationId xmlns:a16="http://schemas.microsoft.com/office/drawing/2014/main" id="{3670C04B-74FE-4136-9542-1639CC2D493C}"/>
              </a:ext>
            </a:extLst>
          </p:cNvPr>
          <p:cNvPicPr>
            <a:picLocks noChangeAspect="1"/>
          </p:cNvPicPr>
          <p:nvPr/>
        </p:nvPicPr>
        <p:blipFill>
          <a:blip r:embed="rId4"/>
          <a:stretch>
            <a:fillRect/>
          </a:stretch>
        </p:blipFill>
        <p:spPr>
          <a:xfrm>
            <a:off x="609601" y="2271601"/>
            <a:ext cx="4503736" cy="965421"/>
          </a:xfrm>
          <a:prstGeom prst="rect">
            <a:avLst/>
          </a:prstGeom>
        </p:spPr>
      </p:pic>
      <p:pic>
        <p:nvPicPr>
          <p:cNvPr id="15" name="Picture 15" descr="A screenshot of a cell phone&#10;&#10;Description automatically generated">
            <a:extLst>
              <a:ext uri="{FF2B5EF4-FFF2-40B4-BE49-F238E27FC236}">
                <a16:creationId xmlns:a16="http://schemas.microsoft.com/office/drawing/2014/main" id="{4B2B477E-BE99-44D3-A389-8F1FBC977C64}"/>
              </a:ext>
            </a:extLst>
          </p:cNvPr>
          <p:cNvPicPr>
            <a:picLocks noChangeAspect="1"/>
          </p:cNvPicPr>
          <p:nvPr/>
        </p:nvPicPr>
        <p:blipFill>
          <a:blip r:embed="rId5"/>
          <a:stretch>
            <a:fillRect/>
          </a:stretch>
        </p:blipFill>
        <p:spPr>
          <a:xfrm>
            <a:off x="5276851" y="2270764"/>
            <a:ext cx="4313236" cy="935347"/>
          </a:xfrm>
          <a:prstGeom prst="rect">
            <a:avLst/>
          </a:prstGeom>
        </p:spPr>
      </p:pic>
    </p:spTree>
    <p:extLst>
      <p:ext uri="{BB962C8B-B14F-4D97-AF65-F5344CB8AC3E}">
        <p14:creationId xmlns:p14="http://schemas.microsoft.com/office/powerpoint/2010/main" val="53508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dirty="0"/>
              <a:t>Data Storage Patterns</a:t>
            </a:r>
          </a:p>
        </p:txBody>
      </p:sp>
      <p:sp>
        <p:nvSpPr>
          <p:cNvPr id="4" name="Text Placeholder 3"/>
          <p:cNvSpPr>
            <a:spLocks noGrp="1"/>
          </p:cNvSpPr>
          <p:nvPr>
            <p:ph type="body" sz="quarter" idx="17"/>
          </p:nvPr>
        </p:nvSpPr>
        <p:spPr/>
        <p:txBody>
          <a:bodyPr/>
          <a:lstStyle/>
          <a:p>
            <a:r>
              <a:rPr lang="en-GB" dirty="0"/>
              <a:t>There are three board options …</a:t>
            </a:r>
          </a:p>
        </p:txBody>
      </p:sp>
      <p:graphicFrame>
        <p:nvGraphicFramePr>
          <p:cNvPr id="5" name="Table 4"/>
          <p:cNvGraphicFramePr>
            <a:graphicFrameLocks noGrp="1"/>
          </p:cNvGraphicFramePr>
          <p:nvPr/>
        </p:nvGraphicFramePr>
        <p:xfrm>
          <a:off x="257212" y="1609480"/>
          <a:ext cx="9289135" cy="3716338"/>
        </p:xfrm>
        <a:graphic>
          <a:graphicData uri="http://schemas.openxmlformats.org/drawingml/2006/table">
            <a:tbl>
              <a:tblPr firstRow="1" bandRow="1">
                <a:tableStyleId>{5C22544A-7EE6-4342-B048-85BDC9FD1C3A}</a:tableStyleId>
              </a:tblPr>
              <a:tblGrid>
                <a:gridCol w="301408">
                  <a:extLst>
                    <a:ext uri="{9D8B030D-6E8A-4147-A177-3AD203B41FA5}">
                      <a16:colId xmlns:a16="http://schemas.microsoft.com/office/drawing/2014/main" val="20000"/>
                    </a:ext>
                  </a:extLst>
                </a:gridCol>
                <a:gridCol w="2995909">
                  <a:extLst>
                    <a:ext uri="{9D8B030D-6E8A-4147-A177-3AD203B41FA5}">
                      <a16:colId xmlns:a16="http://schemas.microsoft.com/office/drawing/2014/main" val="995067458"/>
                    </a:ext>
                  </a:extLst>
                </a:gridCol>
                <a:gridCol w="2995909">
                  <a:extLst>
                    <a:ext uri="{9D8B030D-6E8A-4147-A177-3AD203B41FA5}">
                      <a16:colId xmlns:a16="http://schemas.microsoft.com/office/drawing/2014/main" val="20001"/>
                    </a:ext>
                  </a:extLst>
                </a:gridCol>
                <a:gridCol w="2995909">
                  <a:extLst>
                    <a:ext uri="{9D8B030D-6E8A-4147-A177-3AD203B41FA5}">
                      <a16:colId xmlns:a16="http://schemas.microsoft.com/office/drawing/2014/main" val="20002"/>
                    </a:ext>
                  </a:extLst>
                </a:gridCol>
              </a:tblGrid>
              <a:tr h="443167">
                <a:tc rowSpan="2">
                  <a:txBody>
                    <a:bodyPr/>
                    <a:lstStyle/>
                    <a:p>
                      <a:pPr algn="r"/>
                      <a:r>
                        <a:rPr lang="en-GB" sz="1100" dirty="0">
                          <a:solidFill>
                            <a:schemeClr val="tx2"/>
                          </a:solidFill>
                        </a:rPr>
                        <a:t>Options</a:t>
                      </a:r>
                      <a:endParaRPr lang="en-GB" sz="1500" dirty="0">
                        <a:solidFill>
                          <a:schemeClr val="tx2"/>
                        </a:solidFill>
                      </a:endParaRPr>
                    </a:p>
                  </a:txBody>
                  <a:tcPr marL="99060" marR="99060" marT="49530" marB="49530" vert="vert270" anchor="ctr">
                    <a:noFill/>
                  </a:tcPr>
                </a:tc>
                <a:tc>
                  <a:txBody>
                    <a:bodyPr/>
                    <a:lstStyle/>
                    <a:p>
                      <a:pPr lvl="0">
                        <a:buNone/>
                      </a:pPr>
                      <a:r>
                        <a:rPr lang="en-GB" sz="1100" b="1" i="0" kern="1200" dirty="0">
                          <a:solidFill>
                            <a:schemeClr val="lt1"/>
                          </a:solidFill>
                          <a:effectLst/>
                          <a:latin typeface="+mn-lt"/>
                          <a:ea typeface="+mn-ea"/>
                          <a:cs typeface="+mn-cs"/>
                        </a:rPr>
                        <a:t>#1: No Lake: Vendor provides data lake </a:t>
                      </a:r>
                      <a:endParaRPr lang="en-GB" sz="1100" b="1" i="0" kern="1200">
                        <a:solidFill>
                          <a:schemeClr val="lt1"/>
                        </a:solidFill>
                        <a:effectLst/>
                        <a:latin typeface="+mn-lt"/>
                        <a:ea typeface="+mn-ea"/>
                        <a:cs typeface="+mn-cs"/>
                      </a:endParaRPr>
                    </a:p>
                  </a:txBody>
                  <a:tcPr marL="49530" marR="49530" marT="49530" marB="49530" anchor="ctr"/>
                </a:tc>
                <a:tc>
                  <a:txBody>
                    <a:bodyPr/>
                    <a:lstStyle/>
                    <a:p>
                      <a:r>
                        <a:rPr lang="en-GB" sz="1100" b="1" i="0" kern="1200" dirty="0">
                          <a:solidFill>
                            <a:schemeClr val="lt1"/>
                          </a:solidFill>
                          <a:effectLst/>
                          <a:latin typeface="+mn-lt"/>
                          <a:ea typeface="+mn-ea"/>
                          <a:cs typeface="+mn-cs"/>
                        </a:rPr>
                        <a:t>#1:  Shallow lake: Split vendor &amp; AAM lakes</a:t>
                      </a:r>
                    </a:p>
                  </a:txBody>
                  <a:tcPr marL="49530" marR="49530" marT="49530" marB="49530" anchor="ctr"/>
                </a:tc>
                <a:tc>
                  <a:txBody>
                    <a:bodyPr/>
                    <a:lstStyle/>
                    <a:p>
                      <a:r>
                        <a:rPr lang="en-GB" sz="1100" b="1" i="0" kern="1200" dirty="0">
                          <a:solidFill>
                            <a:schemeClr val="lt1"/>
                          </a:solidFill>
                          <a:effectLst/>
                          <a:latin typeface="+mn-lt"/>
                          <a:ea typeface="+mn-ea"/>
                          <a:cs typeface="+mn-cs"/>
                        </a:rPr>
                        <a:t>#2: Deep lake: Vendors provide data to our lake</a:t>
                      </a:r>
                      <a:endParaRPr lang="en-GB" sz="1100" dirty="0"/>
                    </a:p>
                  </a:txBody>
                  <a:tcPr marL="49530" marR="49530" marT="49530" marB="49530" anchor="ctr"/>
                </a:tc>
                <a:extLst>
                  <a:ext uri="{0D108BD9-81ED-4DB2-BD59-A6C34878D82A}">
                    <a16:rowId xmlns:a16="http://schemas.microsoft.com/office/drawing/2014/main" val="10000"/>
                  </a:ext>
                </a:extLst>
              </a:tr>
              <a:tr h="1799331">
                <a:tc vMerge="1">
                  <a:txBody>
                    <a:bodyPr/>
                    <a:lstStyle/>
                    <a:p>
                      <a:endParaRPr lang="en-GB" sz="1050" dirty="0"/>
                    </a:p>
                  </a:txBody>
                  <a:tcPr>
                    <a:noFill/>
                  </a:tcPr>
                </a:tc>
                <a:tc>
                  <a:txBody>
                    <a:bodyPr/>
                    <a:lstStyle/>
                    <a:p>
                      <a:pPr lvl="0">
                        <a:buNone/>
                      </a:pPr>
                      <a:endParaRPr lang="en-GB" sz="1100" dirty="0"/>
                    </a:p>
                  </a:txBody>
                  <a:tcPr marL="99060" marR="99060" marT="49530" marB="49530"/>
                </a:tc>
                <a:tc>
                  <a:txBody>
                    <a:bodyPr/>
                    <a:lstStyle/>
                    <a:p>
                      <a:endParaRPr lang="en-GB" sz="1100" dirty="0"/>
                    </a:p>
                  </a:txBody>
                  <a:tcPr marL="99060" marR="99060" marT="49530" marB="49530"/>
                </a:tc>
                <a:tc>
                  <a:txBody>
                    <a:bodyPr/>
                    <a:lstStyle/>
                    <a:p>
                      <a:endParaRPr lang="en-GB" sz="1100" dirty="0"/>
                    </a:p>
                  </a:txBody>
                  <a:tcPr marL="99060" marR="99060" marT="49530" marB="49530"/>
                </a:tc>
                <a:extLst>
                  <a:ext uri="{0D108BD9-81ED-4DB2-BD59-A6C34878D82A}">
                    <a16:rowId xmlns:a16="http://schemas.microsoft.com/office/drawing/2014/main" val="10001"/>
                  </a:ext>
                </a:extLst>
              </a:tr>
              <a:tr h="597086">
                <a:tc>
                  <a:txBody>
                    <a:bodyPr/>
                    <a:lstStyle/>
                    <a:p>
                      <a:pPr algn="ctr"/>
                      <a:r>
                        <a:rPr lang="en-GB" sz="1100" dirty="0">
                          <a:solidFill>
                            <a:srgbClr val="00B050"/>
                          </a:solidFill>
                        </a:rPr>
                        <a:t>Pros</a:t>
                      </a:r>
                    </a:p>
                  </a:txBody>
                  <a:tcPr marL="99060" marR="99060" marT="49530" marB="49530" vert="vert270" anchor="ctr">
                    <a:noFill/>
                  </a:tcPr>
                </a:tc>
                <a:tc>
                  <a:txBody>
                    <a:bodyPr/>
                    <a:lstStyle/>
                    <a:p>
                      <a:pPr marL="92075" lvl="0" indent="-92075">
                        <a:buFont typeface="Arial" panose="020B0604020202020204" pitchFamily="34" charset="0"/>
                        <a:buChar char="•"/>
                      </a:pPr>
                      <a:r>
                        <a:rPr lang="en-GB" sz="1100" dirty="0">
                          <a:solidFill>
                            <a:srgbClr val="00B050"/>
                          </a:solidFill>
                        </a:rPr>
                        <a:t>No internal lake to maintain</a:t>
                      </a:r>
                      <a:endParaRPr lang="en-US" sz="2100"/>
                    </a:p>
                    <a:p>
                      <a:pPr marL="92075" lvl="0" indent="-92075">
                        <a:buFont typeface="Arial" panose="020B0604020202020204" pitchFamily="34" charset="0"/>
                        <a:buChar char="•"/>
                      </a:pPr>
                      <a:r>
                        <a:rPr lang="en-GB" sz="1100" dirty="0">
                          <a:solidFill>
                            <a:srgbClr val="00B050"/>
                          </a:solidFill>
                        </a:rPr>
                        <a:t>Out-of-the-box for most asset classes</a:t>
                      </a:r>
                      <a:endParaRPr lang="en-GB" sz="2100"/>
                    </a:p>
                    <a:p>
                      <a:pPr marL="92075" lvl="0" indent="-92075">
                        <a:buFont typeface="Arial" panose="020B0604020202020204" pitchFamily="34" charset="0"/>
                        <a:buChar char="•"/>
                      </a:pPr>
                      <a:r>
                        <a:rPr lang="en-GB" sz="1100" dirty="0">
                          <a:solidFill>
                            <a:srgbClr val="00B050"/>
                          </a:solidFill>
                        </a:rPr>
                        <a:t>Vendor loads our existing historical data</a:t>
                      </a:r>
                      <a:endParaRPr lang="en-GB" sz="2100"/>
                    </a:p>
                  </a:txBody>
                  <a:tcPr marL="99060" marR="99060" marT="49530" marB="49530"/>
                </a:tc>
                <a:tc>
                  <a:txBody>
                    <a:bodyPr/>
                    <a:lstStyle/>
                    <a:p>
                      <a:pPr marL="92075" indent="-92075">
                        <a:buFont typeface="Arial" panose="020B0604020202020204" pitchFamily="34" charset="0"/>
                        <a:buChar char="•"/>
                      </a:pPr>
                      <a:r>
                        <a:rPr lang="en-GB" sz="1100" b="0" i="0" kern="1200" dirty="0">
                          <a:solidFill>
                            <a:srgbClr val="00B050"/>
                          </a:solidFill>
                          <a:effectLst/>
                          <a:latin typeface="+mn-lt"/>
                          <a:ea typeface="+mn-ea"/>
                          <a:cs typeface="+mn-cs"/>
                        </a:rPr>
                        <a:t>Vendor lake for supported asset classes</a:t>
                      </a:r>
                    </a:p>
                    <a:p>
                      <a:pPr marL="92075" indent="-92075">
                        <a:buFont typeface="Arial" panose="020B0604020202020204" pitchFamily="34" charset="0"/>
                        <a:buChar char="•"/>
                      </a:pPr>
                      <a:r>
                        <a:rPr lang="en-GB" sz="1100" b="0" i="0" kern="1200" dirty="0">
                          <a:solidFill>
                            <a:srgbClr val="00B050"/>
                          </a:solidFill>
                          <a:effectLst/>
                          <a:latin typeface="+mn-lt"/>
                          <a:ea typeface="+mn-ea"/>
                          <a:cs typeface="+mn-cs"/>
                        </a:rPr>
                        <a:t>Vendor lake is out-of-the-box</a:t>
                      </a:r>
                    </a:p>
                    <a:p>
                      <a:pPr marL="92075" lvl="0" indent="-92075">
                        <a:buFont typeface="Arial" panose="020B0604020202020204" pitchFamily="34" charset="0"/>
                        <a:buChar char="•"/>
                      </a:pPr>
                      <a:r>
                        <a:rPr lang="en-GB" sz="1100" b="0" i="0" kern="1200" dirty="0">
                          <a:solidFill>
                            <a:srgbClr val="00B050"/>
                          </a:solidFill>
                          <a:effectLst/>
                          <a:latin typeface="+mn-lt"/>
                          <a:ea typeface="+mn-ea"/>
                          <a:cs typeface="+mn-cs"/>
                        </a:rPr>
                        <a:t>AAM</a:t>
                      </a:r>
                      <a:r>
                        <a:rPr lang="en-GB" sz="1100" b="0" i="0" kern="1200" baseline="0" dirty="0">
                          <a:solidFill>
                            <a:srgbClr val="00B050"/>
                          </a:solidFill>
                          <a:effectLst/>
                          <a:latin typeface="+mn-lt"/>
                          <a:ea typeface="+mn-ea"/>
                          <a:cs typeface="+mn-cs"/>
                        </a:rPr>
                        <a:t> </a:t>
                      </a:r>
                      <a:r>
                        <a:rPr lang="en-GB" sz="1100" b="0" i="0" kern="1200" dirty="0">
                          <a:solidFill>
                            <a:srgbClr val="00B050"/>
                          </a:solidFill>
                          <a:effectLst/>
                          <a:latin typeface="+mn-lt"/>
                          <a:ea typeface="+mn-ea"/>
                          <a:cs typeface="+mn-cs"/>
                        </a:rPr>
                        <a:t>lake only for non-vendor asset classes</a:t>
                      </a:r>
                      <a:endParaRPr lang="en-GB" sz="2100" dirty="0"/>
                    </a:p>
                  </a:txBody>
                  <a:tcPr marL="99060" marR="99060" marT="49530" marB="49530"/>
                </a:tc>
                <a:tc>
                  <a:txBody>
                    <a:bodyPr/>
                    <a:lstStyle/>
                    <a:p>
                      <a:pPr marL="92075" indent="-92075">
                        <a:buFont typeface="Arial" panose="020B0604020202020204" pitchFamily="34" charset="0"/>
                        <a:buChar char="•"/>
                      </a:pPr>
                      <a:r>
                        <a:rPr lang="en-GB" sz="1100" dirty="0">
                          <a:solidFill>
                            <a:srgbClr val="00B050"/>
                          </a:solidFill>
                        </a:rPr>
                        <a:t>Lake is under AAM control</a:t>
                      </a:r>
                    </a:p>
                    <a:p>
                      <a:pPr marL="92075" indent="-92075">
                        <a:buFont typeface="Arial" panose="020B0604020202020204" pitchFamily="34" charset="0"/>
                        <a:buChar char="•"/>
                      </a:pPr>
                      <a:r>
                        <a:rPr lang="en-GB" sz="1100" dirty="0">
                          <a:solidFill>
                            <a:srgbClr val="00B050"/>
                          </a:solidFill>
                        </a:rPr>
                        <a:t>Can lever AGT AWS</a:t>
                      </a:r>
                    </a:p>
                    <a:p>
                      <a:pPr marL="92075" indent="-92075">
                        <a:buFont typeface="Arial" panose="020B0604020202020204" pitchFamily="34" charset="0"/>
                        <a:buChar char="•"/>
                      </a:pPr>
                      <a:r>
                        <a:rPr lang="en-GB" sz="1100" dirty="0">
                          <a:solidFill>
                            <a:srgbClr val="00B050"/>
                          </a:solidFill>
                        </a:rPr>
                        <a:t>One lake for all AAM asset classes</a:t>
                      </a:r>
                    </a:p>
                  </a:txBody>
                  <a:tcPr marL="99060" marR="99060" marT="49530" marB="49530"/>
                </a:tc>
                <a:extLst>
                  <a:ext uri="{0D108BD9-81ED-4DB2-BD59-A6C34878D82A}">
                    <a16:rowId xmlns:a16="http://schemas.microsoft.com/office/drawing/2014/main" val="10002"/>
                  </a:ext>
                </a:extLst>
              </a:tr>
              <a:tr h="871860">
                <a:tc>
                  <a:txBody>
                    <a:bodyPr/>
                    <a:lstStyle/>
                    <a:p>
                      <a:pPr algn="ctr"/>
                      <a:r>
                        <a:rPr lang="en-GB" sz="1100" dirty="0">
                          <a:solidFill>
                            <a:schemeClr val="accent4"/>
                          </a:solidFill>
                        </a:rPr>
                        <a:t>Cons</a:t>
                      </a:r>
                    </a:p>
                  </a:txBody>
                  <a:tcPr marL="99060" marR="99060" marT="49530" marB="49530" vert="vert270" anchor="ctr">
                    <a:noFill/>
                  </a:tcPr>
                </a:tc>
                <a:tc>
                  <a:txBody>
                    <a:bodyPr/>
                    <a:lstStyle/>
                    <a:p>
                      <a:pPr marL="92075" lvl="0" indent="-92075">
                        <a:buFont typeface="Arial" panose="020B0604020202020204" pitchFamily="34" charset="0"/>
                        <a:buChar char="•"/>
                      </a:pPr>
                      <a:r>
                        <a:rPr lang="en-GB" sz="1100" dirty="0">
                          <a:solidFill>
                            <a:schemeClr val="accent4"/>
                          </a:solidFill>
                        </a:rPr>
                        <a:t>Additional vendor dependence</a:t>
                      </a:r>
                      <a:endParaRPr lang="en-US" sz="2100"/>
                    </a:p>
                    <a:p>
                      <a:pPr marL="92075" lvl="0" indent="-92075">
                        <a:buFont typeface="Arial" panose="020B0604020202020204" pitchFamily="34" charset="0"/>
                        <a:buChar char="•"/>
                      </a:pPr>
                      <a:r>
                        <a:rPr lang="en-GB" sz="1100" dirty="0">
                          <a:solidFill>
                            <a:schemeClr val="accent4"/>
                          </a:solidFill>
                        </a:rPr>
                        <a:t>Vendor must take-on our history</a:t>
                      </a:r>
                      <a:endParaRPr lang="en-GB" sz="2100" dirty="0"/>
                    </a:p>
                    <a:p>
                      <a:pPr marL="92075" lvl="0" indent="-92075">
                        <a:buFont typeface="Arial" panose="020B0604020202020204" pitchFamily="34" charset="0"/>
                        <a:buChar char="•"/>
                      </a:pPr>
                      <a:r>
                        <a:rPr lang="en-GB" sz="1100" dirty="0">
                          <a:solidFill>
                            <a:schemeClr val="accent4"/>
                          </a:solidFill>
                        </a:rPr>
                        <a:t>Vendor must build interfaces and missing data</a:t>
                      </a:r>
                      <a:endParaRPr lang="en-GB" sz="2100"/>
                    </a:p>
                  </a:txBody>
                  <a:tcPr marL="99060" marR="99060" marT="49530" marB="49530"/>
                </a:tc>
                <a:tc>
                  <a:txBody>
                    <a:bodyPr/>
                    <a:lstStyle/>
                    <a:p>
                      <a:pPr marL="92075" indent="-92075">
                        <a:buFont typeface="Arial" panose="020B0604020202020204" pitchFamily="34" charset="0"/>
                        <a:buChar char="•"/>
                      </a:pPr>
                      <a:r>
                        <a:rPr lang="en-GB" sz="1100" b="0" i="0" kern="1200" dirty="0" err="1">
                          <a:solidFill>
                            <a:schemeClr val="accent4"/>
                          </a:solidFill>
                          <a:effectLst/>
                          <a:latin typeface="+mn-lt"/>
                          <a:ea typeface="+mn-ea"/>
                          <a:cs typeface="+mn-cs"/>
                        </a:rPr>
                        <a:t>OpEx</a:t>
                      </a:r>
                      <a:r>
                        <a:rPr lang="en-GB" sz="1100" b="0" i="0" kern="1200" dirty="0">
                          <a:solidFill>
                            <a:schemeClr val="accent4"/>
                          </a:solidFill>
                          <a:effectLst/>
                          <a:latin typeface="+mn-lt"/>
                          <a:ea typeface="+mn-ea"/>
                          <a:cs typeface="+mn-cs"/>
                        </a:rPr>
                        <a:t> to maintain an internal data lake</a:t>
                      </a:r>
                    </a:p>
                    <a:p>
                      <a:pPr marL="92075" indent="-92075">
                        <a:buFont typeface="Arial" panose="020B0604020202020204" pitchFamily="34" charset="0"/>
                        <a:buChar char="•"/>
                      </a:pPr>
                      <a:r>
                        <a:rPr lang="en-GB" sz="1100" b="0" i="0" kern="1200" dirty="0">
                          <a:solidFill>
                            <a:schemeClr val="accent4"/>
                          </a:solidFill>
                          <a:effectLst/>
                          <a:latin typeface="+mn-lt"/>
                          <a:ea typeface="+mn-ea"/>
                          <a:cs typeface="+mn-cs"/>
                        </a:rPr>
                        <a:t>Our current AWS technology is immature</a:t>
                      </a:r>
                    </a:p>
                    <a:p>
                      <a:pPr marL="92075" indent="-92075">
                        <a:buFont typeface="Arial" panose="020B0604020202020204" pitchFamily="34" charset="0"/>
                        <a:buChar char="•"/>
                      </a:pPr>
                      <a:r>
                        <a:rPr lang="en-GB" sz="1100" b="0" i="0" kern="1200" dirty="0">
                          <a:solidFill>
                            <a:schemeClr val="accent4"/>
                          </a:solidFill>
                          <a:effectLst/>
                          <a:latin typeface="+mn-lt"/>
                          <a:ea typeface="+mn-ea"/>
                          <a:cs typeface="+mn-cs"/>
                        </a:rPr>
                        <a:t>We must converge data from two lakes </a:t>
                      </a:r>
                    </a:p>
                  </a:txBody>
                  <a:tcPr marL="99060" marR="99060" marT="49530" marB="49530"/>
                </a:tc>
                <a:tc>
                  <a:txBody>
                    <a:bodyPr/>
                    <a:lstStyle/>
                    <a:p>
                      <a:pPr marL="92075" indent="-92075">
                        <a:buFont typeface="Arial" panose="020B0604020202020204" pitchFamily="34" charset="0"/>
                        <a:buChar char="•"/>
                      </a:pPr>
                      <a:r>
                        <a:rPr lang="en-GB" sz="1100" dirty="0" err="1">
                          <a:solidFill>
                            <a:schemeClr val="accent4"/>
                          </a:solidFill>
                        </a:rPr>
                        <a:t>OpEx</a:t>
                      </a:r>
                      <a:r>
                        <a:rPr lang="en-GB" sz="1100" dirty="0">
                          <a:solidFill>
                            <a:schemeClr val="accent4"/>
                          </a:solidFill>
                        </a:rPr>
                        <a:t> to maintain an internal data lake</a:t>
                      </a:r>
                    </a:p>
                    <a:p>
                      <a:pPr marL="92075" indent="-92075">
                        <a:buFont typeface="Arial" panose="020B0604020202020204" pitchFamily="34" charset="0"/>
                        <a:buChar char="•"/>
                      </a:pPr>
                      <a:r>
                        <a:rPr lang="en-GB" sz="1100" dirty="0">
                          <a:solidFill>
                            <a:schemeClr val="accent4"/>
                          </a:solidFill>
                        </a:rPr>
                        <a:t>Our current AWS technology is immature</a:t>
                      </a:r>
                    </a:p>
                    <a:p>
                      <a:pPr marL="92075" indent="-92075">
                        <a:buFont typeface="Arial" panose="020B0604020202020204" pitchFamily="34" charset="0"/>
                        <a:buChar char="•"/>
                      </a:pPr>
                      <a:r>
                        <a:rPr lang="en-GB" sz="1100" dirty="0">
                          <a:solidFill>
                            <a:schemeClr val="accent4"/>
                          </a:solidFill>
                        </a:rPr>
                        <a:t>We must migrate history from multiple </a:t>
                      </a:r>
                      <a:r>
                        <a:rPr lang="en-GB" sz="1100" dirty="0" err="1">
                          <a:solidFill>
                            <a:schemeClr val="accent4"/>
                          </a:solidFill>
                        </a:rPr>
                        <a:t>legavy</a:t>
                      </a:r>
                      <a:r>
                        <a:rPr lang="en-GB" sz="1100" dirty="0">
                          <a:solidFill>
                            <a:schemeClr val="accent4"/>
                          </a:solidFill>
                        </a:rPr>
                        <a:t> warehouses</a:t>
                      </a:r>
                    </a:p>
                  </a:txBody>
                  <a:tcPr marL="99060" marR="99060" marT="49530" marB="49530"/>
                </a:tc>
                <a:extLst>
                  <a:ext uri="{0D108BD9-81ED-4DB2-BD59-A6C34878D82A}">
                    <a16:rowId xmlns:a16="http://schemas.microsoft.com/office/drawing/2014/main" val="10003"/>
                  </a:ext>
                </a:extLst>
              </a:tr>
            </a:tbl>
          </a:graphicData>
        </a:graphic>
      </p:graphicFrame>
      <p:pic>
        <p:nvPicPr>
          <p:cNvPr id="2" name="Picture 1"/>
          <p:cNvPicPr>
            <a:picLocks noChangeAspect="1"/>
          </p:cNvPicPr>
          <p:nvPr/>
        </p:nvPicPr>
        <p:blipFill>
          <a:blip r:embed="rId2"/>
          <a:stretch>
            <a:fillRect/>
          </a:stretch>
        </p:blipFill>
        <p:spPr>
          <a:xfrm>
            <a:off x="3620347" y="2112685"/>
            <a:ext cx="2865433" cy="1683918"/>
          </a:xfrm>
          <a:prstGeom prst="rect">
            <a:avLst/>
          </a:prstGeom>
        </p:spPr>
      </p:pic>
      <p:pic>
        <p:nvPicPr>
          <p:cNvPr id="6" name="Picture 5"/>
          <p:cNvPicPr>
            <a:picLocks noChangeAspect="1"/>
          </p:cNvPicPr>
          <p:nvPr/>
        </p:nvPicPr>
        <p:blipFill>
          <a:blip r:embed="rId3"/>
          <a:stretch>
            <a:fillRect/>
          </a:stretch>
        </p:blipFill>
        <p:spPr>
          <a:xfrm>
            <a:off x="6602924" y="2112687"/>
            <a:ext cx="2868873" cy="1684389"/>
          </a:xfrm>
          <a:prstGeom prst="rect">
            <a:avLst/>
          </a:prstGeom>
        </p:spPr>
      </p:pic>
      <p:pic>
        <p:nvPicPr>
          <p:cNvPr id="8" name="Picture 8" descr="A close up of a map&#10;&#10;Description automatically generated">
            <a:extLst>
              <a:ext uri="{FF2B5EF4-FFF2-40B4-BE49-F238E27FC236}">
                <a16:creationId xmlns:a16="http://schemas.microsoft.com/office/drawing/2014/main" id="{D489379E-663A-48D2-A9F9-481E716C5C10}"/>
              </a:ext>
            </a:extLst>
          </p:cNvPr>
          <p:cNvPicPr>
            <a:picLocks noChangeAspect="1"/>
          </p:cNvPicPr>
          <p:nvPr/>
        </p:nvPicPr>
        <p:blipFill>
          <a:blip r:embed="rId4"/>
          <a:stretch>
            <a:fillRect/>
          </a:stretch>
        </p:blipFill>
        <p:spPr>
          <a:xfrm>
            <a:off x="628155" y="2109490"/>
            <a:ext cx="2864743" cy="1678087"/>
          </a:xfrm>
          <a:prstGeom prst="rect">
            <a:avLst/>
          </a:prstGeom>
        </p:spPr>
      </p:pic>
    </p:spTree>
    <p:extLst>
      <p:ext uri="{BB962C8B-B14F-4D97-AF65-F5344CB8AC3E}">
        <p14:creationId xmlns:p14="http://schemas.microsoft.com/office/powerpoint/2010/main" val="1223888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8"/>
          </p:nvPr>
        </p:nvSpPr>
        <p:spPr/>
        <p:txBody>
          <a:bodyPr/>
          <a:lstStyle/>
          <a:p>
            <a:r>
              <a:rPr lang="en-GB" dirty="0"/>
              <a:t>Appendices</a:t>
            </a:r>
          </a:p>
        </p:txBody>
      </p:sp>
      <p:sp>
        <p:nvSpPr>
          <p:cNvPr id="5" name="Text Placeholder 4"/>
          <p:cNvSpPr>
            <a:spLocks noGrp="1"/>
          </p:cNvSpPr>
          <p:nvPr>
            <p:ph type="body" sz="quarter" idx="19"/>
          </p:nvPr>
        </p:nvSpPr>
        <p:spPr/>
        <p:txBody>
          <a:bodyPr/>
          <a:lstStyle/>
          <a:p>
            <a:endParaRPr lang="en-GB"/>
          </a:p>
        </p:txBody>
      </p:sp>
    </p:spTree>
    <p:extLst>
      <p:ext uri="{BB962C8B-B14F-4D97-AF65-F5344CB8AC3E}">
        <p14:creationId xmlns:p14="http://schemas.microsoft.com/office/powerpoint/2010/main" val="337943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Group Architecture Principles</a:t>
            </a:r>
          </a:p>
        </p:txBody>
      </p:sp>
      <p:sp>
        <p:nvSpPr>
          <p:cNvPr id="3" name="Text Placeholder 2"/>
          <p:cNvSpPr>
            <a:spLocks noGrp="1"/>
          </p:cNvSpPr>
          <p:nvPr>
            <p:ph type="body" sz="quarter" idx="17"/>
          </p:nvPr>
        </p:nvSpPr>
        <p:spPr/>
        <p:txBody>
          <a:bodyPr/>
          <a:lstStyle/>
          <a:p>
            <a:r>
              <a:rPr lang="en-GB" dirty="0"/>
              <a:t>Group Enterprise Architecture have 10 key principles that solutions must be measured against</a:t>
            </a:r>
          </a:p>
        </p:txBody>
      </p:sp>
      <p:graphicFrame>
        <p:nvGraphicFramePr>
          <p:cNvPr id="4" name="Table 3"/>
          <p:cNvGraphicFramePr>
            <a:graphicFrameLocks noGrp="1"/>
          </p:cNvGraphicFramePr>
          <p:nvPr/>
        </p:nvGraphicFramePr>
        <p:xfrm>
          <a:off x="523913" y="1665003"/>
          <a:ext cx="8743700" cy="4578984"/>
        </p:xfrm>
        <a:graphic>
          <a:graphicData uri="http://schemas.openxmlformats.org/drawingml/2006/table">
            <a:tbl>
              <a:tblPr firstRow="1" bandRow="1">
                <a:tableStyleId>{5C22544A-7EE6-4342-B048-85BDC9FD1C3A}</a:tableStyleId>
              </a:tblPr>
              <a:tblGrid>
                <a:gridCol w="1692096">
                  <a:extLst>
                    <a:ext uri="{9D8B030D-6E8A-4147-A177-3AD203B41FA5}">
                      <a16:colId xmlns:a16="http://schemas.microsoft.com/office/drawing/2014/main" val="20000"/>
                    </a:ext>
                  </a:extLst>
                </a:gridCol>
                <a:gridCol w="7051604">
                  <a:extLst>
                    <a:ext uri="{9D8B030D-6E8A-4147-A177-3AD203B41FA5}">
                      <a16:colId xmlns:a16="http://schemas.microsoft.com/office/drawing/2014/main" val="20001"/>
                    </a:ext>
                  </a:extLst>
                </a:gridCol>
              </a:tblGrid>
              <a:tr h="272415">
                <a:tc>
                  <a:txBody>
                    <a:bodyPr/>
                    <a:lstStyle/>
                    <a:p>
                      <a:r>
                        <a:rPr lang="en-GB" sz="1100" dirty="0"/>
                        <a:t>Principle</a:t>
                      </a:r>
                    </a:p>
                  </a:txBody>
                  <a:tcPr marL="99060" marR="99060" marT="49530" marB="49530"/>
                </a:tc>
                <a:tc>
                  <a:txBody>
                    <a:bodyPr/>
                    <a:lstStyle/>
                    <a:p>
                      <a:r>
                        <a:rPr lang="en-GB" sz="1100" dirty="0"/>
                        <a:t>Description</a:t>
                      </a:r>
                    </a:p>
                  </a:txBody>
                  <a:tcPr marL="99060" marR="99060" marT="49530" marB="49530"/>
                </a:tc>
                <a:extLst>
                  <a:ext uri="{0D108BD9-81ED-4DB2-BD59-A6C34878D82A}">
                    <a16:rowId xmlns:a16="http://schemas.microsoft.com/office/drawing/2014/main" val="10000"/>
                  </a:ext>
                </a:extLst>
              </a:tr>
              <a:tr h="445770">
                <a:tc>
                  <a:txBody>
                    <a:bodyPr/>
                    <a:lstStyle/>
                    <a:p>
                      <a:pPr marL="0" marR="0" lvl="0" indent="0" algn="l" defTabSz="879084" rtl="0" eaLnBrk="1" fontAlgn="auto" latinLnBrk="0" hangingPunct="1">
                        <a:lnSpc>
                          <a:spcPct val="100000"/>
                        </a:lnSpc>
                        <a:spcBef>
                          <a:spcPts val="0"/>
                        </a:spcBef>
                        <a:spcAft>
                          <a:spcPts val="0"/>
                        </a:spcAft>
                        <a:buClrTx/>
                        <a:buSzTx/>
                        <a:buFontTx/>
                        <a:buNone/>
                        <a:tabLst/>
                        <a:defRPr/>
                      </a:pPr>
                      <a:r>
                        <a:rPr lang="en-GB" sz="1000" b="0" i="0" u="none" strike="noStrike" kern="1200" noProof="0" dirty="0">
                          <a:effectLst/>
                          <a:latin typeface="+mn-lt"/>
                        </a:rPr>
                        <a:t>Accessibility</a:t>
                      </a:r>
                    </a:p>
                  </a:txBody>
                  <a:tcPr marL="99060" marR="99060" marT="49530" marB="49530" anchor="ctr"/>
                </a:tc>
                <a:tc>
                  <a:txBody>
                    <a:bodyPr/>
                    <a:lstStyle/>
                    <a:p>
                      <a:r>
                        <a:rPr lang="en-GB" sz="800" dirty="0"/>
                        <a:t>Data and information are key to </a:t>
                      </a:r>
                      <a:r>
                        <a:rPr lang="en-GB" sz="800" dirty="0" err="1"/>
                        <a:t>Aegon's</a:t>
                      </a:r>
                      <a:r>
                        <a:rPr lang="en-GB" sz="800" dirty="0"/>
                        <a:t> decision making and governance processes. It has value and should therefore be carefully managed in terms of location, storage, reliability of content and access.</a:t>
                      </a:r>
                    </a:p>
                    <a:p>
                      <a:r>
                        <a:rPr lang="en-GB" sz="800" dirty="0"/>
                        <a:t>Summary:</a:t>
                      </a:r>
                      <a:r>
                        <a:rPr lang="en-GB" sz="800" baseline="0" dirty="0"/>
                        <a:t> </a:t>
                      </a:r>
                      <a:r>
                        <a:rPr lang="en-GB" sz="800" dirty="0"/>
                        <a:t>Store Data in </a:t>
                      </a:r>
                      <a:r>
                        <a:rPr lang="en-GB" sz="800" dirty="0" err="1"/>
                        <a:t>EcoSystem</a:t>
                      </a:r>
                      <a:r>
                        <a:rPr lang="en-GB" sz="800" dirty="0"/>
                        <a:t>(s), Audit trails,</a:t>
                      </a:r>
                      <a:r>
                        <a:rPr lang="en-GB" sz="800" baseline="0" dirty="0"/>
                        <a:t> </a:t>
                      </a:r>
                      <a:r>
                        <a:rPr lang="en-GB" sz="800" dirty="0"/>
                        <a:t>Up-to-date,</a:t>
                      </a:r>
                      <a:r>
                        <a:rPr lang="en-GB" sz="800" baseline="0" dirty="0"/>
                        <a:t> </a:t>
                      </a:r>
                      <a:r>
                        <a:rPr lang="en-GB" sz="800" dirty="0"/>
                        <a:t>Timely</a:t>
                      </a:r>
                    </a:p>
                  </a:txBody>
                  <a:tcPr marL="99060" marR="99060" marT="49530" marB="49530"/>
                </a:tc>
                <a:extLst>
                  <a:ext uri="{0D108BD9-81ED-4DB2-BD59-A6C34878D82A}">
                    <a16:rowId xmlns:a16="http://schemas.microsoft.com/office/drawing/2014/main" val="10001"/>
                  </a:ext>
                </a:extLst>
              </a:tr>
              <a:tr h="330200">
                <a:tc>
                  <a:txBody>
                    <a:bodyPr/>
                    <a:lstStyle/>
                    <a:p>
                      <a:pPr marL="0" marR="0" lvl="0" indent="0" algn="l" defTabSz="879084" rtl="0" eaLnBrk="1" fontAlgn="auto" latinLnBrk="0" hangingPunct="1">
                        <a:lnSpc>
                          <a:spcPct val="100000"/>
                        </a:lnSpc>
                        <a:spcBef>
                          <a:spcPts val="0"/>
                        </a:spcBef>
                        <a:spcAft>
                          <a:spcPts val="0"/>
                        </a:spcAft>
                        <a:buClrTx/>
                        <a:buSzTx/>
                        <a:buFontTx/>
                        <a:buNone/>
                        <a:tabLst/>
                        <a:defRPr/>
                      </a:pPr>
                      <a:r>
                        <a:rPr lang="en-GB" sz="1000" b="0" i="0" u="none" strike="noStrike" kern="1200" noProof="0" dirty="0">
                          <a:effectLst/>
                          <a:latin typeface="+mn-lt"/>
                        </a:rPr>
                        <a:t>Transparency &amp; </a:t>
                      </a:r>
                      <a:r>
                        <a:rPr lang="en-GB" sz="1000" b="0" i="0" u="none" strike="noStrike" kern="1200" baseline="0" noProof="0" dirty="0">
                          <a:effectLst/>
                          <a:latin typeface="+mn-lt"/>
                        </a:rPr>
                        <a:t>t</a:t>
                      </a:r>
                      <a:r>
                        <a:rPr lang="en-GB" sz="1000" b="0" i="0" u="none" strike="noStrike" kern="1200" noProof="0" dirty="0">
                          <a:effectLst/>
                          <a:latin typeface="+mn-lt"/>
                        </a:rPr>
                        <a:t>raceability</a:t>
                      </a:r>
                    </a:p>
                  </a:txBody>
                  <a:tcPr marL="99060" marR="99060" marT="49530" marB="49530" anchor="ctr"/>
                </a:tc>
                <a:tc>
                  <a:txBody>
                    <a:bodyPr/>
                    <a:lstStyle/>
                    <a:p>
                      <a:r>
                        <a:rPr lang="en-GB" sz="800" dirty="0"/>
                        <a:t>It is important that a solution and the usage of data is transparent and traceable. This includes the way the solution processes information, provides access to users and achieves its total cost of ownership.</a:t>
                      </a:r>
                      <a:r>
                        <a:rPr lang="en-GB" sz="800" baseline="0" dirty="0"/>
                        <a:t> Summary: </a:t>
                      </a:r>
                      <a:r>
                        <a:rPr lang="en-GB" sz="800" dirty="0"/>
                        <a:t>Fee-based pricing,</a:t>
                      </a:r>
                      <a:r>
                        <a:rPr lang="en-GB" sz="800" baseline="0" dirty="0"/>
                        <a:t> </a:t>
                      </a:r>
                      <a:r>
                        <a:rPr lang="en-GB" sz="800" dirty="0"/>
                        <a:t>Result reasoning,</a:t>
                      </a:r>
                      <a:r>
                        <a:rPr lang="en-GB" sz="800" baseline="0" dirty="0"/>
                        <a:t> </a:t>
                      </a:r>
                      <a:r>
                        <a:rPr lang="en-GB" sz="800" dirty="0"/>
                        <a:t>Audit trail</a:t>
                      </a:r>
                    </a:p>
                  </a:txBody>
                  <a:tcPr marL="99060" marR="99060" marT="49530" marB="49530"/>
                </a:tc>
                <a:extLst>
                  <a:ext uri="{0D108BD9-81ED-4DB2-BD59-A6C34878D82A}">
                    <a16:rowId xmlns:a16="http://schemas.microsoft.com/office/drawing/2014/main" val="10002"/>
                  </a:ext>
                </a:extLst>
              </a:tr>
              <a:tr h="247650">
                <a:tc>
                  <a:txBody>
                    <a:bodyPr/>
                    <a:lstStyle/>
                    <a:p>
                      <a:r>
                        <a:rPr lang="en-GB" sz="1000" dirty="0"/>
                        <a:t>Digital native</a:t>
                      </a:r>
                    </a:p>
                  </a:txBody>
                  <a:tcPr marL="99060" marR="99060" marT="49530" marB="49530" anchor="ctr"/>
                </a:tc>
                <a:tc>
                  <a:txBody>
                    <a:bodyPr/>
                    <a:lstStyle/>
                    <a:p>
                      <a:r>
                        <a:rPr lang="en-GB" sz="800" dirty="0"/>
                        <a:t>- Design for user needs, flexibility, scale, performance &amp; reuse</a:t>
                      </a:r>
                    </a:p>
                  </a:txBody>
                  <a:tcPr marL="99060" marR="99060" marT="49530" marB="49530"/>
                </a:tc>
                <a:extLst>
                  <a:ext uri="{0D108BD9-81ED-4DB2-BD59-A6C34878D82A}">
                    <a16:rowId xmlns:a16="http://schemas.microsoft.com/office/drawing/2014/main" val="10003"/>
                  </a:ext>
                </a:extLst>
              </a:tr>
              <a:tr h="495300">
                <a:tc>
                  <a:txBody>
                    <a:bodyPr/>
                    <a:lstStyle/>
                    <a:p>
                      <a:pPr lvl="0" algn="l">
                        <a:lnSpc>
                          <a:spcPct val="100000"/>
                        </a:lnSpc>
                        <a:spcBef>
                          <a:spcPts val="0"/>
                        </a:spcBef>
                        <a:spcAft>
                          <a:spcPts val="0"/>
                        </a:spcAft>
                        <a:buNone/>
                      </a:pPr>
                      <a:r>
                        <a:rPr lang="en-GB" sz="1000" b="0" i="0" u="none" strike="noStrike" kern="1200" noProof="0" dirty="0">
                          <a:effectLst/>
                          <a:latin typeface="Calibri"/>
                        </a:rPr>
                        <a:t>Privacy and data protection</a:t>
                      </a:r>
                    </a:p>
                  </a:txBody>
                  <a:tcPr marL="99060" marR="99060" marT="49530" marB="49530" anchor="ctr"/>
                </a:tc>
                <a:tc>
                  <a:txBody>
                    <a:bodyPr/>
                    <a:lstStyle/>
                    <a:p>
                      <a:r>
                        <a:rPr lang="en-GB" sz="900" dirty="0"/>
                        <a:t>Privacy and security are increasingly important in a(n online and) data centric world. Aegon wants to be trusted by its customers, employees and other stakeholders. They must rely on Aegon that their personal data is protected and that the integrity and confidentiality of all data is guaranteed. Summary: Design for Privacy &amp; Security,</a:t>
                      </a:r>
                      <a:r>
                        <a:rPr lang="en-GB" sz="900" baseline="0" dirty="0"/>
                        <a:t> </a:t>
                      </a:r>
                      <a:r>
                        <a:rPr lang="en-GB" sz="900" dirty="0"/>
                        <a:t>Control use of Pi/PII,</a:t>
                      </a:r>
                      <a:r>
                        <a:rPr lang="en-GB" sz="900" baseline="0" dirty="0"/>
                        <a:t> </a:t>
                      </a:r>
                      <a:r>
                        <a:rPr lang="en-GB" sz="900" dirty="0"/>
                        <a:t>Customers control</a:t>
                      </a:r>
                    </a:p>
                  </a:txBody>
                  <a:tcPr marL="99060" marR="99060" marT="49530" marB="49530"/>
                </a:tc>
                <a:extLst>
                  <a:ext uri="{0D108BD9-81ED-4DB2-BD59-A6C34878D82A}">
                    <a16:rowId xmlns:a16="http://schemas.microsoft.com/office/drawing/2014/main" val="10004"/>
                  </a:ext>
                </a:extLst>
              </a:tr>
              <a:tr h="495300">
                <a:tc>
                  <a:txBody>
                    <a:bodyPr/>
                    <a:lstStyle/>
                    <a:p>
                      <a:pPr marL="0" marR="0" lvl="0" indent="0" algn="l" defTabSz="879084" rtl="0" eaLnBrk="1" fontAlgn="auto" latinLnBrk="0" hangingPunct="1">
                        <a:lnSpc>
                          <a:spcPct val="100000"/>
                        </a:lnSpc>
                        <a:spcBef>
                          <a:spcPts val="0"/>
                        </a:spcBef>
                        <a:spcAft>
                          <a:spcPts val="0"/>
                        </a:spcAft>
                        <a:buClrTx/>
                        <a:buSzTx/>
                        <a:buFontTx/>
                        <a:buNone/>
                        <a:tabLst/>
                        <a:defRPr/>
                      </a:pPr>
                      <a:r>
                        <a:rPr lang="en-US" sz="1000" dirty="0"/>
                        <a:t>Standardization</a:t>
                      </a:r>
                    </a:p>
                  </a:txBody>
                  <a:tcPr marL="99060" marR="99060" marT="49530" marB="49530" anchor="ctr"/>
                </a:tc>
                <a:tc>
                  <a:txBody>
                    <a:bodyPr/>
                    <a:lstStyle/>
                    <a:p>
                      <a:r>
                        <a:rPr lang="en-GB" sz="900" dirty="0"/>
                        <a:t>Some solutions are deemed critical for the correct functioning of the enterprise architecture and/or adherence to global standards besides the more traditional advantages re standardization . These solutions are carefully chosen based on gathered requirements and market research. Summary: Reuse &lt; Buy &lt; Build Arch. Patterns,</a:t>
                      </a:r>
                      <a:r>
                        <a:rPr lang="en-GB" sz="900" baseline="0" dirty="0"/>
                        <a:t> </a:t>
                      </a:r>
                      <a:r>
                        <a:rPr lang="en-GB" sz="900" dirty="0"/>
                        <a:t>Coding Standards &amp; pipelines</a:t>
                      </a:r>
                    </a:p>
                  </a:txBody>
                  <a:tcPr marL="99060" marR="99060" marT="49530" marB="49530"/>
                </a:tc>
                <a:extLst>
                  <a:ext uri="{0D108BD9-81ED-4DB2-BD59-A6C34878D82A}">
                    <a16:rowId xmlns:a16="http://schemas.microsoft.com/office/drawing/2014/main" val="10005"/>
                  </a:ext>
                </a:extLst>
              </a:tr>
              <a:tr h="401743">
                <a:tc>
                  <a:txBody>
                    <a:bodyPr/>
                    <a:lstStyle/>
                    <a:p>
                      <a:r>
                        <a:rPr lang="en-GB" sz="1000" dirty="0"/>
                        <a:t>Sustainability</a:t>
                      </a:r>
                    </a:p>
                  </a:txBody>
                  <a:tcPr marL="99060" marR="99060" marT="49530" marB="49530"/>
                </a:tc>
                <a:tc>
                  <a:txBody>
                    <a:bodyPr/>
                    <a:lstStyle/>
                    <a:p>
                      <a:r>
                        <a:rPr lang="en-GB" sz="900" dirty="0"/>
                        <a:t>Ensure business critical solutions will stay running correctly in the future as well as ensuring lengthening the lifespan of critical legacy in the digital reality. Summary:</a:t>
                      </a:r>
                      <a:r>
                        <a:rPr lang="en-GB" sz="900" baseline="0" dirty="0"/>
                        <a:t> </a:t>
                      </a:r>
                      <a:r>
                        <a:rPr lang="en-GB" sz="900" dirty="0"/>
                        <a:t>Business owner,</a:t>
                      </a:r>
                      <a:r>
                        <a:rPr lang="en-GB" sz="900" baseline="0" dirty="0"/>
                        <a:t> </a:t>
                      </a:r>
                      <a:r>
                        <a:rPr lang="en-GB" sz="900" dirty="0"/>
                        <a:t>Maintainability,</a:t>
                      </a:r>
                      <a:r>
                        <a:rPr lang="en-GB" sz="900" baseline="0" dirty="0"/>
                        <a:t> </a:t>
                      </a:r>
                      <a:r>
                        <a:rPr lang="en-GB" sz="900" dirty="0" err="1"/>
                        <a:t>LifeCycle</a:t>
                      </a:r>
                      <a:r>
                        <a:rPr lang="en-GB" sz="900" dirty="0"/>
                        <a:t> </a:t>
                      </a:r>
                      <a:r>
                        <a:rPr lang="en-GB" sz="900" dirty="0" err="1"/>
                        <a:t>Mgt</a:t>
                      </a:r>
                      <a:r>
                        <a:rPr lang="en-GB" sz="900" dirty="0"/>
                        <a:t>,</a:t>
                      </a:r>
                      <a:r>
                        <a:rPr lang="en-GB" sz="900" baseline="0" dirty="0"/>
                        <a:t> </a:t>
                      </a:r>
                      <a:r>
                        <a:rPr lang="en-GB" sz="900" dirty="0"/>
                        <a:t>Fix Legacy Apps,</a:t>
                      </a:r>
                      <a:r>
                        <a:rPr lang="en-GB" sz="900" baseline="0" dirty="0"/>
                        <a:t> </a:t>
                      </a:r>
                      <a:r>
                        <a:rPr lang="en-GB" sz="900" dirty="0"/>
                        <a:t>Sustainable partners</a:t>
                      </a:r>
                    </a:p>
                  </a:txBody>
                  <a:tcPr marL="99060" marR="99060" marT="49530" marB="49530"/>
                </a:tc>
                <a:extLst>
                  <a:ext uri="{0D108BD9-81ED-4DB2-BD59-A6C34878D82A}">
                    <a16:rowId xmlns:a16="http://schemas.microsoft.com/office/drawing/2014/main" val="10006"/>
                  </a:ext>
                </a:extLst>
              </a:tr>
              <a:tr h="495300">
                <a:tc>
                  <a:txBody>
                    <a:bodyPr/>
                    <a:lstStyle/>
                    <a:p>
                      <a:r>
                        <a:rPr lang="en-GB" sz="1000" dirty="0"/>
                        <a:t>Trustworthy</a:t>
                      </a:r>
                    </a:p>
                  </a:txBody>
                  <a:tcPr marL="99060" marR="99060" marT="49530" marB="49530"/>
                </a:tc>
                <a:tc>
                  <a:txBody>
                    <a:bodyPr/>
                    <a:lstStyle/>
                    <a:p>
                      <a:r>
                        <a:rPr lang="en-GB" sz="900" dirty="0"/>
                        <a:t>Customers of Aegon must be comfortable that their privacy, integrity and confidentiality of personal identifiable data/information is protected irrespective of how/where the data is stored/transferred/processed and or altered. Summary: Secured Data Lake,</a:t>
                      </a:r>
                      <a:r>
                        <a:rPr lang="en-GB" sz="900" baseline="0" dirty="0"/>
                        <a:t> </a:t>
                      </a:r>
                      <a:r>
                        <a:rPr lang="en-GB" sz="900" dirty="0"/>
                        <a:t>Controlled Data Quality,</a:t>
                      </a:r>
                      <a:r>
                        <a:rPr lang="en-GB" sz="900" baseline="0" dirty="0"/>
                        <a:t> </a:t>
                      </a:r>
                      <a:r>
                        <a:rPr lang="en-GB" sz="900" dirty="0"/>
                        <a:t>Regulated,</a:t>
                      </a:r>
                      <a:r>
                        <a:rPr lang="en-GB" sz="900" baseline="0" dirty="0"/>
                        <a:t> </a:t>
                      </a:r>
                      <a:r>
                        <a:rPr lang="en-GB" sz="900" dirty="0"/>
                        <a:t>Safe, Reliable &amp; Secure</a:t>
                      </a:r>
                    </a:p>
                  </a:txBody>
                  <a:tcPr marL="99060" marR="99060" marT="49530" marB="49530"/>
                </a:tc>
                <a:extLst>
                  <a:ext uri="{0D108BD9-81ED-4DB2-BD59-A6C34878D82A}">
                    <a16:rowId xmlns:a16="http://schemas.microsoft.com/office/drawing/2014/main" val="10007"/>
                  </a:ext>
                </a:extLst>
              </a:tr>
              <a:tr h="401743">
                <a:tc>
                  <a:txBody>
                    <a:bodyPr/>
                    <a:lstStyle/>
                    <a:p>
                      <a:r>
                        <a:rPr lang="en-GB" sz="1100" dirty="0"/>
                        <a:t>Value</a:t>
                      </a:r>
                    </a:p>
                  </a:txBody>
                  <a:tcPr marL="99060" marR="99060" marT="49530" marB="49530"/>
                </a:tc>
                <a:tc>
                  <a:txBody>
                    <a:bodyPr/>
                    <a:lstStyle/>
                    <a:p>
                      <a:r>
                        <a:rPr lang="en-GB" sz="900" dirty="0"/>
                        <a:t>In order to understand the impact of change in the IT landscape, insight in (and insight in the balance between) a number of topics going beyond the base price of the solution is required. Summary: cost overrun, functionality missing,</a:t>
                      </a:r>
                      <a:r>
                        <a:rPr lang="en-GB" sz="900" baseline="0" dirty="0"/>
                        <a:t> </a:t>
                      </a:r>
                      <a:r>
                        <a:rPr lang="en-GB" sz="900" dirty="0"/>
                        <a:t>poor support</a:t>
                      </a:r>
                    </a:p>
                  </a:txBody>
                  <a:tcPr marL="99060" marR="99060" marT="49530" marB="49530"/>
                </a:tc>
                <a:extLst>
                  <a:ext uri="{0D108BD9-81ED-4DB2-BD59-A6C34878D82A}">
                    <a16:rowId xmlns:a16="http://schemas.microsoft.com/office/drawing/2014/main" val="10008"/>
                  </a:ext>
                </a:extLst>
              </a:tr>
              <a:tr h="401743">
                <a:tc>
                  <a:txBody>
                    <a:bodyPr/>
                    <a:lstStyle/>
                    <a:p>
                      <a:r>
                        <a:rPr lang="en-GB" sz="1100" dirty="0"/>
                        <a:t>Functionality</a:t>
                      </a:r>
                    </a:p>
                  </a:txBody>
                  <a:tcPr marL="99060" marR="99060" marT="49530" marB="49530"/>
                </a:tc>
                <a:tc>
                  <a:txBody>
                    <a:bodyPr/>
                    <a:lstStyle/>
                    <a:p>
                      <a:pPr marL="0" indent="0">
                        <a:buFontTx/>
                        <a:buNone/>
                      </a:pPr>
                      <a:r>
                        <a:rPr lang="en-GB" sz="900" dirty="0"/>
                        <a:t>Traditional solutions tend to be monolithic by nature (for example they cover administration, customer service delivery</a:t>
                      </a:r>
                      <a:r>
                        <a:rPr lang="en-GB" sz="900" baseline="0" dirty="0"/>
                        <a:t> </a:t>
                      </a:r>
                      <a:r>
                        <a:rPr lang="en-GB" sz="900" dirty="0"/>
                        <a:t>and customer interaction).</a:t>
                      </a:r>
                      <a:r>
                        <a:rPr lang="en-GB" sz="900" baseline="0" dirty="0"/>
                        <a:t> </a:t>
                      </a:r>
                      <a:r>
                        <a:rPr lang="en-GB" sz="900" dirty="0"/>
                        <a:t>Monolithic solutions do not enable flexibility. Summary:</a:t>
                      </a:r>
                      <a:r>
                        <a:rPr lang="en-GB" sz="900" baseline="0" dirty="0"/>
                        <a:t> </a:t>
                      </a:r>
                      <a:r>
                        <a:rPr lang="en-GB" sz="900" dirty="0"/>
                        <a:t>Separate de-coupled functions, Product Systems support interaction</a:t>
                      </a:r>
                    </a:p>
                  </a:txBody>
                  <a:tcPr marL="99060" marR="99060" marT="49530" marB="49530"/>
                </a:tc>
                <a:extLst>
                  <a:ext uri="{0D108BD9-81ED-4DB2-BD59-A6C34878D82A}">
                    <a16:rowId xmlns:a16="http://schemas.microsoft.com/office/drawing/2014/main" val="10009"/>
                  </a:ext>
                </a:extLst>
              </a:tr>
              <a:tr h="401743">
                <a:tc>
                  <a:txBody>
                    <a:bodyPr/>
                    <a:lstStyle/>
                    <a:p>
                      <a:r>
                        <a:rPr lang="en-GB" sz="1100" dirty="0"/>
                        <a:t>Agility</a:t>
                      </a:r>
                    </a:p>
                  </a:txBody>
                  <a:tcPr marL="99060" marR="99060" marT="49530" marB="49530"/>
                </a:tc>
                <a:tc>
                  <a:txBody>
                    <a:bodyPr/>
                    <a:lstStyle/>
                    <a:p>
                      <a:pPr marL="0" indent="0">
                        <a:buFontTx/>
                        <a:buNone/>
                      </a:pPr>
                      <a:r>
                        <a:rPr lang="en-GB" sz="900" dirty="0"/>
                        <a:t>While the priorities and requirements of the business may change in the future and new technology will become available/introduced each day, the architecture will enable introducing change at a fast pace and prevent vendor lock in. </a:t>
                      </a:r>
                      <a:r>
                        <a:rPr lang="en-GB" sz="900" dirty="0" err="1"/>
                        <a:t>Sumary</a:t>
                      </a:r>
                      <a:r>
                        <a:rPr lang="en-GB" sz="900" dirty="0"/>
                        <a:t>:</a:t>
                      </a:r>
                      <a:r>
                        <a:rPr lang="en-GB" sz="900" baseline="0" dirty="0"/>
                        <a:t> </a:t>
                      </a:r>
                      <a:r>
                        <a:rPr lang="en-GB" sz="900" dirty="0"/>
                        <a:t>Demarcate, API-enabled, Open Standards, CI / CD</a:t>
                      </a:r>
                    </a:p>
                  </a:txBody>
                  <a:tcPr marL="99060" marR="99060" marT="49530" marB="4953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114536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8"/>
          </p:nvPr>
        </p:nvSpPr>
        <p:spPr/>
        <p:txBody>
          <a:bodyPr/>
          <a:lstStyle/>
          <a:p>
            <a:r>
              <a:rPr lang="en-US" sz="3200" dirty="0"/>
              <a:t>Protect data as an asset</a:t>
            </a:r>
          </a:p>
        </p:txBody>
      </p:sp>
      <p:sp>
        <p:nvSpPr>
          <p:cNvPr id="8" name="Text Placeholder 7"/>
          <p:cNvSpPr>
            <a:spLocks noGrp="1"/>
          </p:cNvSpPr>
          <p:nvPr>
            <p:ph type="body" sz="quarter" idx="19"/>
          </p:nvPr>
        </p:nvSpPr>
        <p:spPr/>
        <p:txBody>
          <a:bodyPr/>
          <a:lstStyle/>
          <a:p>
            <a:pPr marL="285750" indent="-285750">
              <a:buFont typeface="Arial" panose="020B0604020202020204" pitchFamily="34" charset="0"/>
              <a:buChar char="•"/>
            </a:pPr>
            <a:r>
              <a:rPr lang="en-GB" dirty="0"/>
              <a:t>Data Education, Culture &amp; Training</a:t>
            </a:r>
          </a:p>
          <a:p>
            <a:pPr marL="285750" indent="-285750">
              <a:buFont typeface="Arial" panose="020B0604020202020204" pitchFamily="34" charset="0"/>
              <a:buChar char="•"/>
            </a:pPr>
            <a:r>
              <a:rPr lang="en-US" sz="1600" dirty="0"/>
              <a:t>Data org design &amp; operating model</a:t>
            </a:r>
          </a:p>
          <a:p>
            <a:pPr marL="285750" indent="-285750">
              <a:buFont typeface="Arial" panose="020B0604020202020204" pitchFamily="34" charset="0"/>
              <a:buChar char="•"/>
            </a:pPr>
            <a:r>
              <a:rPr lang="en-GB" dirty="0"/>
              <a:t>Data Management &amp; Foundational capabilities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75184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Data Governance 2.0</a:t>
            </a:r>
          </a:p>
        </p:txBody>
      </p:sp>
      <p:sp>
        <p:nvSpPr>
          <p:cNvPr id="3" name="Text Placeholder 2"/>
          <p:cNvSpPr>
            <a:spLocks noGrp="1"/>
          </p:cNvSpPr>
          <p:nvPr>
            <p:ph type="body" sz="quarter" idx="17"/>
          </p:nvPr>
        </p:nvSpPr>
        <p:spPr/>
        <p:txBody>
          <a:bodyPr/>
          <a:lstStyle/>
          <a:p>
            <a:r>
              <a:rPr lang="en-GB" dirty="0"/>
              <a:t>Governance will be provided via 3 different interlinked bodies that will work together </a:t>
            </a:r>
          </a:p>
        </p:txBody>
      </p:sp>
      <p:graphicFrame>
        <p:nvGraphicFramePr>
          <p:cNvPr id="8" name="Diagram 7">
            <a:extLst>
              <a:ext uri="{FF2B5EF4-FFF2-40B4-BE49-F238E27FC236}">
                <a16:creationId xmlns:a16="http://schemas.microsoft.com/office/drawing/2014/main" id="{5B0D82A8-74F9-4AC1-BB35-B82F6EC6FEBA}"/>
              </a:ext>
            </a:extLst>
          </p:cNvPr>
          <p:cNvGraphicFramePr/>
          <p:nvPr>
            <p:extLst>
              <p:ext uri="{D42A27DB-BD31-4B8C-83A1-F6EECF244321}">
                <p14:modId xmlns:p14="http://schemas.microsoft.com/office/powerpoint/2010/main" val="867309606"/>
              </p:ext>
            </p:extLst>
          </p:nvPr>
        </p:nvGraphicFramePr>
        <p:xfrm>
          <a:off x="2142065" y="1584812"/>
          <a:ext cx="5528733" cy="39777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27C1A06D-8031-485A-9D13-360AD463EB12}"/>
              </a:ext>
            </a:extLst>
          </p:cNvPr>
          <p:cNvSpPr txBox="1"/>
          <p:nvPr/>
        </p:nvSpPr>
        <p:spPr>
          <a:xfrm>
            <a:off x="188641" y="2724066"/>
            <a:ext cx="3061766" cy="1342675"/>
          </a:xfrm>
          <a:prstGeom prst="rect">
            <a:avLst/>
          </a:prstGeom>
          <a:noFill/>
        </p:spPr>
        <p:txBody>
          <a:bodyPr wrap="square">
            <a:spAutoFit/>
          </a:bodyPr>
          <a:lstStyle/>
          <a:p>
            <a:r>
              <a:rPr lang="en-US" sz="1625" dirty="0"/>
              <a:t>Data Governance Board: monitoring implementation of the data management roadmap, deciding overarching topics and deviations from policies. </a:t>
            </a:r>
          </a:p>
        </p:txBody>
      </p:sp>
      <p:sp>
        <p:nvSpPr>
          <p:cNvPr id="10" name="TextBox 9">
            <a:extLst>
              <a:ext uri="{FF2B5EF4-FFF2-40B4-BE49-F238E27FC236}">
                <a16:creationId xmlns:a16="http://schemas.microsoft.com/office/drawing/2014/main" id="{ABCD4684-0450-4F89-9C43-4B911F82BC4E}"/>
              </a:ext>
            </a:extLst>
          </p:cNvPr>
          <p:cNvSpPr txBox="1"/>
          <p:nvPr/>
        </p:nvSpPr>
        <p:spPr>
          <a:xfrm>
            <a:off x="6021248" y="1779504"/>
            <a:ext cx="3731195" cy="1092607"/>
          </a:xfrm>
          <a:prstGeom prst="rect">
            <a:avLst/>
          </a:prstGeom>
          <a:noFill/>
        </p:spPr>
        <p:txBody>
          <a:bodyPr wrap="square">
            <a:spAutoFit/>
          </a:bodyPr>
          <a:lstStyle>
            <a:defPPr>
              <a:defRPr lang="nl-NL"/>
            </a:defPPr>
            <a:lvl1pPr>
              <a:defRPr sz="1625"/>
            </a:lvl1pPr>
          </a:lstStyle>
          <a:p>
            <a:r>
              <a:rPr lang="en-US" dirty="0"/>
              <a:t>Data Usage &amp; Privacy Board: monitoring implementation of the data usage/privacy roadmap, deciding overarching topics and deviations from policies. </a:t>
            </a:r>
          </a:p>
        </p:txBody>
      </p:sp>
      <p:sp>
        <p:nvSpPr>
          <p:cNvPr id="12" name="TextBox 11">
            <a:extLst>
              <a:ext uri="{FF2B5EF4-FFF2-40B4-BE49-F238E27FC236}">
                <a16:creationId xmlns:a16="http://schemas.microsoft.com/office/drawing/2014/main" id="{1BA53159-B952-4980-8015-2AB48959D37A}"/>
              </a:ext>
            </a:extLst>
          </p:cNvPr>
          <p:cNvSpPr txBox="1"/>
          <p:nvPr/>
        </p:nvSpPr>
        <p:spPr>
          <a:xfrm>
            <a:off x="1400365" y="4707065"/>
            <a:ext cx="3549327" cy="1092607"/>
          </a:xfrm>
          <a:prstGeom prst="rect">
            <a:avLst/>
          </a:prstGeom>
          <a:noFill/>
        </p:spPr>
        <p:txBody>
          <a:bodyPr wrap="square">
            <a:spAutoFit/>
          </a:bodyPr>
          <a:lstStyle>
            <a:defPPr>
              <a:defRPr lang="nl-NL"/>
            </a:defPPr>
            <a:lvl1pPr>
              <a:defRPr sz="1625"/>
            </a:lvl1pPr>
          </a:lstStyle>
          <a:p>
            <a:r>
              <a:rPr lang="en-US" dirty="0"/>
              <a:t>Data Quality Committees: monitoring implementation of the policies/standards and data quality in a specific data domain. </a:t>
            </a:r>
          </a:p>
        </p:txBody>
      </p:sp>
    </p:spTree>
    <p:extLst>
      <p:ext uri="{BB962C8B-B14F-4D97-AF65-F5344CB8AC3E}">
        <p14:creationId xmlns:p14="http://schemas.microsoft.com/office/powerpoint/2010/main" val="200508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dirty="0"/>
              <a:t>Core Data Types</a:t>
            </a:r>
          </a:p>
        </p:txBody>
      </p:sp>
      <p:sp>
        <p:nvSpPr>
          <p:cNvPr id="4" name="Text Placeholder 3"/>
          <p:cNvSpPr>
            <a:spLocks noGrp="1"/>
          </p:cNvSpPr>
          <p:nvPr>
            <p:ph type="body" sz="quarter" idx="17"/>
          </p:nvPr>
        </p:nvSpPr>
        <p:spPr/>
        <p:txBody>
          <a:bodyPr/>
          <a:lstStyle/>
          <a:p>
            <a:r>
              <a:rPr lang="en-GB" dirty="0"/>
              <a:t>Data usage varies as it flows through the value chain, we will have 4 different primary states where data is maintained</a:t>
            </a:r>
          </a:p>
        </p:txBody>
      </p:sp>
      <p:sp>
        <p:nvSpPr>
          <p:cNvPr id="5" name="Can 4"/>
          <p:cNvSpPr/>
          <p:nvPr/>
        </p:nvSpPr>
        <p:spPr>
          <a:xfrm>
            <a:off x="2230746" y="1744191"/>
            <a:ext cx="526473" cy="519546"/>
          </a:xfrm>
          <a:prstGeom prst="can">
            <a:avLst/>
          </a:prstGeom>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GB" sz="1083"/>
              <a:t>IBOR</a:t>
            </a:r>
          </a:p>
        </p:txBody>
      </p:sp>
      <p:sp>
        <p:nvSpPr>
          <p:cNvPr id="6" name="Can 5"/>
          <p:cNvSpPr/>
          <p:nvPr/>
        </p:nvSpPr>
        <p:spPr>
          <a:xfrm>
            <a:off x="4222968" y="1744192"/>
            <a:ext cx="526473" cy="519546"/>
          </a:xfrm>
          <a:prstGeom prst="can">
            <a:avLst/>
          </a:prstGeom>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r>
              <a:rPr lang="en-GB" sz="1083"/>
              <a:t>ABOR</a:t>
            </a:r>
          </a:p>
        </p:txBody>
      </p:sp>
      <p:sp>
        <p:nvSpPr>
          <p:cNvPr id="7" name="Can 6"/>
          <p:cNvSpPr/>
          <p:nvPr/>
        </p:nvSpPr>
        <p:spPr>
          <a:xfrm>
            <a:off x="7979611" y="1755512"/>
            <a:ext cx="526473" cy="519546"/>
          </a:xfrm>
          <a:prstGeom prst="can">
            <a:avLst/>
          </a:prstGeom>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GB" sz="1083"/>
              <a:t>Lake</a:t>
            </a:r>
          </a:p>
        </p:txBody>
      </p:sp>
      <p:sp>
        <p:nvSpPr>
          <p:cNvPr id="8" name="Can 7"/>
          <p:cNvSpPr/>
          <p:nvPr/>
        </p:nvSpPr>
        <p:spPr>
          <a:xfrm>
            <a:off x="6232908" y="1781252"/>
            <a:ext cx="526473" cy="519546"/>
          </a:xfrm>
          <a:prstGeom prst="can">
            <a:avLst/>
          </a:prstGeom>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GB" sz="1083" dirty="0"/>
              <a:t>HBOR</a:t>
            </a:r>
          </a:p>
        </p:txBody>
      </p:sp>
      <p:sp>
        <p:nvSpPr>
          <p:cNvPr id="9" name="Right Arrow 8"/>
          <p:cNvSpPr/>
          <p:nvPr/>
        </p:nvSpPr>
        <p:spPr>
          <a:xfrm>
            <a:off x="3330306" y="1911670"/>
            <a:ext cx="403269" cy="261519"/>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67"/>
          </a:p>
        </p:txBody>
      </p:sp>
      <p:sp>
        <p:nvSpPr>
          <p:cNvPr id="10" name="Right Arrow 9"/>
          <p:cNvSpPr/>
          <p:nvPr/>
        </p:nvSpPr>
        <p:spPr>
          <a:xfrm>
            <a:off x="5224954" y="1864696"/>
            <a:ext cx="403269" cy="261519"/>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67"/>
          </a:p>
        </p:txBody>
      </p:sp>
      <p:sp>
        <p:nvSpPr>
          <p:cNvPr id="11" name="Right Arrow 10"/>
          <p:cNvSpPr/>
          <p:nvPr/>
        </p:nvSpPr>
        <p:spPr>
          <a:xfrm>
            <a:off x="7196775" y="1884526"/>
            <a:ext cx="403269" cy="261519"/>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67"/>
          </a:p>
        </p:txBody>
      </p:sp>
      <p:graphicFrame>
        <p:nvGraphicFramePr>
          <p:cNvPr id="12" name="Table 11"/>
          <p:cNvGraphicFramePr>
            <a:graphicFrameLocks noGrp="1"/>
          </p:cNvGraphicFramePr>
          <p:nvPr>
            <p:extLst>
              <p:ext uri="{D42A27DB-BD31-4B8C-83A1-F6EECF244321}">
                <p14:modId xmlns:p14="http://schemas.microsoft.com/office/powerpoint/2010/main" val="1214161603"/>
              </p:ext>
            </p:extLst>
          </p:nvPr>
        </p:nvGraphicFramePr>
        <p:xfrm>
          <a:off x="463189" y="2475380"/>
          <a:ext cx="8832606" cy="3655483"/>
        </p:xfrm>
        <a:graphic>
          <a:graphicData uri="http://schemas.openxmlformats.org/drawingml/2006/table">
            <a:tbl>
              <a:tblPr bandRow="1">
                <a:tableStyleId>{5C22544A-7EE6-4342-B048-85BDC9FD1C3A}</a:tableStyleId>
              </a:tblPr>
              <a:tblGrid>
                <a:gridCol w="912606">
                  <a:extLst>
                    <a:ext uri="{9D8B030D-6E8A-4147-A177-3AD203B41FA5}">
                      <a16:colId xmlns:a16="http://schemas.microsoft.com/office/drawing/2014/main" val="20000"/>
                    </a:ext>
                  </a:extLst>
                </a:gridCol>
                <a:gridCol w="1980000">
                  <a:extLst>
                    <a:ext uri="{9D8B030D-6E8A-4147-A177-3AD203B41FA5}">
                      <a16:colId xmlns:a16="http://schemas.microsoft.com/office/drawing/2014/main" val="20001"/>
                    </a:ext>
                  </a:extLst>
                </a:gridCol>
                <a:gridCol w="1980000">
                  <a:extLst>
                    <a:ext uri="{9D8B030D-6E8A-4147-A177-3AD203B41FA5}">
                      <a16:colId xmlns:a16="http://schemas.microsoft.com/office/drawing/2014/main" val="20002"/>
                    </a:ext>
                  </a:extLst>
                </a:gridCol>
                <a:gridCol w="1980000">
                  <a:extLst>
                    <a:ext uri="{9D8B030D-6E8A-4147-A177-3AD203B41FA5}">
                      <a16:colId xmlns:a16="http://schemas.microsoft.com/office/drawing/2014/main" val="20004"/>
                    </a:ext>
                  </a:extLst>
                </a:gridCol>
                <a:gridCol w="1980000">
                  <a:extLst>
                    <a:ext uri="{9D8B030D-6E8A-4147-A177-3AD203B41FA5}">
                      <a16:colId xmlns:a16="http://schemas.microsoft.com/office/drawing/2014/main" val="20005"/>
                    </a:ext>
                  </a:extLst>
                </a:gridCol>
              </a:tblGrid>
              <a:tr h="462280">
                <a:tc>
                  <a:txBody>
                    <a:bodyPr/>
                    <a:lstStyle/>
                    <a:p>
                      <a:r>
                        <a:rPr lang="en-GB" sz="1000" b="1" kern="1200" dirty="0">
                          <a:solidFill>
                            <a:schemeClr val="lt1"/>
                          </a:solidFill>
                          <a:latin typeface="+mn-lt"/>
                          <a:ea typeface="+mn-ea"/>
                          <a:cs typeface="+mn-cs"/>
                        </a:rPr>
                        <a:t>Provider</a:t>
                      </a:r>
                    </a:p>
                  </a:txBody>
                  <a:tcPr marL="99060" marR="99060" marT="49530" marB="49530" anchor="ctr">
                    <a:solidFill>
                      <a:schemeClr val="accent1">
                        <a:lumMod val="75000"/>
                      </a:schemeClr>
                    </a:solidFill>
                  </a:tcPr>
                </a:tc>
                <a:tc>
                  <a:txBody>
                    <a:bodyPr/>
                    <a:lstStyle/>
                    <a:p>
                      <a:r>
                        <a:rPr lang="en-GB" sz="1200" dirty="0"/>
                        <a:t>Front Office Partner(s)</a:t>
                      </a:r>
                    </a:p>
                  </a:txBody>
                  <a:tcPr marL="99060" marR="99060" marT="49530" marB="49530" anchor="ctr"/>
                </a:tc>
                <a:tc>
                  <a:txBody>
                    <a:bodyPr/>
                    <a:lstStyle/>
                    <a:p>
                      <a:r>
                        <a:rPr lang="en-GB" sz="1200" dirty="0"/>
                        <a:t>Back Office Partner(s)</a:t>
                      </a:r>
                    </a:p>
                  </a:txBody>
                  <a:tcPr marL="99060" marR="99060" marT="49530" marB="49530" anchor="ctr"/>
                </a:tc>
                <a:tc>
                  <a:txBody>
                    <a:bodyPr/>
                    <a:lstStyle/>
                    <a:p>
                      <a:pPr algn="ctr"/>
                      <a:r>
                        <a:rPr lang="en-GB" sz="1200" dirty="0"/>
                        <a:t>Home grown AWS technologies</a:t>
                      </a:r>
                    </a:p>
                  </a:txBody>
                  <a:tcPr marL="99060" marR="99060" marT="49530" marB="49530" anchor="ctr"/>
                </a:tc>
                <a:tc>
                  <a:txBody>
                    <a:bodyPr/>
                    <a:lstStyle/>
                    <a:p>
                      <a:pPr algn="ctr"/>
                      <a:r>
                        <a:rPr lang="en-GB" sz="1200" dirty="0"/>
                        <a:t>Home grown AWS technologies</a:t>
                      </a:r>
                    </a:p>
                  </a:txBody>
                  <a:tcPr marL="99060" marR="99060" marT="49530" marB="49530" anchor="ctr"/>
                </a:tc>
                <a:extLst>
                  <a:ext uri="{0D108BD9-81ED-4DB2-BD59-A6C34878D82A}">
                    <a16:rowId xmlns:a16="http://schemas.microsoft.com/office/drawing/2014/main" val="10007"/>
                  </a:ext>
                </a:extLst>
              </a:tr>
              <a:tr h="280670">
                <a:tc>
                  <a:txBody>
                    <a:bodyPr/>
                    <a:lstStyle/>
                    <a:p>
                      <a:r>
                        <a:rPr lang="en-GB" sz="1000" b="1" kern="1200" dirty="0">
                          <a:solidFill>
                            <a:schemeClr val="lt1"/>
                          </a:solidFill>
                          <a:latin typeface="+mn-lt"/>
                          <a:ea typeface="+mn-ea"/>
                          <a:cs typeface="+mn-cs"/>
                        </a:rPr>
                        <a:t>Function</a:t>
                      </a:r>
                    </a:p>
                  </a:txBody>
                  <a:tcPr marL="99060" marR="99060" marT="49530" marB="49530" anchor="ctr">
                    <a:solidFill>
                      <a:schemeClr val="accent1">
                        <a:lumMod val="75000"/>
                      </a:schemeClr>
                    </a:solidFill>
                  </a:tcPr>
                </a:tc>
                <a:tc>
                  <a:txBody>
                    <a:bodyPr/>
                    <a:lstStyle/>
                    <a:p>
                      <a:r>
                        <a:rPr lang="en-GB" sz="1200" dirty="0"/>
                        <a:t>Investment book</a:t>
                      </a:r>
                      <a:r>
                        <a:rPr lang="en-GB" sz="1200" baseline="0" dirty="0"/>
                        <a:t> of record</a:t>
                      </a:r>
                      <a:endParaRPr lang="en-GB" sz="1200" dirty="0"/>
                    </a:p>
                  </a:txBody>
                  <a:tcPr marL="99060" marR="99060" marT="49530" marB="49530" anchor="ctr"/>
                </a:tc>
                <a:tc>
                  <a:txBody>
                    <a:bodyPr/>
                    <a:lstStyle/>
                    <a:p>
                      <a:r>
                        <a:rPr lang="en-GB" sz="1200" dirty="0"/>
                        <a:t>Accounting book of record</a:t>
                      </a:r>
                    </a:p>
                  </a:txBody>
                  <a:tcPr marL="99060" marR="99060" marT="49530" marB="49530" anchor="ctr"/>
                </a:tc>
                <a:tc>
                  <a:txBody>
                    <a:bodyPr/>
                    <a:lstStyle/>
                    <a:p>
                      <a:r>
                        <a:rPr lang="en-GB" sz="1200" dirty="0"/>
                        <a:t>Historical book of record</a:t>
                      </a:r>
                    </a:p>
                  </a:txBody>
                  <a:tcPr marL="99060" marR="99060" marT="49530" marB="49530" anchor="ctr"/>
                </a:tc>
                <a:tc>
                  <a:txBody>
                    <a:bodyPr/>
                    <a:lstStyle/>
                    <a:p>
                      <a:r>
                        <a:rPr lang="en-GB" sz="1200" dirty="0"/>
                        <a:t>Raw data pool</a:t>
                      </a:r>
                    </a:p>
                  </a:txBody>
                  <a:tcPr marL="99060" marR="99060" marT="49530" marB="49530" anchor="ctr"/>
                </a:tc>
                <a:extLst>
                  <a:ext uri="{0D108BD9-81ED-4DB2-BD59-A6C34878D82A}">
                    <a16:rowId xmlns:a16="http://schemas.microsoft.com/office/drawing/2014/main" val="10000"/>
                  </a:ext>
                </a:extLst>
              </a:tr>
              <a:tr h="280670">
                <a:tc>
                  <a:txBody>
                    <a:bodyPr/>
                    <a:lstStyle/>
                    <a:p>
                      <a:r>
                        <a:rPr lang="en-GB" sz="1000" b="1" kern="1200">
                          <a:solidFill>
                            <a:schemeClr val="lt1"/>
                          </a:solidFill>
                          <a:latin typeface="+mn-lt"/>
                          <a:ea typeface="+mn-ea"/>
                          <a:cs typeface="+mn-cs"/>
                        </a:rPr>
                        <a:t>Audience</a:t>
                      </a:r>
                    </a:p>
                  </a:txBody>
                  <a:tcPr marL="99060" marR="99060" marT="49530" marB="49530" anchor="ctr">
                    <a:solidFill>
                      <a:schemeClr val="accent1">
                        <a:lumMod val="75000"/>
                      </a:schemeClr>
                    </a:solidFill>
                  </a:tcPr>
                </a:tc>
                <a:tc>
                  <a:txBody>
                    <a:bodyPr/>
                    <a:lstStyle/>
                    <a:p>
                      <a:r>
                        <a:rPr lang="en-GB" sz="1200"/>
                        <a:t>Front Office &amp; Risk</a:t>
                      </a:r>
                    </a:p>
                  </a:txBody>
                  <a:tcPr marL="99060" marR="99060" marT="49530" marB="49530" anchor="ctr"/>
                </a:tc>
                <a:tc>
                  <a:txBody>
                    <a:bodyPr/>
                    <a:lstStyle/>
                    <a:p>
                      <a:pPr lvl="0">
                        <a:buNone/>
                      </a:pPr>
                      <a:r>
                        <a:rPr lang="en-GB" sz="1200" b="0" i="0" u="none" strike="noStrike" noProof="0">
                          <a:latin typeface="Calibri"/>
                        </a:rPr>
                        <a:t>Operations</a:t>
                      </a:r>
                      <a:endParaRPr lang="en-GB" sz="1200"/>
                    </a:p>
                  </a:txBody>
                  <a:tcPr marL="99060" marR="99060" marT="49530" marB="49530" anchor="ctr"/>
                </a:tc>
                <a:tc>
                  <a:txBody>
                    <a:bodyPr/>
                    <a:lstStyle/>
                    <a:p>
                      <a:r>
                        <a:rPr lang="en-GB" sz="1200"/>
                        <a:t>Performance &amp; Reporting</a:t>
                      </a:r>
                    </a:p>
                  </a:txBody>
                  <a:tcPr marL="99060" marR="99060" marT="49530" marB="49530" anchor="ctr"/>
                </a:tc>
                <a:tc>
                  <a:txBody>
                    <a:bodyPr/>
                    <a:lstStyle/>
                    <a:p>
                      <a:r>
                        <a:rPr lang="en-GB" sz="1200" dirty="0"/>
                        <a:t>Business Intelligence</a:t>
                      </a:r>
                    </a:p>
                  </a:txBody>
                  <a:tcPr marL="99060" marR="99060" marT="49530" marB="49530" anchor="ctr"/>
                </a:tc>
                <a:extLst>
                  <a:ext uri="{0D108BD9-81ED-4DB2-BD59-A6C34878D82A}">
                    <a16:rowId xmlns:a16="http://schemas.microsoft.com/office/drawing/2014/main" val="10001"/>
                  </a:ext>
                </a:extLst>
              </a:tr>
              <a:tr h="401743">
                <a:tc>
                  <a:txBody>
                    <a:bodyPr/>
                    <a:lstStyle/>
                    <a:p>
                      <a:r>
                        <a:rPr lang="en-GB" sz="1000" b="1" kern="1200">
                          <a:solidFill>
                            <a:schemeClr val="lt1"/>
                          </a:solidFill>
                          <a:latin typeface="+mn-lt"/>
                          <a:ea typeface="+mn-ea"/>
                          <a:cs typeface="+mn-cs"/>
                        </a:rPr>
                        <a:t>Type</a:t>
                      </a:r>
                    </a:p>
                  </a:txBody>
                  <a:tcPr marL="99060" marR="99060" marT="49530" marB="49530" anchor="ctr">
                    <a:solidFill>
                      <a:schemeClr val="accent1">
                        <a:lumMod val="75000"/>
                      </a:schemeClr>
                    </a:solidFill>
                  </a:tcPr>
                </a:tc>
                <a:tc>
                  <a:txBody>
                    <a:bodyPr/>
                    <a:lstStyle/>
                    <a:p>
                      <a:r>
                        <a:rPr lang="en-GB" sz="1200"/>
                        <a:t>Traded positions</a:t>
                      </a:r>
                    </a:p>
                  </a:txBody>
                  <a:tcPr marL="99060" marR="99060" marT="49530" marB="49530" anchor="ctr"/>
                </a:tc>
                <a:tc>
                  <a:txBody>
                    <a:bodyPr/>
                    <a:lstStyle/>
                    <a:p>
                      <a:r>
                        <a:rPr lang="en-GB" sz="1200"/>
                        <a:t>Settlement positions</a:t>
                      </a:r>
                    </a:p>
                  </a:txBody>
                  <a:tcPr marL="99060" marR="99060" marT="49530" marB="49530" anchor="ctr"/>
                </a:tc>
                <a:tc>
                  <a:txBody>
                    <a:bodyPr/>
                    <a:lstStyle/>
                    <a:p>
                      <a:r>
                        <a:rPr lang="en-GB" sz="1200" dirty="0"/>
                        <a:t>Time series database</a:t>
                      </a:r>
                    </a:p>
                  </a:txBody>
                  <a:tcPr marL="99060" marR="99060" marT="49530" marB="49530" anchor="ctr"/>
                </a:tc>
                <a:tc>
                  <a:txBody>
                    <a:bodyPr/>
                    <a:lstStyle/>
                    <a:p>
                      <a:r>
                        <a:rPr lang="en-GB" sz="1200" dirty="0"/>
                        <a:t>Unstructured (big) data</a:t>
                      </a:r>
                    </a:p>
                  </a:txBody>
                  <a:tcPr marL="99060" marR="99060" marT="49530" marB="49530" anchor="ctr"/>
                </a:tc>
                <a:extLst>
                  <a:ext uri="{0D108BD9-81ED-4DB2-BD59-A6C34878D82A}">
                    <a16:rowId xmlns:a16="http://schemas.microsoft.com/office/drawing/2014/main" val="10002"/>
                  </a:ext>
                </a:extLst>
              </a:tr>
              <a:tr h="1007110">
                <a:tc>
                  <a:txBody>
                    <a:bodyPr/>
                    <a:lstStyle/>
                    <a:p>
                      <a:r>
                        <a:rPr lang="en-GB" sz="1000" b="1" kern="1200">
                          <a:solidFill>
                            <a:schemeClr val="lt1"/>
                          </a:solidFill>
                          <a:latin typeface="+mn-lt"/>
                          <a:ea typeface="+mn-ea"/>
                          <a:cs typeface="+mn-cs"/>
                        </a:rPr>
                        <a:t>Purpose</a:t>
                      </a:r>
                    </a:p>
                  </a:txBody>
                  <a:tcPr marL="99060" marR="99060" marT="49530" marB="49530" anchor="ctr">
                    <a:solidFill>
                      <a:schemeClr val="accent1">
                        <a:lumMod val="75000"/>
                      </a:schemeClr>
                    </a:solidFill>
                  </a:tcPr>
                </a:tc>
                <a:tc>
                  <a:txBody>
                    <a:bodyPr/>
                    <a:lstStyle/>
                    <a:p>
                      <a:r>
                        <a:rPr lang="en-GB" sz="1200"/>
                        <a:t>Allows portfolio managers to see their portfolio start of day holdings</a:t>
                      </a:r>
                      <a:r>
                        <a:rPr lang="en-GB" sz="1200" baseline="0"/>
                        <a:t> &amp; cash and real time changes as decisions are made</a:t>
                      </a:r>
                    </a:p>
                  </a:txBody>
                  <a:tcPr marL="99060" marR="99060" marT="49530" marB="49530" anchor="ctr"/>
                </a:tc>
                <a:tc>
                  <a:txBody>
                    <a:bodyPr/>
                    <a:lstStyle/>
                    <a:p>
                      <a:r>
                        <a:rPr lang="en-GB" sz="1200"/>
                        <a:t>Allows AAM to prove its compliance with regulations and accounting standards</a:t>
                      </a:r>
                    </a:p>
                  </a:txBody>
                  <a:tcPr marL="99060" marR="99060" marT="49530" marB="49530" anchor="ctr"/>
                </a:tc>
                <a:tc>
                  <a:txBody>
                    <a:bodyPr/>
                    <a:lstStyle/>
                    <a:p>
                      <a:r>
                        <a:rPr lang="en-GB" sz="1200" baseline="0"/>
                        <a:t>To show how data has change over time</a:t>
                      </a:r>
                    </a:p>
                  </a:txBody>
                  <a:tcPr marL="99060" marR="99060" marT="49530" marB="49530" anchor="ctr"/>
                </a:tc>
                <a:tc>
                  <a:txBody>
                    <a:bodyPr/>
                    <a:lstStyle/>
                    <a:p>
                      <a:r>
                        <a:rPr lang="en-GB" sz="1200" dirty="0"/>
                        <a:t>Allows IM professionals to consume data for their own analysis</a:t>
                      </a:r>
                    </a:p>
                  </a:txBody>
                  <a:tcPr marL="99060" marR="99060" marT="49530" marB="49530" anchor="ctr"/>
                </a:tc>
                <a:extLst>
                  <a:ext uri="{0D108BD9-81ED-4DB2-BD59-A6C34878D82A}">
                    <a16:rowId xmlns:a16="http://schemas.microsoft.com/office/drawing/2014/main" val="10003"/>
                  </a:ext>
                </a:extLst>
              </a:tr>
              <a:tr h="462280">
                <a:tc>
                  <a:txBody>
                    <a:bodyPr/>
                    <a:lstStyle/>
                    <a:p>
                      <a:r>
                        <a:rPr lang="en-GB" sz="1000" b="1" kern="1200">
                          <a:solidFill>
                            <a:schemeClr val="lt1"/>
                          </a:solidFill>
                          <a:latin typeface="+mn-lt"/>
                          <a:ea typeface="+mn-ea"/>
                          <a:cs typeface="+mn-cs"/>
                        </a:rPr>
                        <a:t>Features</a:t>
                      </a:r>
                    </a:p>
                  </a:txBody>
                  <a:tcPr marL="99060" marR="99060" marT="49530" marB="49530" anchor="ctr">
                    <a:solidFill>
                      <a:schemeClr val="accent1">
                        <a:lumMod val="75000"/>
                      </a:schemeClr>
                    </a:solidFill>
                  </a:tcPr>
                </a:tc>
                <a:tc>
                  <a:txBody>
                    <a:bodyPr/>
                    <a:lstStyle/>
                    <a:p>
                      <a:r>
                        <a:rPr lang="en-GB" sz="1200"/>
                        <a:t>Real time position updating</a:t>
                      </a:r>
                    </a:p>
                  </a:txBody>
                  <a:tcPr marL="99060" marR="99060" marT="49530" marB="49530" anchor="ctr"/>
                </a:tc>
                <a:tc>
                  <a:txBody>
                    <a:bodyPr/>
                    <a:lstStyle/>
                    <a:p>
                      <a:r>
                        <a:rPr lang="en-GB" sz="1200"/>
                        <a:t>Calculates</a:t>
                      </a:r>
                      <a:r>
                        <a:rPr lang="en-GB" sz="1200" baseline="0"/>
                        <a:t> NAV according to rules (e.g. UCITS, IFRS)</a:t>
                      </a:r>
                      <a:endParaRPr lang="en-GB" sz="1200"/>
                    </a:p>
                  </a:txBody>
                  <a:tcPr marL="99060" marR="99060" marT="49530" marB="49530" anchor="ctr"/>
                </a:tc>
                <a:tc>
                  <a:txBody>
                    <a:bodyPr/>
                    <a:lstStyle/>
                    <a:p>
                      <a:r>
                        <a:rPr lang="en-GB" sz="1200"/>
                        <a:t>Stores data in date/time stamp sequence</a:t>
                      </a:r>
                    </a:p>
                  </a:txBody>
                  <a:tcPr marL="99060" marR="99060" marT="49530" marB="49530" anchor="ctr"/>
                </a:tc>
                <a:tc>
                  <a:txBody>
                    <a:bodyPr/>
                    <a:lstStyle/>
                    <a:p>
                      <a:r>
                        <a:rPr lang="en-GB" sz="1200" dirty="0"/>
                        <a:t>Unstructured data objects</a:t>
                      </a:r>
                    </a:p>
                  </a:txBody>
                  <a:tcPr marL="99060" marR="99060" marT="49530" marB="49530" anchor="ctr"/>
                </a:tc>
                <a:extLst>
                  <a:ext uri="{0D108BD9-81ED-4DB2-BD59-A6C34878D82A}">
                    <a16:rowId xmlns:a16="http://schemas.microsoft.com/office/drawing/2014/main" val="10004"/>
                  </a:ext>
                </a:extLst>
              </a:tr>
              <a:tr h="280670">
                <a:tc>
                  <a:txBody>
                    <a:bodyPr/>
                    <a:lstStyle/>
                    <a:p>
                      <a:r>
                        <a:rPr lang="en-GB" sz="1000" b="1" kern="1200">
                          <a:solidFill>
                            <a:schemeClr val="lt1"/>
                          </a:solidFill>
                          <a:latin typeface="+mn-lt"/>
                          <a:ea typeface="+mn-ea"/>
                          <a:cs typeface="+mn-cs"/>
                        </a:rPr>
                        <a:t>Timeliness</a:t>
                      </a:r>
                    </a:p>
                  </a:txBody>
                  <a:tcPr marL="99060" marR="99060" marT="49530" marB="49530" anchor="ctr">
                    <a:solidFill>
                      <a:schemeClr val="accent1">
                        <a:lumMod val="75000"/>
                      </a:schemeClr>
                    </a:solidFill>
                  </a:tcPr>
                </a:tc>
                <a:tc>
                  <a:txBody>
                    <a:bodyPr/>
                    <a:lstStyle/>
                    <a:p>
                      <a:r>
                        <a:rPr lang="en-GB" sz="1200"/>
                        <a:t>T</a:t>
                      </a:r>
                    </a:p>
                  </a:txBody>
                  <a:tcPr marL="99060" marR="99060" marT="49530" marB="49530" anchor="ctr"/>
                </a:tc>
                <a:tc>
                  <a:txBody>
                    <a:bodyPr/>
                    <a:lstStyle/>
                    <a:p>
                      <a:r>
                        <a:rPr lang="en-GB" sz="1200"/>
                        <a:t>T+1</a:t>
                      </a:r>
                    </a:p>
                  </a:txBody>
                  <a:tcPr marL="99060" marR="99060" marT="49530" marB="49530" anchor="ctr"/>
                </a:tc>
                <a:tc>
                  <a:txBody>
                    <a:bodyPr/>
                    <a:lstStyle/>
                    <a:p>
                      <a:r>
                        <a:rPr lang="en-GB" sz="1200"/>
                        <a:t>T+1 onward</a:t>
                      </a:r>
                    </a:p>
                  </a:txBody>
                  <a:tcPr marL="99060" marR="99060" marT="49530" marB="49530" anchor="ctr"/>
                </a:tc>
                <a:tc>
                  <a:txBody>
                    <a:bodyPr/>
                    <a:lstStyle/>
                    <a:p>
                      <a:r>
                        <a:rPr lang="en-GB" sz="1200" dirty="0"/>
                        <a:t>T+1</a:t>
                      </a:r>
                    </a:p>
                  </a:txBody>
                  <a:tcPr marL="99060" marR="99060" marT="49530" marB="49530" anchor="ctr"/>
                </a:tc>
                <a:extLst>
                  <a:ext uri="{0D108BD9-81ED-4DB2-BD59-A6C34878D82A}">
                    <a16:rowId xmlns:a16="http://schemas.microsoft.com/office/drawing/2014/main" val="10005"/>
                  </a:ext>
                </a:extLst>
              </a:tr>
              <a:tr h="462280">
                <a:tc>
                  <a:txBody>
                    <a:bodyPr/>
                    <a:lstStyle/>
                    <a:p>
                      <a:r>
                        <a:rPr lang="en-GB" sz="1000" b="1" kern="1200">
                          <a:solidFill>
                            <a:schemeClr val="lt1"/>
                          </a:solidFill>
                          <a:latin typeface="+mn-lt"/>
                          <a:ea typeface="+mn-ea"/>
                          <a:cs typeface="+mn-cs"/>
                        </a:rPr>
                        <a:t>Coverage</a:t>
                      </a:r>
                    </a:p>
                  </a:txBody>
                  <a:tcPr marL="99060" marR="99060" marT="49530" marB="49530" anchor="ctr">
                    <a:solidFill>
                      <a:schemeClr val="accent1">
                        <a:lumMod val="75000"/>
                      </a:schemeClr>
                    </a:solidFill>
                  </a:tcPr>
                </a:tc>
                <a:tc>
                  <a:txBody>
                    <a:bodyPr/>
                    <a:lstStyle/>
                    <a:p>
                      <a:r>
                        <a:rPr lang="en-GB" sz="1200"/>
                        <a:t>Strategies, Portfolios</a:t>
                      </a:r>
                    </a:p>
                  </a:txBody>
                  <a:tcPr marL="99060" marR="99060" marT="49530" marB="49530" anchor="ctr"/>
                </a:tc>
                <a:tc>
                  <a:txBody>
                    <a:bodyPr/>
                    <a:lstStyle/>
                    <a:p>
                      <a:r>
                        <a:rPr lang="en-GB" sz="1200" dirty="0"/>
                        <a:t>Client, </a:t>
                      </a:r>
                      <a:r>
                        <a:rPr lang="en-GB" sz="1200" dirty="0" err="1"/>
                        <a:t>Seg</a:t>
                      </a:r>
                      <a:r>
                        <a:rPr lang="en-GB" sz="1200" dirty="0"/>
                        <a:t>. Mandate, Fund &amp; </a:t>
                      </a:r>
                      <a:r>
                        <a:rPr lang="en-GB" sz="1200" dirty="0" err="1"/>
                        <a:t>subfund</a:t>
                      </a:r>
                      <a:endParaRPr lang="en-GB" sz="1200" dirty="0"/>
                    </a:p>
                  </a:txBody>
                  <a:tcPr marL="99060" marR="99060" marT="49530" marB="49530" anchor="ctr"/>
                </a:tc>
                <a:tc>
                  <a:txBody>
                    <a:bodyPr/>
                    <a:lstStyle/>
                    <a:p>
                      <a:r>
                        <a:rPr lang="en-GB" sz="1200" dirty="0"/>
                        <a:t>Benchmarks, holdings, prices</a:t>
                      </a:r>
                    </a:p>
                  </a:txBody>
                  <a:tcPr marL="99060" marR="99060" marT="49530" marB="49530" anchor="ctr"/>
                </a:tc>
                <a:tc>
                  <a:txBody>
                    <a:bodyPr/>
                    <a:lstStyle/>
                    <a:p>
                      <a:r>
                        <a:rPr lang="en-GB" sz="1200" dirty="0"/>
                        <a:t>Any data class</a:t>
                      </a:r>
                    </a:p>
                  </a:txBody>
                  <a:tcPr marL="99060" marR="99060" marT="49530" marB="4953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07106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346EA2-6AD8-415B-AF19-5A0E1B500EF4}"/>
              </a:ext>
            </a:extLst>
          </p:cNvPr>
          <p:cNvSpPr>
            <a:spLocks noGrp="1"/>
          </p:cNvSpPr>
          <p:nvPr>
            <p:ph type="body" sz="quarter" idx="16"/>
          </p:nvPr>
        </p:nvSpPr>
        <p:spPr/>
        <p:txBody>
          <a:bodyPr/>
          <a:lstStyle/>
          <a:p>
            <a:r>
              <a:rPr lang="en-US" dirty="0"/>
              <a:t>Current – Future State Differences</a:t>
            </a:r>
          </a:p>
        </p:txBody>
      </p:sp>
      <p:sp>
        <p:nvSpPr>
          <p:cNvPr id="3" name="Text Placeholder 2">
            <a:extLst>
              <a:ext uri="{FF2B5EF4-FFF2-40B4-BE49-F238E27FC236}">
                <a16:creationId xmlns:a16="http://schemas.microsoft.com/office/drawing/2014/main" id="{69B6308E-CD51-49E8-8807-80E381B2ADD0}"/>
              </a:ext>
            </a:extLst>
          </p:cNvPr>
          <p:cNvSpPr>
            <a:spLocks noGrp="1"/>
          </p:cNvSpPr>
          <p:nvPr>
            <p:ph type="body" sz="quarter" idx="17"/>
          </p:nvPr>
        </p:nvSpPr>
        <p:spPr/>
        <p:txBody>
          <a:bodyPr/>
          <a:lstStyle/>
          <a:p>
            <a:r>
              <a:rPr lang="en-GB" dirty="0"/>
              <a:t>Our strategy is to redress the balance of home grown vs commercially available services </a:t>
            </a:r>
          </a:p>
          <a:p>
            <a:endParaRPr lang="en-US" dirty="0"/>
          </a:p>
        </p:txBody>
      </p:sp>
      <p:sp>
        <p:nvSpPr>
          <p:cNvPr id="6" name="TextBox 5">
            <a:extLst>
              <a:ext uri="{FF2B5EF4-FFF2-40B4-BE49-F238E27FC236}">
                <a16:creationId xmlns:a16="http://schemas.microsoft.com/office/drawing/2014/main" id="{35B55CB1-1E2E-4B60-9C5D-DD49C0CA1733}"/>
              </a:ext>
            </a:extLst>
          </p:cNvPr>
          <p:cNvSpPr txBox="1"/>
          <p:nvPr/>
        </p:nvSpPr>
        <p:spPr>
          <a:xfrm>
            <a:off x="6831435" y="4416652"/>
            <a:ext cx="3007178" cy="120032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476024" lvl="1">
              <a:buChar char="•"/>
            </a:pPr>
            <a:r>
              <a:rPr lang="en-GB" sz="975" b="1" dirty="0">
                <a:cs typeface="Arial"/>
              </a:rPr>
              <a:t>SaaS</a:t>
            </a:r>
            <a:r>
              <a:rPr lang="en-GB" sz="975" dirty="0">
                <a:cs typeface="Arial"/>
              </a:rPr>
              <a:t>, Software as a Service, where the application, technical services and hardware are managed by the vendor</a:t>
            </a:r>
            <a:r>
              <a:rPr lang="en-US" sz="975" dirty="0">
                <a:cs typeface="Arial"/>
              </a:rPr>
              <a:t>​</a:t>
            </a:r>
            <a:endParaRPr lang="en-US" sz="975" dirty="0"/>
          </a:p>
          <a:p>
            <a:pPr marL="476024" lvl="1">
              <a:buChar char="•"/>
            </a:pPr>
            <a:r>
              <a:rPr lang="en-GB" sz="975" b="1" dirty="0">
                <a:cs typeface="Arial"/>
              </a:rPr>
              <a:t>PaaS</a:t>
            </a:r>
            <a:r>
              <a:rPr lang="en-GB" sz="975" dirty="0">
                <a:cs typeface="Arial"/>
              </a:rPr>
              <a:t>, Platform as a Service, where we manage the application on a cloud vendor’s technical services and hardware</a:t>
            </a:r>
            <a:r>
              <a:rPr lang="en-US" sz="975" dirty="0">
                <a:cs typeface="Arial"/>
              </a:rPr>
              <a:t>​</a:t>
            </a:r>
          </a:p>
          <a:p>
            <a:pPr marL="476024" lvl="1">
              <a:buChar char="•"/>
            </a:pPr>
            <a:r>
              <a:rPr lang="en-GB" sz="975" b="1" dirty="0">
                <a:cs typeface="Arial"/>
              </a:rPr>
              <a:t>IaaS</a:t>
            </a:r>
            <a:r>
              <a:rPr lang="en-GB" sz="975" dirty="0">
                <a:cs typeface="Arial"/>
              </a:rPr>
              <a:t>, where we manage the application and technology services on a vendor’s hardware</a:t>
            </a:r>
            <a:r>
              <a:rPr lang="en-US" sz="975" dirty="0">
                <a:cs typeface="Arial"/>
              </a:rPr>
              <a:t>​</a:t>
            </a:r>
          </a:p>
        </p:txBody>
      </p:sp>
      <p:graphicFrame>
        <p:nvGraphicFramePr>
          <p:cNvPr id="4" name="Diagram 3"/>
          <p:cNvGraphicFramePr/>
          <p:nvPr>
            <p:extLst>
              <p:ext uri="{D42A27DB-BD31-4B8C-83A1-F6EECF244321}">
                <p14:modId xmlns:p14="http://schemas.microsoft.com/office/powerpoint/2010/main" val="4143902225"/>
              </p:ext>
            </p:extLst>
          </p:nvPr>
        </p:nvGraphicFramePr>
        <p:xfrm>
          <a:off x="1076534" y="2408986"/>
          <a:ext cx="3231108" cy="22514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ext uri="{D42A27DB-BD31-4B8C-83A1-F6EECF244321}">
                <p14:modId xmlns:p14="http://schemas.microsoft.com/office/powerpoint/2010/main" val="1019246928"/>
              </p:ext>
            </p:extLst>
          </p:nvPr>
        </p:nvGraphicFramePr>
        <p:xfrm>
          <a:off x="3921796" y="2408986"/>
          <a:ext cx="3233100" cy="22503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Striped Right Arrow 7"/>
          <p:cNvSpPr/>
          <p:nvPr/>
        </p:nvSpPr>
        <p:spPr>
          <a:xfrm>
            <a:off x="3715584" y="3372406"/>
            <a:ext cx="731218" cy="336938"/>
          </a:xfrm>
          <a:prstGeom prst="striped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67"/>
          </a:p>
        </p:txBody>
      </p:sp>
      <p:sp>
        <p:nvSpPr>
          <p:cNvPr id="9" name="TextBox 8"/>
          <p:cNvSpPr txBox="1"/>
          <p:nvPr/>
        </p:nvSpPr>
        <p:spPr>
          <a:xfrm>
            <a:off x="2448694" y="2016149"/>
            <a:ext cx="856196" cy="218008"/>
          </a:xfrm>
          <a:prstGeom prst="rect">
            <a:avLst/>
          </a:prstGeom>
        </p:spPr>
        <p:txBody>
          <a:bodyPr wrap="none" lIns="0" tIns="0" rIns="0" bIns="0" rtlCol="0" anchor="t">
            <a:spAutoFit/>
          </a:bodyPr>
          <a:lstStyle/>
          <a:p>
            <a:pPr>
              <a:lnSpc>
                <a:spcPts val="1733"/>
              </a:lnSpc>
            </a:pPr>
            <a:r>
              <a:rPr lang="en-GB" sz="2167" dirty="0"/>
              <a:t>Current</a:t>
            </a:r>
          </a:p>
        </p:txBody>
      </p:sp>
      <p:sp>
        <p:nvSpPr>
          <p:cNvPr id="10" name="TextBox 9"/>
          <p:cNvSpPr txBox="1"/>
          <p:nvPr/>
        </p:nvSpPr>
        <p:spPr>
          <a:xfrm>
            <a:off x="5173732" y="2016149"/>
            <a:ext cx="743345" cy="218008"/>
          </a:xfrm>
          <a:prstGeom prst="rect">
            <a:avLst/>
          </a:prstGeom>
        </p:spPr>
        <p:txBody>
          <a:bodyPr wrap="none" lIns="0" tIns="0" rIns="0" bIns="0" rtlCol="0" anchor="t">
            <a:spAutoFit/>
          </a:bodyPr>
          <a:lstStyle/>
          <a:p>
            <a:pPr>
              <a:lnSpc>
                <a:spcPts val="1733"/>
              </a:lnSpc>
            </a:pPr>
            <a:r>
              <a:rPr lang="en-GB" sz="2167" dirty="0"/>
              <a:t>Future</a:t>
            </a:r>
          </a:p>
        </p:txBody>
      </p:sp>
      <p:graphicFrame>
        <p:nvGraphicFramePr>
          <p:cNvPr id="11" name="Table 10"/>
          <p:cNvGraphicFramePr>
            <a:graphicFrameLocks noGrp="1"/>
          </p:cNvGraphicFramePr>
          <p:nvPr/>
        </p:nvGraphicFramePr>
        <p:xfrm>
          <a:off x="648268" y="2408986"/>
          <a:ext cx="397588" cy="2250300"/>
        </p:xfrm>
        <a:graphic>
          <a:graphicData uri="http://schemas.openxmlformats.org/drawingml/2006/table">
            <a:tbl>
              <a:tblPr bandRow="1">
                <a:tableStyleId>{616DA210-FB5B-4158-B5E0-FEB733F419BA}</a:tableStyleId>
              </a:tblPr>
              <a:tblGrid>
                <a:gridCol w="397588">
                  <a:extLst>
                    <a:ext uri="{9D8B030D-6E8A-4147-A177-3AD203B41FA5}">
                      <a16:colId xmlns:a16="http://schemas.microsoft.com/office/drawing/2014/main" val="20000"/>
                    </a:ext>
                  </a:extLst>
                </a:gridCol>
              </a:tblGrid>
              <a:tr h="750100">
                <a:tc>
                  <a:txBody>
                    <a:bodyPr/>
                    <a:lstStyle/>
                    <a:p>
                      <a:pPr algn="ctr"/>
                      <a:r>
                        <a:rPr lang="en-GB" sz="900" dirty="0"/>
                        <a:t>18%</a:t>
                      </a:r>
                    </a:p>
                  </a:txBody>
                  <a:tcPr marL="99060" marR="99060" marT="49530" marB="4953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10000"/>
                        <a:lumOff val="90000"/>
                      </a:schemeClr>
                    </a:solidFill>
                  </a:tcPr>
                </a:tc>
                <a:extLst>
                  <a:ext uri="{0D108BD9-81ED-4DB2-BD59-A6C34878D82A}">
                    <a16:rowId xmlns:a16="http://schemas.microsoft.com/office/drawing/2014/main" val="10000"/>
                  </a:ext>
                </a:extLst>
              </a:tr>
              <a:tr h="750100">
                <a:tc>
                  <a:txBody>
                    <a:bodyPr/>
                    <a:lstStyle/>
                    <a:p>
                      <a:pPr algn="ctr"/>
                      <a:r>
                        <a:rPr lang="en-GB" sz="900" dirty="0"/>
                        <a:t>1%</a:t>
                      </a:r>
                    </a:p>
                  </a:txBody>
                  <a:tcPr marL="99060" marR="99060" marT="49530" marB="4953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10000"/>
                        <a:lumOff val="90000"/>
                      </a:schemeClr>
                    </a:solidFill>
                  </a:tcPr>
                </a:tc>
                <a:extLst>
                  <a:ext uri="{0D108BD9-81ED-4DB2-BD59-A6C34878D82A}">
                    <a16:rowId xmlns:a16="http://schemas.microsoft.com/office/drawing/2014/main" val="10001"/>
                  </a:ext>
                </a:extLst>
              </a:tr>
              <a:tr h="750100">
                <a:tc>
                  <a:txBody>
                    <a:bodyPr/>
                    <a:lstStyle/>
                    <a:p>
                      <a:pPr algn="ctr"/>
                      <a:r>
                        <a:rPr lang="en-GB" sz="900" dirty="0"/>
                        <a:t>81%</a:t>
                      </a:r>
                    </a:p>
                  </a:txBody>
                  <a:tcPr marL="99060" marR="99060" marT="49530" marB="4953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10000"/>
                        <a:lumOff val="90000"/>
                      </a:schemeClr>
                    </a:solidFill>
                  </a:tcPr>
                </a:tc>
                <a:extLst>
                  <a:ext uri="{0D108BD9-81ED-4DB2-BD59-A6C34878D82A}">
                    <a16:rowId xmlns:a16="http://schemas.microsoft.com/office/drawing/2014/main" val="10002"/>
                  </a:ext>
                </a:extLst>
              </a:tr>
            </a:tbl>
          </a:graphicData>
        </a:graphic>
      </p:graphicFrame>
      <p:sp>
        <p:nvSpPr>
          <p:cNvPr id="12" name="TextBox 11"/>
          <p:cNvSpPr txBox="1"/>
          <p:nvPr/>
        </p:nvSpPr>
        <p:spPr>
          <a:xfrm>
            <a:off x="537971" y="1938350"/>
            <a:ext cx="924933" cy="300082"/>
          </a:xfrm>
          <a:prstGeom prst="rect">
            <a:avLst/>
          </a:prstGeom>
        </p:spPr>
        <p:txBody>
          <a:bodyPr wrap="none" lIns="0" tIns="0" rIns="0" bIns="0" rtlCol="0" anchor="t">
            <a:spAutoFit/>
          </a:bodyPr>
          <a:lstStyle/>
          <a:p>
            <a:r>
              <a:rPr lang="en-GB" sz="975" dirty="0"/>
              <a:t>325 applications +</a:t>
            </a:r>
          </a:p>
          <a:p>
            <a:r>
              <a:rPr lang="en-GB" sz="975" dirty="0"/>
              <a:t>299 EUC models</a:t>
            </a:r>
          </a:p>
        </p:txBody>
      </p:sp>
    </p:spTree>
    <p:extLst>
      <p:ext uri="{BB962C8B-B14F-4D97-AF65-F5344CB8AC3E}">
        <p14:creationId xmlns:p14="http://schemas.microsoft.com/office/powerpoint/2010/main" val="316798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5EFFDB-B5A1-4F5C-8147-5B0FCC9E777D}"/>
              </a:ext>
            </a:extLst>
          </p:cNvPr>
          <p:cNvSpPr>
            <a:spLocks noGrp="1"/>
          </p:cNvSpPr>
          <p:nvPr>
            <p:ph type="body" sz="quarter" idx="16"/>
          </p:nvPr>
        </p:nvSpPr>
        <p:spPr/>
        <p:txBody>
          <a:bodyPr/>
          <a:lstStyle/>
          <a:p>
            <a:r>
              <a:rPr lang="en-US" dirty="0"/>
              <a:t>AAM Application of Core Data Principles</a:t>
            </a:r>
          </a:p>
        </p:txBody>
      </p:sp>
      <p:sp>
        <p:nvSpPr>
          <p:cNvPr id="3" name="Text Placeholder 2">
            <a:extLst>
              <a:ext uri="{FF2B5EF4-FFF2-40B4-BE49-F238E27FC236}">
                <a16:creationId xmlns:a16="http://schemas.microsoft.com/office/drawing/2014/main" id="{D722BA7F-564B-4EA9-AB60-77010708B5E8}"/>
              </a:ext>
            </a:extLst>
          </p:cNvPr>
          <p:cNvSpPr>
            <a:spLocks noGrp="1"/>
          </p:cNvSpPr>
          <p:nvPr>
            <p:ph type="body" sz="quarter" idx="17"/>
          </p:nvPr>
        </p:nvSpPr>
        <p:spPr/>
        <p:txBody>
          <a:bodyPr/>
          <a:lstStyle/>
          <a:p>
            <a:r>
              <a:rPr lang="en-US" dirty="0"/>
              <a:t>We will add 5 data principles to the already agreed group principles and RAFT project principles</a:t>
            </a:r>
          </a:p>
        </p:txBody>
      </p:sp>
      <p:graphicFrame>
        <p:nvGraphicFramePr>
          <p:cNvPr id="4" name="Table 4">
            <a:extLst>
              <a:ext uri="{FF2B5EF4-FFF2-40B4-BE49-F238E27FC236}">
                <a16:creationId xmlns:a16="http://schemas.microsoft.com/office/drawing/2014/main" id="{C4E24278-6295-4FEE-A3F9-496F65BC397B}"/>
              </a:ext>
            </a:extLst>
          </p:cNvPr>
          <p:cNvGraphicFramePr>
            <a:graphicFrameLocks noGrp="1"/>
          </p:cNvGraphicFramePr>
          <p:nvPr>
            <p:extLst>
              <p:ext uri="{D42A27DB-BD31-4B8C-83A1-F6EECF244321}">
                <p14:modId xmlns:p14="http://schemas.microsoft.com/office/powerpoint/2010/main" val="1996095131"/>
              </p:ext>
            </p:extLst>
          </p:nvPr>
        </p:nvGraphicFramePr>
        <p:xfrm>
          <a:off x="3302000" y="1877518"/>
          <a:ext cx="5901038" cy="3174015"/>
        </p:xfrm>
        <a:graphic>
          <a:graphicData uri="http://schemas.openxmlformats.org/drawingml/2006/table">
            <a:tbl>
              <a:tblPr firstRow="1" bandRow="1">
                <a:tableStyleId>{5C22544A-7EE6-4342-B048-85BDC9FD1C3A}</a:tableStyleId>
              </a:tblPr>
              <a:tblGrid>
                <a:gridCol w="2950519">
                  <a:extLst>
                    <a:ext uri="{9D8B030D-6E8A-4147-A177-3AD203B41FA5}">
                      <a16:colId xmlns:a16="http://schemas.microsoft.com/office/drawing/2014/main" val="2701922722"/>
                    </a:ext>
                  </a:extLst>
                </a:gridCol>
                <a:gridCol w="2950519">
                  <a:extLst>
                    <a:ext uri="{9D8B030D-6E8A-4147-A177-3AD203B41FA5}">
                      <a16:colId xmlns:a16="http://schemas.microsoft.com/office/drawing/2014/main" val="1752642883"/>
                    </a:ext>
                  </a:extLst>
                </a:gridCol>
              </a:tblGrid>
              <a:tr h="272415">
                <a:tc>
                  <a:txBody>
                    <a:bodyPr/>
                    <a:lstStyle/>
                    <a:p>
                      <a:r>
                        <a:rPr lang="en-US" sz="1100" dirty="0"/>
                        <a:t>RAFT Project Principles</a:t>
                      </a:r>
                    </a:p>
                  </a:txBody>
                  <a:tcPr marL="99060" marR="99060" marT="49530" marB="49530"/>
                </a:tc>
                <a:tc>
                  <a:txBody>
                    <a:bodyPr/>
                    <a:lstStyle/>
                    <a:p>
                      <a:r>
                        <a:rPr lang="en-US" sz="1100" dirty="0"/>
                        <a:t>RAFT Data </a:t>
                      </a:r>
                      <a:r>
                        <a:rPr lang="en-US" sz="1100"/>
                        <a:t>Principles</a:t>
                      </a:r>
                    </a:p>
                  </a:txBody>
                  <a:tcPr marL="99060" marR="99060" marT="49530" marB="49530"/>
                </a:tc>
                <a:extLst>
                  <a:ext uri="{0D108BD9-81ED-4DB2-BD59-A6C34878D82A}">
                    <a16:rowId xmlns:a16="http://schemas.microsoft.com/office/drawing/2014/main" val="102408813"/>
                  </a:ext>
                </a:extLst>
              </a:tr>
              <a:tr h="483600">
                <a:tc gridSpan="2">
                  <a:txBody>
                    <a:bodyPr/>
                    <a:lstStyle/>
                    <a:p>
                      <a:pPr marL="0" marR="0" indent="0" algn="ctr" rtl="0" eaLnBrk="1" fontAlgn="auto" latinLnBrk="0" hangingPunct="1">
                        <a:spcBef>
                          <a:spcPts val="100"/>
                        </a:spcBef>
                        <a:spcAft>
                          <a:spcPts val="100"/>
                        </a:spcAft>
                      </a:pPr>
                      <a:r>
                        <a:rPr lang="en-GB" sz="1100" kern="1200" dirty="0">
                          <a:effectLst/>
                        </a:rPr>
                        <a:t>One global platform</a:t>
                      </a:r>
                      <a:endParaRPr lang="en-GB" sz="1100" dirty="0">
                        <a:effectLst/>
                      </a:endParaRPr>
                    </a:p>
                  </a:txBody>
                  <a:tcPr marL="99060" marR="99060" marT="49530" marB="49530" anchor="ctr"/>
                </a:tc>
                <a:tc hMerge="1">
                  <a:txBody>
                    <a:bodyPr/>
                    <a:lstStyle/>
                    <a:p>
                      <a:endParaRPr lang="en-GB" dirty="0"/>
                    </a:p>
                  </a:txBody>
                  <a:tcPr anchor="ctr"/>
                </a:tc>
                <a:extLst>
                  <a:ext uri="{0D108BD9-81ED-4DB2-BD59-A6C34878D82A}">
                    <a16:rowId xmlns:a16="http://schemas.microsoft.com/office/drawing/2014/main" val="1762967876"/>
                  </a:ext>
                </a:extLst>
              </a:tr>
              <a:tr h="483600">
                <a:tc>
                  <a:txBody>
                    <a:bodyPr/>
                    <a:lstStyle/>
                    <a:p>
                      <a:r>
                        <a:rPr lang="en-GB" sz="1100" dirty="0"/>
                        <a:t>Partners host their own technology</a:t>
                      </a:r>
                    </a:p>
                  </a:txBody>
                  <a:tcPr marL="99060" marR="99060" marT="49530" marB="49530" anchor="ctr"/>
                </a:tc>
                <a:tc>
                  <a:txBody>
                    <a:bodyPr/>
                    <a:lstStyle/>
                    <a:p>
                      <a:pPr marL="0" marR="0" lvl="0" indent="0" algn="l" defTabSz="879084" rtl="0" eaLnBrk="1" fontAlgn="auto" latinLnBrk="0" hangingPunct="1">
                        <a:lnSpc>
                          <a:spcPct val="100000"/>
                        </a:lnSpc>
                        <a:spcBef>
                          <a:spcPts val="0"/>
                        </a:spcBef>
                        <a:spcAft>
                          <a:spcPts val="0"/>
                        </a:spcAft>
                        <a:buClrTx/>
                        <a:buSzTx/>
                        <a:buFontTx/>
                        <a:buNone/>
                        <a:tabLst/>
                        <a:defRPr/>
                      </a:pPr>
                      <a:r>
                        <a:rPr lang="en-GB" sz="1100" b="0" i="0" u="none" strike="noStrike" kern="1200" noProof="0" dirty="0">
                          <a:effectLst/>
                          <a:latin typeface="+mn-lt"/>
                        </a:rPr>
                        <a:t>Operational data comes from operational systems</a:t>
                      </a:r>
                    </a:p>
                  </a:txBody>
                  <a:tcPr marL="99060" marR="99060" marT="49530" marB="49530" anchor="ctr"/>
                </a:tc>
                <a:extLst>
                  <a:ext uri="{0D108BD9-81ED-4DB2-BD59-A6C34878D82A}">
                    <a16:rowId xmlns:a16="http://schemas.microsoft.com/office/drawing/2014/main" val="976290547"/>
                  </a:ext>
                </a:extLst>
              </a:tr>
              <a:tr h="483600">
                <a:tc>
                  <a:txBody>
                    <a:bodyPr/>
                    <a:lstStyle/>
                    <a:p>
                      <a:pPr marL="0" marR="0" indent="0" algn="l" rtl="0" eaLnBrk="1" fontAlgn="auto" latinLnBrk="0" hangingPunct="1">
                        <a:spcBef>
                          <a:spcPts val="100"/>
                        </a:spcBef>
                        <a:spcAft>
                          <a:spcPts val="100"/>
                        </a:spcAft>
                      </a:pPr>
                      <a:r>
                        <a:rPr lang="en-GB" sz="1100" kern="1200" dirty="0">
                          <a:effectLst/>
                        </a:rPr>
                        <a:t>We learn best practice from our partners</a:t>
                      </a:r>
                      <a:endParaRPr lang="en-GB" sz="1100" dirty="0">
                        <a:effectLst/>
                      </a:endParaRPr>
                    </a:p>
                  </a:txBody>
                  <a:tcPr marL="99060" marR="99060" marT="49530" marB="49530" anchor="ctr"/>
                </a:tc>
                <a:tc>
                  <a:txBody>
                    <a:bodyPr/>
                    <a:lstStyle/>
                    <a:p>
                      <a:pPr marL="0" marR="0" lvl="0" indent="0" algn="l" defTabSz="879084" rtl="0" eaLnBrk="1" fontAlgn="auto" latinLnBrk="0" hangingPunct="1">
                        <a:lnSpc>
                          <a:spcPct val="100000"/>
                        </a:lnSpc>
                        <a:spcBef>
                          <a:spcPts val="0"/>
                        </a:spcBef>
                        <a:spcAft>
                          <a:spcPts val="0"/>
                        </a:spcAft>
                        <a:buClrTx/>
                        <a:buSzTx/>
                        <a:buFontTx/>
                        <a:buNone/>
                        <a:tabLst/>
                        <a:defRPr/>
                      </a:pPr>
                      <a:r>
                        <a:rPr lang="en-GB" sz="1100" b="0" i="0" u="none" strike="noStrike" kern="1200" noProof="0" dirty="0">
                          <a:effectLst/>
                          <a:latin typeface="+mn-lt"/>
                        </a:rPr>
                        <a:t>Data in cloud, no</a:t>
                      </a:r>
                      <a:r>
                        <a:rPr lang="en-GB" sz="1100" b="0" i="0" u="none" strike="noStrike" kern="1200" baseline="0" noProof="0" dirty="0">
                          <a:effectLst/>
                          <a:latin typeface="+mn-lt"/>
                        </a:rPr>
                        <a:t> </a:t>
                      </a:r>
                      <a:r>
                        <a:rPr lang="en-GB" sz="1100" b="0" i="0" u="none" strike="noStrike" kern="1200" noProof="0" dirty="0">
                          <a:effectLst/>
                          <a:latin typeface="+mn-lt"/>
                        </a:rPr>
                        <a:t>on-prem data</a:t>
                      </a:r>
                    </a:p>
                  </a:txBody>
                  <a:tcPr marL="99060" marR="99060" marT="49530" marB="49530" anchor="ctr"/>
                </a:tc>
                <a:extLst>
                  <a:ext uri="{0D108BD9-81ED-4DB2-BD59-A6C34878D82A}">
                    <a16:rowId xmlns:a16="http://schemas.microsoft.com/office/drawing/2014/main" val="1665992113"/>
                  </a:ext>
                </a:extLst>
              </a:tr>
              <a:tr h="483600">
                <a:tc>
                  <a:txBody>
                    <a:bodyPr/>
                    <a:lstStyle/>
                    <a:p>
                      <a:pPr marL="0" marR="0" indent="0" algn="l" rtl="0" eaLnBrk="1" fontAlgn="auto" latinLnBrk="0" hangingPunct="1">
                        <a:spcBef>
                          <a:spcPts val="100"/>
                        </a:spcBef>
                        <a:spcAft>
                          <a:spcPts val="100"/>
                        </a:spcAft>
                      </a:pPr>
                      <a:r>
                        <a:rPr lang="en-GB" sz="1100" kern="1200" dirty="0">
                          <a:effectLst/>
                        </a:rPr>
                        <a:t>Fastest time to market</a:t>
                      </a:r>
                      <a:endParaRPr lang="en-GB" sz="1100" dirty="0">
                        <a:effectLst/>
                      </a:endParaRPr>
                    </a:p>
                  </a:txBody>
                  <a:tcPr marL="99060" marR="99060" marT="49530" marB="49530" anchor="ctr"/>
                </a:tc>
                <a:tc>
                  <a:txBody>
                    <a:bodyPr/>
                    <a:lstStyle/>
                    <a:p>
                      <a:r>
                        <a:rPr lang="en-GB" sz="1100" dirty="0"/>
                        <a:t>Partners must prove data privacy &amp;</a:t>
                      </a:r>
                      <a:r>
                        <a:rPr lang="en-GB" sz="1100" baseline="0" dirty="0"/>
                        <a:t> protection</a:t>
                      </a:r>
                      <a:endParaRPr lang="en-GB" sz="1100" dirty="0"/>
                    </a:p>
                  </a:txBody>
                  <a:tcPr marL="99060" marR="99060" marT="49530" marB="49530" anchor="ctr"/>
                </a:tc>
                <a:extLst>
                  <a:ext uri="{0D108BD9-81ED-4DB2-BD59-A6C34878D82A}">
                    <a16:rowId xmlns:a16="http://schemas.microsoft.com/office/drawing/2014/main" val="1870120402"/>
                  </a:ext>
                </a:extLst>
              </a:tr>
              <a:tr h="483600">
                <a:tc>
                  <a:txBody>
                    <a:bodyPr/>
                    <a:lstStyle/>
                    <a:p>
                      <a:pPr marL="0" marR="0" indent="0" algn="l" rtl="0" eaLnBrk="1" fontAlgn="auto" latinLnBrk="0" hangingPunct="1">
                        <a:spcBef>
                          <a:spcPts val="100"/>
                        </a:spcBef>
                        <a:spcAft>
                          <a:spcPts val="100"/>
                        </a:spcAft>
                      </a:pPr>
                      <a:r>
                        <a:rPr lang="en-GB" sz="1100" kern="1200" dirty="0">
                          <a:effectLst/>
                        </a:rPr>
                        <a:t>Simplify and save</a:t>
                      </a:r>
                      <a:endParaRPr lang="en-GB" sz="1100" dirty="0">
                        <a:effectLst/>
                      </a:endParaRPr>
                    </a:p>
                  </a:txBody>
                  <a:tcPr marL="99060" marR="99060" marT="49530" marB="49530" anchor="ctr"/>
                </a:tc>
                <a:tc>
                  <a:txBody>
                    <a:bodyPr/>
                    <a:lstStyle/>
                    <a:p>
                      <a:pPr lvl="0" algn="l">
                        <a:lnSpc>
                          <a:spcPct val="100000"/>
                        </a:lnSpc>
                        <a:spcBef>
                          <a:spcPts val="0"/>
                        </a:spcBef>
                        <a:spcAft>
                          <a:spcPts val="0"/>
                        </a:spcAft>
                        <a:buNone/>
                      </a:pPr>
                      <a:r>
                        <a:rPr lang="en-GB" sz="1100" b="0" i="0" u="none" strike="noStrike" kern="1200" noProof="0" dirty="0">
                          <a:effectLst/>
                          <a:latin typeface="Calibri"/>
                        </a:rPr>
                        <a:t>Partners deliver data to our data lake only</a:t>
                      </a:r>
                    </a:p>
                  </a:txBody>
                  <a:tcPr marL="99060" marR="99060" marT="49530" marB="49530" anchor="ctr"/>
                </a:tc>
                <a:extLst>
                  <a:ext uri="{0D108BD9-81ED-4DB2-BD59-A6C34878D82A}">
                    <a16:rowId xmlns:a16="http://schemas.microsoft.com/office/drawing/2014/main" val="682936646"/>
                  </a:ext>
                </a:extLst>
              </a:tr>
              <a:tr h="483600">
                <a:tc>
                  <a:txBody>
                    <a:bodyPr/>
                    <a:lstStyle/>
                    <a:p>
                      <a:pPr marL="0" marR="0" indent="0" algn="l" rtl="0" eaLnBrk="1" fontAlgn="auto" latinLnBrk="0" hangingPunct="1">
                        <a:spcBef>
                          <a:spcPts val="100"/>
                        </a:spcBef>
                        <a:spcAft>
                          <a:spcPts val="100"/>
                        </a:spcAft>
                      </a:pPr>
                      <a:r>
                        <a:rPr lang="en-GB" sz="1100" kern="1200" dirty="0">
                          <a:effectLst/>
                        </a:rPr>
                        <a:t>Vendor(s) do the work</a:t>
                      </a:r>
                      <a:endParaRPr lang="en-GB" sz="1100" dirty="0">
                        <a:effectLst/>
                      </a:endParaRPr>
                    </a:p>
                  </a:txBody>
                  <a:tcPr marL="99060" marR="99060" marT="49530" marB="49530" anchor="ctr"/>
                </a:tc>
                <a:tc>
                  <a:txBody>
                    <a:bodyPr/>
                    <a:lstStyle/>
                    <a:p>
                      <a:pPr marL="0" marR="0" lvl="0" indent="0" algn="l" defTabSz="879084" rtl="0" eaLnBrk="1" fontAlgn="auto" latinLnBrk="0" hangingPunct="1">
                        <a:lnSpc>
                          <a:spcPct val="100000"/>
                        </a:lnSpc>
                        <a:spcBef>
                          <a:spcPts val="0"/>
                        </a:spcBef>
                        <a:spcAft>
                          <a:spcPts val="0"/>
                        </a:spcAft>
                        <a:buClrTx/>
                        <a:buSzTx/>
                        <a:buFontTx/>
                        <a:buNone/>
                        <a:tabLst/>
                        <a:defRPr/>
                      </a:pPr>
                      <a:r>
                        <a:rPr lang="en-US" sz="1100" dirty="0"/>
                        <a:t>Cross function data comes from the data lake</a:t>
                      </a:r>
                    </a:p>
                  </a:txBody>
                  <a:tcPr marL="99060" marR="99060" marT="49530" marB="49530" anchor="ctr"/>
                </a:tc>
                <a:extLst>
                  <a:ext uri="{0D108BD9-81ED-4DB2-BD59-A6C34878D82A}">
                    <a16:rowId xmlns:a16="http://schemas.microsoft.com/office/drawing/2014/main" val="889882396"/>
                  </a:ext>
                </a:extLst>
              </a:tr>
            </a:tbl>
          </a:graphicData>
        </a:graphic>
      </p:graphicFrame>
      <p:graphicFrame>
        <p:nvGraphicFramePr>
          <p:cNvPr id="5" name="Table 4">
            <a:extLst>
              <a:ext uri="{FF2B5EF4-FFF2-40B4-BE49-F238E27FC236}">
                <a16:creationId xmlns:a16="http://schemas.microsoft.com/office/drawing/2014/main" id="{C4E24278-6295-4FEE-A3F9-496F65BC397B}"/>
              </a:ext>
            </a:extLst>
          </p:cNvPr>
          <p:cNvGraphicFramePr>
            <a:graphicFrameLocks noGrp="1"/>
          </p:cNvGraphicFramePr>
          <p:nvPr/>
        </p:nvGraphicFramePr>
        <p:xfrm>
          <a:off x="472549" y="1877518"/>
          <a:ext cx="2066324" cy="3169920"/>
        </p:xfrm>
        <a:graphic>
          <a:graphicData uri="http://schemas.openxmlformats.org/drawingml/2006/table">
            <a:tbl>
              <a:tblPr firstRow="1" bandRow="1">
                <a:tableStyleId>{5C22544A-7EE6-4342-B048-85BDC9FD1C3A}</a:tableStyleId>
              </a:tblPr>
              <a:tblGrid>
                <a:gridCol w="275904">
                  <a:extLst>
                    <a:ext uri="{9D8B030D-6E8A-4147-A177-3AD203B41FA5}">
                      <a16:colId xmlns:a16="http://schemas.microsoft.com/office/drawing/2014/main" val="20000"/>
                    </a:ext>
                  </a:extLst>
                </a:gridCol>
                <a:gridCol w="1790420">
                  <a:extLst>
                    <a:ext uri="{9D8B030D-6E8A-4147-A177-3AD203B41FA5}">
                      <a16:colId xmlns:a16="http://schemas.microsoft.com/office/drawing/2014/main" val="1637655548"/>
                    </a:ext>
                  </a:extLst>
                </a:gridCol>
              </a:tblGrid>
              <a:tr h="272415">
                <a:tc gridSpan="2">
                  <a:txBody>
                    <a:bodyPr/>
                    <a:lstStyle/>
                    <a:p>
                      <a:r>
                        <a:rPr lang="en-US" sz="1100" dirty="0"/>
                        <a:t>Group Architecture Principles</a:t>
                      </a:r>
                    </a:p>
                  </a:txBody>
                  <a:tcPr marL="99060" marR="99060" marT="49530" marB="49530"/>
                </a:tc>
                <a:tc hMerge="1">
                  <a:txBody>
                    <a:bodyPr/>
                    <a:lstStyle/>
                    <a:p>
                      <a:endParaRPr lang="en-US" sz="1050" dirty="0"/>
                    </a:p>
                  </a:txBody>
                  <a:tcPr/>
                </a:tc>
                <a:extLst>
                  <a:ext uri="{0D108BD9-81ED-4DB2-BD59-A6C34878D82A}">
                    <a16:rowId xmlns:a16="http://schemas.microsoft.com/office/drawing/2014/main" val="102408813"/>
                  </a:ext>
                </a:extLst>
              </a:tr>
              <a:tr h="272415">
                <a:tc>
                  <a:txBody>
                    <a:bodyPr/>
                    <a:lstStyle/>
                    <a:p>
                      <a:pPr marL="0" marR="0" indent="0" algn="ctr" rtl="0" eaLnBrk="1" fontAlgn="auto" latinLnBrk="0" hangingPunct="1">
                        <a:spcBef>
                          <a:spcPts val="100"/>
                        </a:spcBef>
                        <a:spcAft>
                          <a:spcPts val="100"/>
                        </a:spcAft>
                        <a:buFont typeface="+mj-lt"/>
                        <a:buNone/>
                      </a:pPr>
                      <a:r>
                        <a:rPr lang="en-GB" sz="1100" dirty="0">
                          <a:effectLst/>
                        </a:rPr>
                        <a:t>1</a:t>
                      </a:r>
                    </a:p>
                  </a:txBody>
                  <a:tcPr marL="49530" marR="49530" marT="49530" marB="49530" anchor="ctr"/>
                </a:tc>
                <a:tc>
                  <a:txBody>
                    <a:bodyPr/>
                    <a:lstStyle/>
                    <a:p>
                      <a:pPr marL="0" marR="0" indent="0" algn="l" rtl="0" eaLnBrk="1" fontAlgn="auto" latinLnBrk="0" hangingPunct="1">
                        <a:spcBef>
                          <a:spcPts val="100"/>
                        </a:spcBef>
                        <a:spcAft>
                          <a:spcPts val="100"/>
                        </a:spcAft>
                        <a:buFont typeface="+mj-lt"/>
                        <a:buNone/>
                      </a:pPr>
                      <a:r>
                        <a:rPr lang="en-GB" sz="1100" kern="1200" dirty="0">
                          <a:effectLst/>
                        </a:rPr>
                        <a:t>Accessibility</a:t>
                      </a:r>
                      <a:endParaRPr lang="en-GB" sz="1100" dirty="0">
                        <a:effectLst/>
                      </a:endParaRPr>
                    </a:p>
                  </a:txBody>
                  <a:tcPr marL="99060" marR="99060" marT="49530" marB="49530" anchor="ctr"/>
                </a:tc>
                <a:extLst>
                  <a:ext uri="{0D108BD9-81ED-4DB2-BD59-A6C34878D82A}">
                    <a16:rowId xmlns:a16="http://schemas.microsoft.com/office/drawing/2014/main" val="1762967876"/>
                  </a:ext>
                </a:extLst>
              </a:tr>
              <a:tr h="445770">
                <a:tc>
                  <a:txBody>
                    <a:bodyPr/>
                    <a:lstStyle/>
                    <a:p>
                      <a:pPr marL="0" marR="0" indent="0" algn="ctr" rtl="0" eaLnBrk="1" fontAlgn="auto" latinLnBrk="0" hangingPunct="1">
                        <a:spcBef>
                          <a:spcPts val="100"/>
                        </a:spcBef>
                        <a:spcAft>
                          <a:spcPts val="100"/>
                        </a:spcAft>
                        <a:buFont typeface="+mj-lt"/>
                        <a:buNone/>
                      </a:pPr>
                      <a:r>
                        <a:rPr lang="en-GB" sz="1100" dirty="0">
                          <a:effectLst/>
                        </a:rPr>
                        <a:t>2</a:t>
                      </a:r>
                    </a:p>
                  </a:txBody>
                  <a:tcPr marL="49530" marR="49530" marT="49530" marB="49530" anchor="ctr"/>
                </a:tc>
                <a:tc>
                  <a:txBody>
                    <a:bodyPr/>
                    <a:lstStyle/>
                    <a:p>
                      <a:pPr marL="0" marR="0" indent="0" algn="l" rtl="0" eaLnBrk="1" fontAlgn="auto" latinLnBrk="0" hangingPunct="1">
                        <a:spcBef>
                          <a:spcPts val="100"/>
                        </a:spcBef>
                        <a:spcAft>
                          <a:spcPts val="100"/>
                        </a:spcAft>
                        <a:buFont typeface="+mj-lt"/>
                        <a:buNone/>
                      </a:pPr>
                      <a:r>
                        <a:rPr lang="en-GB" sz="1100" kern="1200" dirty="0">
                          <a:effectLst/>
                        </a:rPr>
                        <a:t>Transparency &amp; Tractability</a:t>
                      </a:r>
                      <a:endParaRPr lang="en-GB" sz="1100" dirty="0">
                        <a:effectLst/>
                      </a:endParaRPr>
                    </a:p>
                  </a:txBody>
                  <a:tcPr marL="99060" marR="99060" marT="49530" marB="49530" anchor="ctr"/>
                </a:tc>
                <a:extLst>
                  <a:ext uri="{0D108BD9-81ED-4DB2-BD59-A6C34878D82A}">
                    <a16:rowId xmlns:a16="http://schemas.microsoft.com/office/drawing/2014/main" val="976290547"/>
                  </a:ext>
                </a:extLst>
              </a:tr>
              <a:tr h="272415">
                <a:tc>
                  <a:txBody>
                    <a:bodyPr/>
                    <a:lstStyle/>
                    <a:p>
                      <a:pPr marL="0" marR="0" indent="0" algn="ctr" rtl="0" eaLnBrk="1" fontAlgn="auto" latinLnBrk="0" hangingPunct="1">
                        <a:spcBef>
                          <a:spcPts val="100"/>
                        </a:spcBef>
                        <a:spcAft>
                          <a:spcPts val="100"/>
                        </a:spcAft>
                        <a:buFont typeface="+mj-lt"/>
                        <a:buNone/>
                      </a:pPr>
                      <a:r>
                        <a:rPr lang="en-GB" sz="1100" dirty="0">
                          <a:effectLst/>
                        </a:rPr>
                        <a:t>3</a:t>
                      </a:r>
                    </a:p>
                  </a:txBody>
                  <a:tcPr marL="49530" marR="49530" marT="49530" marB="49530" anchor="ctr"/>
                </a:tc>
                <a:tc>
                  <a:txBody>
                    <a:bodyPr/>
                    <a:lstStyle/>
                    <a:p>
                      <a:pPr marL="0" marR="0" indent="0" algn="l" rtl="0" eaLnBrk="1" fontAlgn="auto" latinLnBrk="0" hangingPunct="1">
                        <a:spcBef>
                          <a:spcPts val="100"/>
                        </a:spcBef>
                        <a:spcAft>
                          <a:spcPts val="100"/>
                        </a:spcAft>
                        <a:buFont typeface="+mj-lt"/>
                        <a:buNone/>
                      </a:pPr>
                      <a:r>
                        <a:rPr lang="en-GB" sz="1100" kern="1200" dirty="0">
                          <a:effectLst/>
                        </a:rPr>
                        <a:t>Digital native</a:t>
                      </a:r>
                      <a:endParaRPr lang="en-GB" sz="1100" dirty="0">
                        <a:effectLst/>
                      </a:endParaRPr>
                    </a:p>
                  </a:txBody>
                  <a:tcPr marL="99060" marR="99060" marT="49530" marB="49530" anchor="ctr"/>
                </a:tc>
                <a:extLst>
                  <a:ext uri="{0D108BD9-81ED-4DB2-BD59-A6C34878D82A}">
                    <a16:rowId xmlns:a16="http://schemas.microsoft.com/office/drawing/2014/main" val="1665992113"/>
                  </a:ext>
                </a:extLst>
              </a:tr>
              <a:tr h="272415">
                <a:tc>
                  <a:txBody>
                    <a:bodyPr/>
                    <a:lstStyle/>
                    <a:p>
                      <a:pPr marL="0" marR="0" indent="0" algn="ctr" rtl="0" eaLnBrk="1" fontAlgn="auto" latinLnBrk="0" hangingPunct="1">
                        <a:spcBef>
                          <a:spcPts val="100"/>
                        </a:spcBef>
                        <a:spcAft>
                          <a:spcPts val="100"/>
                        </a:spcAft>
                        <a:buFont typeface="+mj-lt"/>
                        <a:buNone/>
                      </a:pPr>
                      <a:r>
                        <a:rPr lang="en-GB" sz="1100" dirty="0">
                          <a:effectLst/>
                        </a:rPr>
                        <a:t>4</a:t>
                      </a:r>
                    </a:p>
                  </a:txBody>
                  <a:tcPr marL="49530" marR="49530" marT="49530" marB="49530" anchor="ctr"/>
                </a:tc>
                <a:tc>
                  <a:txBody>
                    <a:bodyPr/>
                    <a:lstStyle/>
                    <a:p>
                      <a:pPr marL="0" marR="0" indent="0" algn="l" rtl="0" eaLnBrk="1" fontAlgn="auto" latinLnBrk="0" hangingPunct="1">
                        <a:spcBef>
                          <a:spcPts val="100"/>
                        </a:spcBef>
                        <a:spcAft>
                          <a:spcPts val="100"/>
                        </a:spcAft>
                        <a:buFont typeface="+mj-lt"/>
                        <a:buNone/>
                      </a:pPr>
                      <a:r>
                        <a:rPr lang="en-GB" sz="1100" kern="1200" dirty="0">
                          <a:effectLst/>
                        </a:rPr>
                        <a:t>Privacy &amp; data protection</a:t>
                      </a:r>
                      <a:endParaRPr lang="en-GB" sz="1100" dirty="0">
                        <a:effectLst/>
                      </a:endParaRPr>
                    </a:p>
                  </a:txBody>
                  <a:tcPr marL="99060" marR="99060" marT="49530" marB="49530" anchor="ctr"/>
                </a:tc>
                <a:extLst>
                  <a:ext uri="{0D108BD9-81ED-4DB2-BD59-A6C34878D82A}">
                    <a16:rowId xmlns:a16="http://schemas.microsoft.com/office/drawing/2014/main" val="1870120402"/>
                  </a:ext>
                </a:extLst>
              </a:tr>
              <a:tr h="272415">
                <a:tc>
                  <a:txBody>
                    <a:bodyPr/>
                    <a:lstStyle/>
                    <a:p>
                      <a:pPr marL="0" marR="0" indent="0" algn="ctr" rtl="0" eaLnBrk="1" fontAlgn="auto" latinLnBrk="0" hangingPunct="1">
                        <a:spcBef>
                          <a:spcPts val="100"/>
                        </a:spcBef>
                        <a:spcAft>
                          <a:spcPts val="100"/>
                        </a:spcAft>
                        <a:buFont typeface="+mj-lt"/>
                        <a:buNone/>
                      </a:pPr>
                      <a:r>
                        <a:rPr lang="en-GB" sz="1100" dirty="0">
                          <a:effectLst/>
                        </a:rPr>
                        <a:t>5</a:t>
                      </a:r>
                    </a:p>
                  </a:txBody>
                  <a:tcPr marL="49530" marR="49530" marT="49530" marB="49530" anchor="ctr"/>
                </a:tc>
                <a:tc>
                  <a:txBody>
                    <a:bodyPr/>
                    <a:lstStyle/>
                    <a:p>
                      <a:pPr marL="0" marR="0" indent="0" algn="l" rtl="0" eaLnBrk="1" fontAlgn="auto" latinLnBrk="0" hangingPunct="1">
                        <a:spcBef>
                          <a:spcPts val="100"/>
                        </a:spcBef>
                        <a:spcAft>
                          <a:spcPts val="100"/>
                        </a:spcAft>
                        <a:buFont typeface="+mj-lt"/>
                        <a:buNone/>
                      </a:pPr>
                      <a:r>
                        <a:rPr lang="en-GB" sz="1100" kern="1200" dirty="0">
                          <a:effectLst/>
                        </a:rPr>
                        <a:t>Standardisation</a:t>
                      </a:r>
                      <a:endParaRPr lang="en-GB" sz="1100" dirty="0">
                        <a:effectLst/>
                      </a:endParaRPr>
                    </a:p>
                  </a:txBody>
                  <a:tcPr marL="99060" marR="99060" marT="49530" marB="49530" anchor="ctr"/>
                </a:tc>
                <a:extLst>
                  <a:ext uri="{0D108BD9-81ED-4DB2-BD59-A6C34878D82A}">
                    <a16:rowId xmlns:a16="http://schemas.microsoft.com/office/drawing/2014/main" val="682936646"/>
                  </a:ext>
                </a:extLst>
              </a:tr>
              <a:tr h="272415">
                <a:tc>
                  <a:txBody>
                    <a:bodyPr/>
                    <a:lstStyle/>
                    <a:p>
                      <a:pPr marL="0" marR="0" indent="0" algn="ctr" defTabSz="879084" rtl="0" eaLnBrk="1" fontAlgn="auto" latinLnBrk="0" hangingPunct="1">
                        <a:spcBef>
                          <a:spcPts val="100"/>
                        </a:spcBef>
                        <a:spcAft>
                          <a:spcPts val="100"/>
                        </a:spcAft>
                        <a:buFont typeface="+mj-lt"/>
                        <a:buNone/>
                      </a:pPr>
                      <a:r>
                        <a:rPr lang="en-US" sz="1100" kern="1200" dirty="0">
                          <a:solidFill>
                            <a:schemeClr val="dk1"/>
                          </a:solidFill>
                          <a:effectLst/>
                          <a:latin typeface="+mn-lt"/>
                          <a:ea typeface="+mn-ea"/>
                          <a:cs typeface="+mn-cs"/>
                        </a:rPr>
                        <a:t>6</a:t>
                      </a:r>
                    </a:p>
                  </a:txBody>
                  <a:tcPr marL="49530" marR="49530" marT="49530" marB="49530" anchor="ctr"/>
                </a:tc>
                <a:tc>
                  <a:txBody>
                    <a:bodyPr/>
                    <a:lstStyle/>
                    <a:p>
                      <a:pPr marL="0" marR="0" indent="0" algn="l" defTabSz="879084" rtl="0" eaLnBrk="1" fontAlgn="auto" latinLnBrk="0" hangingPunct="1">
                        <a:spcBef>
                          <a:spcPts val="100"/>
                        </a:spcBef>
                        <a:spcAft>
                          <a:spcPts val="100"/>
                        </a:spcAft>
                        <a:buFont typeface="+mj-lt"/>
                        <a:buNone/>
                      </a:pPr>
                      <a:r>
                        <a:rPr lang="en-US" sz="1100" kern="1200" dirty="0">
                          <a:solidFill>
                            <a:schemeClr val="dk1"/>
                          </a:solidFill>
                          <a:effectLst/>
                          <a:latin typeface="+mn-lt"/>
                          <a:ea typeface="+mn-ea"/>
                          <a:cs typeface="+mn-cs"/>
                        </a:rPr>
                        <a:t>Sustainability</a:t>
                      </a:r>
                    </a:p>
                  </a:txBody>
                  <a:tcPr marL="99060" marR="99060" marT="49530" marB="49530"/>
                </a:tc>
                <a:extLst>
                  <a:ext uri="{0D108BD9-81ED-4DB2-BD59-A6C34878D82A}">
                    <a16:rowId xmlns:a16="http://schemas.microsoft.com/office/drawing/2014/main" val="889882396"/>
                  </a:ext>
                </a:extLst>
              </a:tr>
              <a:tr h="272415">
                <a:tc>
                  <a:txBody>
                    <a:bodyPr/>
                    <a:lstStyle/>
                    <a:p>
                      <a:pPr marL="0" marR="0" indent="0" algn="ctr" defTabSz="879084" rtl="0" eaLnBrk="1" fontAlgn="auto" latinLnBrk="0" hangingPunct="1">
                        <a:spcBef>
                          <a:spcPts val="100"/>
                        </a:spcBef>
                        <a:spcAft>
                          <a:spcPts val="100"/>
                        </a:spcAft>
                        <a:buFont typeface="+mj-lt"/>
                        <a:buNone/>
                      </a:pPr>
                      <a:r>
                        <a:rPr lang="en-US" sz="1100" kern="1200" dirty="0">
                          <a:solidFill>
                            <a:schemeClr val="dk1"/>
                          </a:solidFill>
                          <a:effectLst/>
                          <a:latin typeface="+mn-lt"/>
                          <a:ea typeface="+mn-ea"/>
                          <a:cs typeface="+mn-cs"/>
                        </a:rPr>
                        <a:t>7</a:t>
                      </a:r>
                    </a:p>
                  </a:txBody>
                  <a:tcPr marL="49530" marR="49530" marT="49530" marB="49530" anchor="ctr"/>
                </a:tc>
                <a:tc>
                  <a:txBody>
                    <a:bodyPr/>
                    <a:lstStyle/>
                    <a:p>
                      <a:pPr marL="0" marR="0" indent="0" algn="l" defTabSz="879084" rtl="0" eaLnBrk="1" fontAlgn="auto" latinLnBrk="0" hangingPunct="1">
                        <a:spcBef>
                          <a:spcPts val="100"/>
                        </a:spcBef>
                        <a:spcAft>
                          <a:spcPts val="100"/>
                        </a:spcAft>
                        <a:buFont typeface="+mj-lt"/>
                        <a:buNone/>
                      </a:pPr>
                      <a:r>
                        <a:rPr lang="en-US" sz="1100" kern="1200" dirty="0">
                          <a:solidFill>
                            <a:schemeClr val="dk1"/>
                          </a:solidFill>
                          <a:effectLst/>
                          <a:latin typeface="+mn-lt"/>
                          <a:ea typeface="+mn-ea"/>
                          <a:cs typeface="+mn-cs"/>
                        </a:rPr>
                        <a:t>Trustworthy</a:t>
                      </a:r>
                    </a:p>
                  </a:txBody>
                  <a:tcPr marL="99060" marR="99060" marT="49530" marB="49530"/>
                </a:tc>
                <a:extLst>
                  <a:ext uri="{0D108BD9-81ED-4DB2-BD59-A6C34878D82A}">
                    <a16:rowId xmlns:a16="http://schemas.microsoft.com/office/drawing/2014/main" val="10007"/>
                  </a:ext>
                </a:extLst>
              </a:tr>
              <a:tr h="272415">
                <a:tc>
                  <a:txBody>
                    <a:bodyPr/>
                    <a:lstStyle/>
                    <a:p>
                      <a:pPr marL="0" marR="0" indent="0" algn="ctr" defTabSz="879084" rtl="0" eaLnBrk="1" fontAlgn="auto" latinLnBrk="0" hangingPunct="1">
                        <a:spcBef>
                          <a:spcPts val="100"/>
                        </a:spcBef>
                        <a:spcAft>
                          <a:spcPts val="100"/>
                        </a:spcAft>
                        <a:buFont typeface="+mj-lt"/>
                        <a:buNone/>
                      </a:pPr>
                      <a:r>
                        <a:rPr lang="en-US" sz="1100" kern="1200" dirty="0">
                          <a:solidFill>
                            <a:schemeClr val="dk1"/>
                          </a:solidFill>
                          <a:effectLst/>
                          <a:latin typeface="+mn-lt"/>
                          <a:ea typeface="+mn-ea"/>
                          <a:cs typeface="+mn-cs"/>
                        </a:rPr>
                        <a:t>8</a:t>
                      </a:r>
                    </a:p>
                  </a:txBody>
                  <a:tcPr marL="49530" marR="49530" marT="49530" marB="49530" anchor="ctr"/>
                </a:tc>
                <a:tc>
                  <a:txBody>
                    <a:bodyPr/>
                    <a:lstStyle/>
                    <a:p>
                      <a:pPr marL="0" marR="0" indent="0" algn="l" defTabSz="879084" rtl="0" eaLnBrk="1" fontAlgn="auto" latinLnBrk="0" hangingPunct="1">
                        <a:spcBef>
                          <a:spcPts val="100"/>
                        </a:spcBef>
                        <a:spcAft>
                          <a:spcPts val="100"/>
                        </a:spcAft>
                        <a:buFont typeface="+mj-lt"/>
                        <a:buNone/>
                      </a:pPr>
                      <a:r>
                        <a:rPr lang="en-US" sz="1100" kern="1200" dirty="0">
                          <a:solidFill>
                            <a:schemeClr val="dk1"/>
                          </a:solidFill>
                          <a:effectLst/>
                          <a:latin typeface="+mn-lt"/>
                          <a:ea typeface="+mn-ea"/>
                          <a:cs typeface="+mn-cs"/>
                        </a:rPr>
                        <a:t>Value</a:t>
                      </a:r>
                    </a:p>
                  </a:txBody>
                  <a:tcPr marL="99060" marR="99060" marT="49530" marB="49530"/>
                </a:tc>
                <a:extLst>
                  <a:ext uri="{0D108BD9-81ED-4DB2-BD59-A6C34878D82A}">
                    <a16:rowId xmlns:a16="http://schemas.microsoft.com/office/drawing/2014/main" val="10008"/>
                  </a:ext>
                </a:extLst>
              </a:tr>
              <a:tr h="272415">
                <a:tc>
                  <a:txBody>
                    <a:bodyPr/>
                    <a:lstStyle/>
                    <a:p>
                      <a:pPr marL="0" marR="0" indent="0" algn="ctr" defTabSz="879084" rtl="0" eaLnBrk="1" fontAlgn="auto" latinLnBrk="0" hangingPunct="1">
                        <a:spcBef>
                          <a:spcPts val="100"/>
                        </a:spcBef>
                        <a:spcAft>
                          <a:spcPts val="100"/>
                        </a:spcAft>
                        <a:buFont typeface="+mj-lt"/>
                        <a:buNone/>
                      </a:pPr>
                      <a:r>
                        <a:rPr lang="en-US" sz="1100" kern="1200" dirty="0">
                          <a:solidFill>
                            <a:schemeClr val="dk1"/>
                          </a:solidFill>
                          <a:effectLst/>
                          <a:latin typeface="+mn-lt"/>
                          <a:ea typeface="+mn-ea"/>
                          <a:cs typeface="+mn-cs"/>
                        </a:rPr>
                        <a:t>9</a:t>
                      </a:r>
                    </a:p>
                  </a:txBody>
                  <a:tcPr marL="49530" marR="49530" marT="49530" marB="49530" anchor="ctr"/>
                </a:tc>
                <a:tc>
                  <a:txBody>
                    <a:bodyPr/>
                    <a:lstStyle/>
                    <a:p>
                      <a:pPr marL="0" marR="0" indent="0" algn="l" defTabSz="879084" rtl="0" eaLnBrk="1" fontAlgn="auto" latinLnBrk="0" hangingPunct="1">
                        <a:spcBef>
                          <a:spcPts val="100"/>
                        </a:spcBef>
                        <a:spcAft>
                          <a:spcPts val="100"/>
                        </a:spcAft>
                        <a:buFont typeface="+mj-lt"/>
                        <a:buNone/>
                      </a:pPr>
                      <a:r>
                        <a:rPr lang="en-US" sz="1100" kern="1200" dirty="0">
                          <a:solidFill>
                            <a:schemeClr val="dk1"/>
                          </a:solidFill>
                          <a:effectLst/>
                          <a:latin typeface="+mn-lt"/>
                          <a:ea typeface="+mn-ea"/>
                          <a:cs typeface="+mn-cs"/>
                        </a:rPr>
                        <a:t>Functionality</a:t>
                      </a:r>
                    </a:p>
                  </a:txBody>
                  <a:tcPr marL="99060" marR="99060" marT="49530" marB="49530"/>
                </a:tc>
                <a:extLst>
                  <a:ext uri="{0D108BD9-81ED-4DB2-BD59-A6C34878D82A}">
                    <a16:rowId xmlns:a16="http://schemas.microsoft.com/office/drawing/2014/main" val="10009"/>
                  </a:ext>
                </a:extLst>
              </a:tr>
              <a:tr h="272415">
                <a:tc>
                  <a:txBody>
                    <a:bodyPr/>
                    <a:lstStyle/>
                    <a:p>
                      <a:pPr marL="0" marR="0" indent="0" algn="ctr" defTabSz="879084" rtl="0" eaLnBrk="1" fontAlgn="auto" latinLnBrk="0" hangingPunct="1">
                        <a:spcBef>
                          <a:spcPts val="100"/>
                        </a:spcBef>
                        <a:spcAft>
                          <a:spcPts val="100"/>
                        </a:spcAft>
                        <a:buFont typeface="+mj-lt"/>
                        <a:buNone/>
                      </a:pPr>
                      <a:r>
                        <a:rPr lang="en-US" sz="1100" kern="1200" dirty="0">
                          <a:solidFill>
                            <a:schemeClr val="dk1"/>
                          </a:solidFill>
                          <a:effectLst/>
                          <a:latin typeface="+mn-lt"/>
                          <a:ea typeface="+mn-ea"/>
                          <a:cs typeface="+mn-cs"/>
                        </a:rPr>
                        <a:t>10</a:t>
                      </a:r>
                    </a:p>
                  </a:txBody>
                  <a:tcPr marL="49530" marR="49530" marT="49530" marB="49530" anchor="ctr"/>
                </a:tc>
                <a:tc>
                  <a:txBody>
                    <a:bodyPr/>
                    <a:lstStyle/>
                    <a:p>
                      <a:pPr marL="0" marR="0" indent="0" algn="l" defTabSz="879084" rtl="0" eaLnBrk="1" fontAlgn="auto" latinLnBrk="0" hangingPunct="1">
                        <a:spcBef>
                          <a:spcPts val="100"/>
                        </a:spcBef>
                        <a:spcAft>
                          <a:spcPts val="100"/>
                        </a:spcAft>
                        <a:buFont typeface="+mj-lt"/>
                        <a:buNone/>
                      </a:pPr>
                      <a:r>
                        <a:rPr lang="en-US" sz="1100" kern="1200" dirty="0">
                          <a:solidFill>
                            <a:schemeClr val="dk1"/>
                          </a:solidFill>
                          <a:effectLst/>
                          <a:latin typeface="+mn-lt"/>
                          <a:ea typeface="+mn-ea"/>
                          <a:cs typeface="+mn-cs"/>
                        </a:rPr>
                        <a:t>Agility</a:t>
                      </a:r>
                    </a:p>
                  </a:txBody>
                  <a:tcPr marL="99060" marR="99060" marT="49530" marB="49530"/>
                </a:tc>
                <a:extLst>
                  <a:ext uri="{0D108BD9-81ED-4DB2-BD59-A6C34878D82A}">
                    <a16:rowId xmlns:a16="http://schemas.microsoft.com/office/drawing/2014/main" val="10010"/>
                  </a:ext>
                </a:extLst>
              </a:tr>
            </a:tbl>
          </a:graphicData>
        </a:graphic>
      </p:graphicFrame>
      <p:sp>
        <p:nvSpPr>
          <p:cNvPr id="6" name="Pentagon 5"/>
          <p:cNvSpPr/>
          <p:nvPr/>
        </p:nvSpPr>
        <p:spPr>
          <a:xfrm>
            <a:off x="2714978" y="1877518"/>
            <a:ext cx="410915" cy="2996565"/>
          </a:xfrm>
          <a:prstGeom prst="homePlate">
            <a:avLst>
              <a:gd name="adj" fmla="val 10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167"/>
          </a:p>
        </p:txBody>
      </p:sp>
      <p:sp>
        <p:nvSpPr>
          <p:cNvPr id="7" name="TextBox 6"/>
          <p:cNvSpPr txBox="1"/>
          <p:nvPr/>
        </p:nvSpPr>
        <p:spPr>
          <a:xfrm>
            <a:off x="560602" y="5111644"/>
            <a:ext cx="1218282" cy="218008"/>
          </a:xfrm>
          <a:prstGeom prst="rect">
            <a:avLst/>
          </a:prstGeom>
        </p:spPr>
        <p:txBody>
          <a:bodyPr wrap="none" lIns="0" tIns="0" rIns="0" bIns="0" rtlCol="0" anchor="t">
            <a:spAutoFit/>
          </a:bodyPr>
          <a:lstStyle/>
          <a:p>
            <a:pPr>
              <a:lnSpc>
                <a:spcPts val="1733"/>
              </a:lnSpc>
            </a:pPr>
            <a:r>
              <a:rPr lang="en-GB" sz="1192" i="1" dirty="0"/>
              <a:t>See also appendix 1</a:t>
            </a:r>
          </a:p>
        </p:txBody>
      </p:sp>
    </p:spTree>
    <p:extLst>
      <p:ext uri="{BB962C8B-B14F-4D97-AF65-F5344CB8AC3E}">
        <p14:creationId xmlns:p14="http://schemas.microsoft.com/office/powerpoint/2010/main" val="52911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dirty="0"/>
              <a:t>AAM Data Principles</a:t>
            </a:r>
          </a:p>
        </p:txBody>
      </p:sp>
      <p:sp>
        <p:nvSpPr>
          <p:cNvPr id="4" name="Text Placeholder 3"/>
          <p:cNvSpPr>
            <a:spLocks noGrp="1"/>
          </p:cNvSpPr>
          <p:nvPr>
            <p:ph type="body" sz="quarter" idx="17"/>
          </p:nvPr>
        </p:nvSpPr>
        <p:spPr/>
        <p:txBody>
          <a:bodyPr/>
          <a:lstStyle/>
          <a:p>
            <a:r>
              <a:rPr lang="en-US">
                <a:ea typeface="Verdana"/>
                <a:cs typeface="Calibri"/>
              </a:rPr>
              <a:t>We will follow the following 5 data principles when we design the RAFT implementation strategy</a:t>
            </a:r>
            <a:endParaRPr lang="en-GB">
              <a:ea typeface="Verdana"/>
              <a:cs typeface="+mj-lt"/>
            </a:endParaRPr>
          </a:p>
          <a:p>
            <a:endParaRPr lang="en-GB"/>
          </a:p>
        </p:txBody>
      </p:sp>
      <p:graphicFrame>
        <p:nvGraphicFramePr>
          <p:cNvPr id="6" name="Table 5">
            <a:extLst>
              <a:ext uri="{FF2B5EF4-FFF2-40B4-BE49-F238E27FC236}">
                <a16:creationId xmlns:a16="http://schemas.microsoft.com/office/drawing/2014/main" id="{BB7E4477-AE2D-4FFF-83E6-50A44386F9F4}"/>
              </a:ext>
            </a:extLst>
          </p:cNvPr>
          <p:cNvGraphicFramePr>
            <a:graphicFrameLocks noGrp="1"/>
          </p:cNvGraphicFramePr>
          <p:nvPr>
            <p:extLst>
              <p:ext uri="{D42A27DB-BD31-4B8C-83A1-F6EECF244321}">
                <p14:modId xmlns:p14="http://schemas.microsoft.com/office/powerpoint/2010/main" val="1853046202"/>
              </p:ext>
            </p:extLst>
          </p:nvPr>
        </p:nvGraphicFramePr>
        <p:xfrm>
          <a:off x="540372" y="1727429"/>
          <a:ext cx="8846609" cy="3764280"/>
        </p:xfrm>
        <a:graphic>
          <a:graphicData uri="http://schemas.openxmlformats.org/drawingml/2006/table">
            <a:tbl>
              <a:tblPr firstRow="1" bandRow="1">
                <a:tableStyleId>{5C22544A-7EE6-4342-B048-85BDC9FD1C3A}</a:tableStyleId>
              </a:tblPr>
              <a:tblGrid>
                <a:gridCol w="2005598">
                  <a:extLst>
                    <a:ext uri="{9D8B030D-6E8A-4147-A177-3AD203B41FA5}">
                      <a16:colId xmlns:a16="http://schemas.microsoft.com/office/drawing/2014/main" val="2932327543"/>
                    </a:ext>
                  </a:extLst>
                </a:gridCol>
                <a:gridCol w="6841011">
                  <a:extLst>
                    <a:ext uri="{9D8B030D-6E8A-4147-A177-3AD203B41FA5}">
                      <a16:colId xmlns:a16="http://schemas.microsoft.com/office/drawing/2014/main" val="3925235728"/>
                    </a:ext>
                  </a:extLst>
                </a:gridCol>
              </a:tblGrid>
              <a:tr h="297180">
                <a:tc>
                  <a:txBody>
                    <a:bodyPr/>
                    <a:lstStyle/>
                    <a:p>
                      <a:pPr marL="0" algn="l" rtl="0" eaLnBrk="1" latinLnBrk="0" hangingPunct="1">
                        <a:spcBef>
                          <a:spcPts val="0"/>
                        </a:spcBef>
                        <a:spcAft>
                          <a:spcPts val="0"/>
                        </a:spcAft>
                      </a:pPr>
                      <a:r>
                        <a:rPr lang="en-GB" sz="1300" kern="1200" dirty="0">
                          <a:effectLst/>
                        </a:rPr>
                        <a:t>Principle</a:t>
                      </a:r>
                      <a:endParaRPr lang="en-GB" sz="2100" dirty="0">
                        <a:effectLst/>
                      </a:endParaRPr>
                    </a:p>
                  </a:txBody>
                  <a:tcPr marL="49530" marR="49530" marT="49530" marB="49530" anchor="ctr"/>
                </a:tc>
                <a:tc>
                  <a:txBody>
                    <a:bodyPr/>
                    <a:lstStyle/>
                    <a:p>
                      <a:pPr marL="0" algn="l" rtl="0" eaLnBrk="1" latinLnBrk="0" hangingPunct="1">
                        <a:spcBef>
                          <a:spcPts val="0"/>
                        </a:spcBef>
                        <a:spcAft>
                          <a:spcPts val="0"/>
                        </a:spcAft>
                      </a:pPr>
                      <a:r>
                        <a:rPr lang="en-GB" sz="1300" kern="1200">
                          <a:effectLst/>
                        </a:rPr>
                        <a:t>Rationale</a:t>
                      </a:r>
                      <a:endParaRPr lang="en-GB" sz="2100">
                        <a:effectLst/>
                      </a:endParaRPr>
                    </a:p>
                  </a:txBody>
                  <a:tcPr marL="49530" marR="49530" marT="49530" marB="49530" anchor="ctr"/>
                </a:tc>
                <a:extLst>
                  <a:ext uri="{0D108BD9-81ED-4DB2-BD59-A6C34878D82A}">
                    <a16:rowId xmlns:a16="http://schemas.microsoft.com/office/drawing/2014/main" val="1423790811"/>
                  </a:ext>
                </a:extLst>
              </a:tr>
              <a:tr h="693420">
                <a:tc>
                  <a:txBody>
                    <a:bodyPr/>
                    <a:lstStyle/>
                    <a:p>
                      <a:pPr marL="0" marR="0" lvl="0" indent="0" algn="l" defTabSz="879084" rtl="0" eaLnBrk="1" fontAlgn="auto" latinLnBrk="0" hangingPunct="1">
                        <a:lnSpc>
                          <a:spcPct val="100000"/>
                        </a:lnSpc>
                        <a:spcBef>
                          <a:spcPts val="0"/>
                        </a:spcBef>
                        <a:spcAft>
                          <a:spcPts val="0"/>
                        </a:spcAft>
                        <a:buClrTx/>
                        <a:buSzTx/>
                        <a:buFontTx/>
                        <a:buNone/>
                        <a:tabLst/>
                        <a:defRPr/>
                      </a:pPr>
                      <a:r>
                        <a:rPr lang="en-GB" sz="1100" b="0" i="0" u="none" strike="noStrike" kern="1200" noProof="0" dirty="0">
                          <a:effectLst/>
                          <a:latin typeface="+mn-lt"/>
                        </a:rPr>
                        <a:t>Operational data comes from operational systems</a:t>
                      </a:r>
                    </a:p>
                  </a:txBody>
                  <a:tcPr marL="99060" marR="99060" marT="49530" marB="49530" anchor="ctr"/>
                </a:tc>
                <a:tc>
                  <a:txBody>
                    <a:bodyPr/>
                    <a:lstStyle/>
                    <a:p>
                      <a:pPr marL="170815" marR="0" lvl="0" indent="-171450" algn="l">
                        <a:spcBef>
                          <a:spcPts val="300"/>
                        </a:spcBef>
                        <a:spcAft>
                          <a:spcPts val="0"/>
                        </a:spcAft>
                        <a:buFont typeface="Arial"/>
                        <a:buChar char="•"/>
                      </a:pPr>
                      <a:r>
                        <a:rPr lang="en-GB" sz="1100" kern="1200">
                          <a:effectLst/>
                        </a:rPr>
                        <a:t>We are buying outsource services, not commercial off-the-shelf software packages that we own and run</a:t>
                      </a:r>
                    </a:p>
                    <a:p>
                      <a:pPr marL="170815" marR="0" lvl="0" indent="-171450" algn="l">
                        <a:spcBef>
                          <a:spcPts val="0"/>
                        </a:spcBef>
                        <a:spcAft>
                          <a:spcPts val="0"/>
                        </a:spcAft>
                        <a:buFont typeface="Arial"/>
                        <a:buChar char="•"/>
                      </a:pPr>
                      <a:r>
                        <a:rPr lang="en-GB" sz="1100" kern="1200">
                          <a:effectLst/>
                        </a:rPr>
                        <a:t>We do not want responsibility for software upgrades</a:t>
                      </a:r>
                    </a:p>
                    <a:p>
                      <a:pPr marL="170815" marR="0" lvl="0" indent="-171450" algn="l">
                        <a:spcBef>
                          <a:spcPts val="0"/>
                        </a:spcBef>
                        <a:spcAft>
                          <a:spcPts val="0"/>
                        </a:spcAft>
                        <a:buFont typeface="Arial"/>
                        <a:buChar char="•"/>
                      </a:pPr>
                      <a:r>
                        <a:rPr lang="en-GB" sz="1100" kern="1200">
                          <a:effectLst/>
                        </a:rPr>
                        <a:t>Vendors manage change projects and not AAM</a:t>
                      </a:r>
                    </a:p>
                  </a:txBody>
                  <a:tcPr marL="49530" marR="49530" marT="49530" marB="49530" anchor="ctr"/>
                </a:tc>
                <a:extLst>
                  <a:ext uri="{0D108BD9-81ED-4DB2-BD59-A6C34878D82A}">
                    <a16:rowId xmlns:a16="http://schemas.microsoft.com/office/drawing/2014/main" val="2178459433"/>
                  </a:ext>
                </a:extLst>
              </a:tr>
              <a:tr h="693420">
                <a:tc>
                  <a:txBody>
                    <a:bodyPr/>
                    <a:lstStyle/>
                    <a:p>
                      <a:pPr marL="0" marR="0" lvl="0" indent="0" algn="l" defTabSz="879084" rtl="0" eaLnBrk="1" fontAlgn="auto" latinLnBrk="0" hangingPunct="1">
                        <a:lnSpc>
                          <a:spcPct val="100000"/>
                        </a:lnSpc>
                        <a:spcBef>
                          <a:spcPts val="0"/>
                        </a:spcBef>
                        <a:spcAft>
                          <a:spcPts val="0"/>
                        </a:spcAft>
                        <a:buClrTx/>
                        <a:buSzTx/>
                        <a:buFontTx/>
                        <a:buNone/>
                        <a:tabLst/>
                        <a:defRPr/>
                      </a:pPr>
                      <a:r>
                        <a:rPr lang="en-GB" sz="1100" b="0" i="0" u="none" strike="noStrike" kern="1200" noProof="0" dirty="0">
                          <a:effectLst/>
                          <a:latin typeface="+mn-lt"/>
                        </a:rPr>
                        <a:t>Data in cloud, nothing</a:t>
                      </a:r>
                      <a:r>
                        <a:rPr lang="en-GB" sz="1100" b="0" i="0" u="none" strike="noStrike" kern="1200" baseline="0" noProof="0" dirty="0">
                          <a:effectLst/>
                          <a:latin typeface="+mn-lt"/>
                        </a:rPr>
                        <a:t> </a:t>
                      </a:r>
                      <a:r>
                        <a:rPr lang="en-GB" sz="1100" b="0" i="0" u="none" strike="noStrike" kern="1200" noProof="0" dirty="0">
                          <a:effectLst/>
                          <a:latin typeface="+mn-lt"/>
                        </a:rPr>
                        <a:t>on-prem</a:t>
                      </a:r>
                    </a:p>
                  </a:txBody>
                  <a:tcPr marL="99060" marR="99060" marT="49530" marB="49530" anchor="ctr"/>
                </a:tc>
                <a:tc>
                  <a:txBody>
                    <a:bodyPr/>
                    <a:lstStyle/>
                    <a:p>
                      <a:pPr marL="170815" marR="0" lvl="0" indent="-171450" algn="l" defTabSz="879084" rtl="0" eaLnBrk="1" fontAlgn="auto" latinLnBrk="0" hangingPunct="1">
                        <a:lnSpc>
                          <a:spcPct val="100000"/>
                        </a:lnSpc>
                        <a:spcBef>
                          <a:spcPts val="0"/>
                        </a:spcBef>
                        <a:spcAft>
                          <a:spcPts val="0"/>
                        </a:spcAft>
                        <a:buClrTx/>
                        <a:buSzTx/>
                        <a:buFont typeface="Arial"/>
                        <a:buChar char="•"/>
                        <a:tabLst/>
                        <a:defRPr/>
                      </a:pPr>
                      <a:r>
                        <a:rPr lang="en-GB" sz="1100" b="0" i="0" u="none" strike="noStrike" kern="1200" noProof="0" dirty="0">
                          <a:effectLst/>
                          <a:latin typeface="+mn-lt"/>
                        </a:rPr>
                        <a:t>Users have one data source and user interface</a:t>
                      </a:r>
                    </a:p>
                    <a:p>
                      <a:pPr marL="170815" marR="0" lvl="0" indent="-171450" algn="l">
                        <a:spcBef>
                          <a:spcPts val="0"/>
                        </a:spcBef>
                        <a:spcAft>
                          <a:spcPts val="0"/>
                        </a:spcAft>
                        <a:buFont typeface="Arial"/>
                        <a:buChar char="•"/>
                      </a:pPr>
                      <a:r>
                        <a:rPr lang="en-GB" sz="1100" kern="1200" dirty="0">
                          <a:effectLst/>
                        </a:rPr>
                        <a:t>Access controls are easier to maintain and audit</a:t>
                      </a:r>
                    </a:p>
                    <a:p>
                      <a:pPr marL="170815" marR="0" lvl="0" indent="-171450" algn="l">
                        <a:spcBef>
                          <a:spcPts val="0"/>
                        </a:spcBef>
                        <a:spcAft>
                          <a:spcPts val="0"/>
                        </a:spcAft>
                        <a:buFont typeface="Arial"/>
                        <a:buChar char="•"/>
                      </a:pPr>
                      <a:r>
                        <a:rPr lang="en-GB" sz="1100" kern="1200" dirty="0">
                          <a:effectLst/>
                        </a:rPr>
                        <a:t>Data is always contextually correct and up-to-date</a:t>
                      </a:r>
                    </a:p>
                  </a:txBody>
                  <a:tcPr marL="49530" marR="49530" marT="49530" marB="49530" anchor="ctr"/>
                </a:tc>
                <a:extLst>
                  <a:ext uri="{0D108BD9-81ED-4DB2-BD59-A6C34878D82A}">
                    <a16:rowId xmlns:a16="http://schemas.microsoft.com/office/drawing/2014/main" val="2535503348"/>
                  </a:ext>
                </a:extLst>
              </a:tr>
              <a:tr h="693420">
                <a:tc>
                  <a:txBody>
                    <a:bodyPr/>
                    <a:lstStyle/>
                    <a:p>
                      <a:r>
                        <a:rPr lang="en-GB" sz="1100" dirty="0"/>
                        <a:t>Partners must prove data privacy &amp;</a:t>
                      </a:r>
                      <a:r>
                        <a:rPr lang="en-GB" sz="1100" baseline="0" dirty="0"/>
                        <a:t> protection</a:t>
                      </a:r>
                      <a:endParaRPr lang="en-GB" sz="1100" dirty="0"/>
                    </a:p>
                  </a:txBody>
                  <a:tcPr marL="99060" marR="99060" marT="49530" marB="49530" anchor="ctr"/>
                </a:tc>
                <a:tc>
                  <a:txBody>
                    <a:bodyPr/>
                    <a:lstStyle/>
                    <a:p>
                      <a:pPr marL="170815" marR="0" lvl="0" indent="-171450" algn="l">
                        <a:spcBef>
                          <a:spcPts val="0"/>
                        </a:spcBef>
                        <a:spcAft>
                          <a:spcPts val="0"/>
                        </a:spcAft>
                        <a:buFont typeface="Arial"/>
                        <a:buChar char="•"/>
                      </a:pPr>
                      <a:r>
                        <a:rPr lang="en-GB" sz="1100" kern="1200">
                          <a:effectLst/>
                        </a:rPr>
                        <a:t>Technology simplification </a:t>
                      </a:r>
                      <a:endParaRPr lang="en-GB" sz="1100" err="1">
                        <a:effectLst/>
                      </a:endParaRPr>
                    </a:p>
                    <a:p>
                      <a:pPr marL="170815" marR="0" lvl="0" indent="-171450" algn="l">
                        <a:spcBef>
                          <a:spcPts val="0"/>
                        </a:spcBef>
                        <a:spcAft>
                          <a:spcPts val="0"/>
                        </a:spcAft>
                        <a:buFont typeface="Arial"/>
                        <a:buChar char="•"/>
                      </a:pPr>
                      <a:r>
                        <a:rPr lang="en-GB" sz="1100" kern="1200">
                          <a:effectLst/>
                        </a:rPr>
                        <a:t>Cost reduction</a:t>
                      </a:r>
                    </a:p>
                    <a:p>
                      <a:pPr marL="170815" marR="0" lvl="0" indent="-171450" algn="l">
                        <a:spcBef>
                          <a:spcPts val="0"/>
                        </a:spcBef>
                        <a:spcAft>
                          <a:spcPts val="0"/>
                        </a:spcAft>
                        <a:buFont typeface="Arial"/>
                        <a:buChar char="•"/>
                      </a:pPr>
                      <a:r>
                        <a:rPr lang="en-GB" sz="1100" kern="1200">
                          <a:effectLst/>
                        </a:rPr>
                        <a:t>Easier to flex up or down</a:t>
                      </a:r>
                    </a:p>
                  </a:txBody>
                  <a:tcPr marL="49530" marR="49530" marT="49530" marB="49530" anchor="ctr"/>
                </a:tc>
                <a:extLst>
                  <a:ext uri="{0D108BD9-81ED-4DB2-BD59-A6C34878D82A}">
                    <a16:rowId xmlns:a16="http://schemas.microsoft.com/office/drawing/2014/main" val="2713561983"/>
                  </a:ext>
                </a:extLst>
              </a:tr>
              <a:tr h="693420">
                <a:tc>
                  <a:txBody>
                    <a:bodyPr/>
                    <a:lstStyle/>
                    <a:p>
                      <a:pPr lvl="0" algn="l">
                        <a:lnSpc>
                          <a:spcPct val="100000"/>
                        </a:lnSpc>
                        <a:spcBef>
                          <a:spcPts val="0"/>
                        </a:spcBef>
                        <a:spcAft>
                          <a:spcPts val="0"/>
                        </a:spcAft>
                        <a:buNone/>
                      </a:pPr>
                      <a:r>
                        <a:rPr lang="en-GB" sz="1100" b="0" i="0" u="none" strike="noStrike" kern="1200" noProof="0" dirty="0">
                          <a:effectLst/>
                          <a:latin typeface="Calibri"/>
                        </a:rPr>
                        <a:t>Partners delivery data to our data lake only</a:t>
                      </a:r>
                    </a:p>
                  </a:txBody>
                  <a:tcPr marL="99060" marR="99060" marT="49530" marB="49530" anchor="ctr"/>
                </a:tc>
                <a:tc>
                  <a:txBody>
                    <a:bodyPr/>
                    <a:lstStyle/>
                    <a:p>
                      <a:pPr marL="170815" marR="0" lvl="0" indent="-171450" algn="l" rtl="0" eaLnBrk="1" fontAlgn="auto" latinLnBrk="0" hangingPunct="1">
                        <a:spcBef>
                          <a:spcPts val="0"/>
                        </a:spcBef>
                        <a:spcAft>
                          <a:spcPts val="0"/>
                        </a:spcAft>
                        <a:buFont typeface="Arial"/>
                        <a:buChar char="•"/>
                      </a:pPr>
                      <a:r>
                        <a:rPr lang="en-GB" sz="1100" b="0" i="0" u="none" strike="noStrike" kern="1200" noProof="0" dirty="0">
                          <a:effectLst/>
                          <a:latin typeface="Calibri"/>
                        </a:rPr>
                        <a:t>One delivery pattern for all partners</a:t>
                      </a:r>
                    </a:p>
                    <a:p>
                      <a:pPr marL="170815" marR="0" lvl="0" indent="-171450" algn="l" rtl="0" eaLnBrk="1" fontAlgn="auto" latinLnBrk="0" hangingPunct="1">
                        <a:spcBef>
                          <a:spcPts val="0"/>
                        </a:spcBef>
                        <a:spcAft>
                          <a:spcPts val="0"/>
                        </a:spcAft>
                        <a:buFont typeface="Arial"/>
                        <a:buChar char="•"/>
                      </a:pPr>
                      <a:r>
                        <a:rPr lang="en-GB" sz="1100" b="0" i="0" u="none" strike="noStrike" kern="1200" noProof="0" dirty="0">
                          <a:effectLst/>
                          <a:latin typeface="Calibri"/>
                        </a:rPr>
                        <a:t>Single point for data sources and uses governance</a:t>
                      </a:r>
                    </a:p>
                    <a:p>
                      <a:pPr marL="170815" marR="0" lvl="0" indent="-171450" algn="l">
                        <a:spcBef>
                          <a:spcPts val="0"/>
                        </a:spcBef>
                        <a:spcAft>
                          <a:spcPts val="0"/>
                        </a:spcAft>
                        <a:buFont typeface="Arial"/>
                        <a:buChar char="•"/>
                      </a:pPr>
                      <a:r>
                        <a:rPr lang="en-GB" sz="1100" kern="1200" dirty="0">
                          <a:effectLst/>
                        </a:rPr>
                        <a:t>Data is in one place</a:t>
                      </a:r>
                    </a:p>
                  </a:txBody>
                  <a:tcPr marL="49530" marR="49530" marT="49530" marB="49530" anchor="ctr"/>
                </a:tc>
                <a:extLst>
                  <a:ext uri="{0D108BD9-81ED-4DB2-BD59-A6C34878D82A}">
                    <a16:rowId xmlns:a16="http://schemas.microsoft.com/office/drawing/2014/main" val="3684854542"/>
                  </a:ext>
                </a:extLst>
              </a:tr>
              <a:tr h="693420">
                <a:tc>
                  <a:txBody>
                    <a:bodyPr/>
                    <a:lstStyle/>
                    <a:p>
                      <a:pPr marL="0" marR="0" lvl="0" indent="0" algn="l" defTabSz="879084" rtl="0" eaLnBrk="1" fontAlgn="auto" latinLnBrk="0" hangingPunct="1">
                        <a:lnSpc>
                          <a:spcPct val="100000"/>
                        </a:lnSpc>
                        <a:spcBef>
                          <a:spcPts val="0"/>
                        </a:spcBef>
                        <a:spcAft>
                          <a:spcPts val="0"/>
                        </a:spcAft>
                        <a:buClrTx/>
                        <a:buSzTx/>
                        <a:buFontTx/>
                        <a:buNone/>
                        <a:tabLst/>
                        <a:defRPr/>
                      </a:pPr>
                      <a:r>
                        <a:rPr lang="en-US" sz="1100" dirty="0"/>
                        <a:t>Cross function data comes from the data lake</a:t>
                      </a:r>
                    </a:p>
                  </a:txBody>
                  <a:tcPr marL="99060" marR="99060" marT="49530" marB="49530" anchor="ctr"/>
                </a:tc>
                <a:tc>
                  <a:txBody>
                    <a:bodyPr/>
                    <a:lstStyle/>
                    <a:p>
                      <a:pPr marL="170815" marR="0" lvl="0" indent="-171450" algn="l" defTabSz="879084" rtl="0" eaLnBrk="1" fontAlgn="auto" latinLnBrk="0" hangingPunct="1">
                        <a:lnSpc>
                          <a:spcPct val="100000"/>
                        </a:lnSpc>
                        <a:spcBef>
                          <a:spcPts val="0"/>
                        </a:spcBef>
                        <a:spcAft>
                          <a:spcPts val="0"/>
                        </a:spcAft>
                        <a:buClrTx/>
                        <a:buSzTx/>
                        <a:buFont typeface="Arial"/>
                        <a:buChar char="•"/>
                        <a:tabLst/>
                        <a:defRPr/>
                      </a:pPr>
                      <a:r>
                        <a:rPr lang="en-GB" sz="1100" b="0" i="0" u="none" strike="noStrike" kern="1200" noProof="0" dirty="0">
                          <a:effectLst/>
                          <a:latin typeface="+mn-lt"/>
                        </a:rPr>
                        <a:t>No need for local data collection from different sources,</a:t>
                      </a:r>
                      <a:r>
                        <a:rPr lang="en-GB" sz="1100" b="0" i="0" u="none" strike="noStrike" kern="1200" baseline="0" noProof="0" dirty="0">
                          <a:effectLst/>
                          <a:latin typeface="+mn-lt"/>
                        </a:rPr>
                        <a:t> </a:t>
                      </a:r>
                      <a:r>
                        <a:rPr lang="en-GB" sz="1100" b="0" i="0" u="none" strike="noStrike" kern="1200" noProof="0" dirty="0">
                          <a:effectLst/>
                          <a:latin typeface="+mn-lt"/>
                        </a:rPr>
                        <a:t>transformation and merging</a:t>
                      </a:r>
                    </a:p>
                    <a:p>
                      <a:pPr marL="170815" marR="0" lvl="0" indent="-171450" algn="l" defTabSz="879084" rtl="0" eaLnBrk="1" fontAlgn="auto" latinLnBrk="0" hangingPunct="1">
                        <a:lnSpc>
                          <a:spcPct val="100000"/>
                        </a:lnSpc>
                        <a:spcBef>
                          <a:spcPts val="0"/>
                        </a:spcBef>
                        <a:spcAft>
                          <a:spcPts val="0"/>
                        </a:spcAft>
                        <a:buClrTx/>
                        <a:buSzTx/>
                        <a:buFont typeface="Arial"/>
                        <a:buChar char="•"/>
                        <a:tabLst/>
                        <a:defRPr/>
                      </a:pPr>
                      <a:r>
                        <a:rPr lang="en-GB" sz="1100" kern="1200" dirty="0">
                          <a:effectLst/>
                        </a:rPr>
                        <a:t>Data access and privacy is centrally controlled</a:t>
                      </a:r>
                    </a:p>
                    <a:p>
                      <a:pPr marL="170815" marR="0" lvl="0" indent="-171450" algn="l" defTabSz="879084" rtl="0" eaLnBrk="1" fontAlgn="auto" latinLnBrk="0" hangingPunct="1">
                        <a:lnSpc>
                          <a:spcPct val="100000"/>
                        </a:lnSpc>
                        <a:spcBef>
                          <a:spcPts val="0"/>
                        </a:spcBef>
                        <a:spcAft>
                          <a:spcPts val="0"/>
                        </a:spcAft>
                        <a:buClrTx/>
                        <a:buSzTx/>
                        <a:buFont typeface="Arial"/>
                        <a:buChar char="•"/>
                        <a:tabLst/>
                        <a:defRPr/>
                      </a:pPr>
                      <a:r>
                        <a:rPr lang="en-GB" sz="1100" kern="1200" dirty="0">
                          <a:effectLst/>
                        </a:rPr>
                        <a:t>Data usage can be metered (cost control)</a:t>
                      </a:r>
                    </a:p>
                  </a:txBody>
                  <a:tcPr marL="49530" marR="49530" marT="49530" marB="4953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3443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8"/>
          </p:nvPr>
        </p:nvSpPr>
        <p:spPr/>
        <p:txBody>
          <a:bodyPr/>
          <a:lstStyle/>
          <a:p>
            <a:pPr lvl="0"/>
            <a:r>
              <a:rPr lang="en-US" sz="3200" dirty="0"/>
              <a:t>Maximize value from Data</a:t>
            </a:r>
          </a:p>
        </p:txBody>
      </p:sp>
      <p:sp>
        <p:nvSpPr>
          <p:cNvPr id="8" name="Text Placeholder 7"/>
          <p:cNvSpPr>
            <a:spLocks noGrp="1"/>
          </p:cNvSpPr>
          <p:nvPr>
            <p:ph type="body" sz="quarter" idx="19"/>
          </p:nvPr>
        </p:nvSpPr>
        <p:spPr/>
        <p:txBody>
          <a:bodyPr/>
          <a:lstStyle/>
          <a:p>
            <a:pPr marL="285750" indent="-285750">
              <a:buFont typeface="Arial" panose="020B0604020202020204" pitchFamily="34" charset="0"/>
              <a:buChar char="•"/>
            </a:pPr>
            <a:r>
              <a:rPr lang="en-GB" dirty="0"/>
              <a:t>“Single product view” initiative</a:t>
            </a:r>
          </a:p>
          <a:p>
            <a:pPr marL="285750" indent="-285750">
              <a:buFont typeface="Arial" panose="020B0604020202020204" pitchFamily="34" charset="0"/>
              <a:buChar char="•"/>
            </a:pPr>
            <a:r>
              <a:rPr lang="en-US" sz="1600" dirty="0"/>
              <a:t>Data Distribution for external market data</a:t>
            </a:r>
          </a:p>
          <a:p>
            <a:pPr marL="285750" indent="-285750">
              <a:buFont typeface="Arial" panose="020B0604020202020204" pitchFamily="34" charset="0"/>
              <a:buChar char="•"/>
            </a:pPr>
            <a:r>
              <a:rPr lang="en-US" sz="1600" dirty="0"/>
              <a:t>Automated reporting</a:t>
            </a:r>
          </a:p>
          <a:p>
            <a:pPr marL="285750" indent="-285750">
              <a:buFont typeface="Arial" panose="020B0604020202020204" pitchFamily="34" charset="0"/>
              <a:buChar char="•"/>
            </a:pPr>
            <a:r>
              <a:rPr lang="en-US" sz="1600" dirty="0"/>
              <a:t>Investment analytics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01879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x1A5DHJitmegyY2wwtF6g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gcgqxxaXPp64cXegdUCS6g"/>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Roadmap Jan 2019 v0.9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_BCG Grid 16:9">
  <a:themeElements>
    <a:clrScheme name="Aegon">
      <a:dk1>
        <a:srgbClr val="000000"/>
      </a:dk1>
      <a:lt1>
        <a:srgbClr val="FFFFFF"/>
      </a:lt1>
      <a:dk2>
        <a:srgbClr val="005BB8"/>
      </a:dk2>
      <a:lt2>
        <a:srgbClr val="F2F2F2"/>
      </a:lt2>
      <a:accent1>
        <a:srgbClr val="002D5C"/>
      </a:accent1>
      <a:accent2>
        <a:srgbClr val="00448A"/>
      </a:accent2>
      <a:accent3>
        <a:srgbClr val="D4DF33"/>
      </a:accent3>
      <a:accent4>
        <a:srgbClr val="0079F2"/>
      </a:accent4>
      <a:accent5>
        <a:srgbClr val="606060"/>
      </a:accent5>
      <a:accent6>
        <a:srgbClr val="579308"/>
      </a:accent6>
      <a:hlink>
        <a:srgbClr val="4084CA"/>
      </a:hlink>
      <a:folHlink>
        <a:srgbClr val="80ADD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a:noFill/>
          <a:prstDash val="sysDot"/>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sz="12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11.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AAM PowerPoint basis - Section slides">
  <a:themeElements>
    <a:clrScheme name="Aangepast 1">
      <a:dk1>
        <a:srgbClr val="0069B4"/>
      </a:dk1>
      <a:lt1>
        <a:sysClr val="window" lastClr="FFFFFF"/>
      </a:lt1>
      <a:dk2>
        <a:srgbClr val="000000"/>
      </a:dk2>
      <a:lt2>
        <a:srgbClr val="8CD1E6"/>
      </a:lt2>
      <a:accent1>
        <a:srgbClr val="007ECB"/>
      </a:accent1>
      <a:accent2>
        <a:srgbClr val="CC0000"/>
      </a:accent2>
      <a:accent3>
        <a:srgbClr val="002469"/>
      </a:accent3>
      <a:accent4>
        <a:srgbClr val="E1BA28"/>
      </a:accent4>
      <a:accent5>
        <a:srgbClr val="8FB529"/>
      </a:accent5>
      <a:accent6>
        <a:srgbClr val="7030A0"/>
      </a:accent6>
      <a:hlink>
        <a:srgbClr val="0069B4"/>
      </a:hlink>
      <a:folHlink>
        <a:srgbClr val="007BC8"/>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20_AAM PowerPoint basis - Section slides">
  <a:themeElements>
    <a:clrScheme name="AAM Colors 21 okt 2015">
      <a:dk1>
        <a:srgbClr val="0069B4"/>
      </a:dk1>
      <a:lt1>
        <a:sysClr val="window" lastClr="FFFFFF"/>
      </a:lt1>
      <a:dk2>
        <a:srgbClr val="000000"/>
      </a:dk2>
      <a:lt2>
        <a:srgbClr val="FFFFFF"/>
      </a:lt2>
      <a:accent1>
        <a:srgbClr val="0069B4"/>
      </a:accent1>
      <a:accent2>
        <a:srgbClr val="FFB819"/>
      </a:accent2>
      <a:accent3>
        <a:srgbClr val="001F5B"/>
      </a:accent3>
      <a:accent4>
        <a:srgbClr val="C3002F"/>
      </a:accent4>
      <a:accent5>
        <a:srgbClr val="63A70A"/>
      </a:accent5>
      <a:accent6>
        <a:srgbClr val="D75F00"/>
      </a:accent6>
      <a:hlink>
        <a:srgbClr val="0069B4"/>
      </a:hlink>
      <a:folHlink>
        <a:srgbClr val="0069B4"/>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lIns="0" tIns="0" rIns="0" bIns="0" anchor="t"/>
      <a:lstStyle>
        <a:defPPr>
          <a:lnSpc>
            <a:spcPts val="1600"/>
          </a:lnSpc>
          <a:defRPr dirty="0" smtClean="0"/>
        </a:defPPr>
      </a:lstStyle>
    </a:txDef>
  </a:objectDefaults>
  <a:extraClrSchemeLst/>
</a:theme>
</file>

<file path=ppt/theme/theme4.xml><?xml version="1.0" encoding="utf-8"?>
<a:theme xmlns:a="http://schemas.openxmlformats.org/drawingml/2006/main" name="51_AAM PowerPoint basis - Section slides">
  <a:themeElements>
    <a:clrScheme name="Grafiek-AAM-kleuren-11-aug-2015">
      <a:dk1>
        <a:srgbClr val="0069B4"/>
      </a:dk1>
      <a:lt1>
        <a:sysClr val="window" lastClr="FFFFFF"/>
      </a:lt1>
      <a:dk2>
        <a:srgbClr val="000000"/>
      </a:dk2>
      <a:lt2>
        <a:srgbClr val="FFFFFF"/>
      </a:lt2>
      <a:accent1>
        <a:srgbClr val="0069B4"/>
      </a:accent1>
      <a:accent2>
        <a:srgbClr val="001F5B"/>
      </a:accent2>
      <a:accent3>
        <a:srgbClr val="FFB819"/>
      </a:accent3>
      <a:accent4>
        <a:srgbClr val="C3002F"/>
      </a:accent4>
      <a:accent5>
        <a:srgbClr val="63A70A"/>
      </a:accent5>
      <a:accent6>
        <a:srgbClr val="D75F00"/>
      </a:accent6>
      <a:hlink>
        <a:srgbClr val="0069B4"/>
      </a:hlink>
      <a:folHlink>
        <a:srgbClr val="007BC8"/>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lIns="0" tIns="0" rIns="0" bIns="0" anchor="t"/>
      <a:lstStyle>
        <a:defPPr>
          <a:lnSpc>
            <a:spcPts val="1600"/>
          </a:lnSpc>
          <a:defRPr dirty="0" smtClean="0"/>
        </a:defPPr>
      </a:lstStyle>
    </a:txDef>
  </a:objectDefaults>
  <a:extraClrSchemeLst/>
</a:theme>
</file>

<file path=ppt/theme/theme5.xml><?xml version="1.0" encoding="utf-8"?>
<a:theme xmlns:a="http://schemas.openxmlformats.org/drawingml/2006/main" name="2_AAM PowerPoint basis - Section slides">
  <a:themeElements>
    <a:clrScheme name="Aangepast 1">
      <a:dk1>
        <a:srgbClr val="0069B4"/>
      </a:dk1>
      <a:lt1>
        <a:sysClr val="window" lastClr="FFFFFF"/>
      </a:lt1>
      <a:dk2>
        <a:srgbClr val="000000"/>
      </a:dk2>
      <a:lt2>
        <a:srgbClr val="8CD1E6"/>
      </a:lt2>
      <a:accent1>
        <a:srgbClr val="007ECB"/>
      </a:accent1>
      <a:accent2>
        <a:srgbClr val="CC0000"/>
      </a:accent2>
      <a:accent3>
        <a:srgbClr val="002469"/>
      </a:accent3>
      <a:accent4>
        <a:srgbClr val="E1BA28"/>
      </a:accent4>
      <a:accent5>
        <a:srgbClr val="8FB529"/>
      </a:accent5>
      <a:accent6>
        <a:srgbClr val="7030A0"/>
      </a:accent6>
      <a:hlink>
        <a:srgbClr val="0069B4"/>
      </a:hlink>
      <a:folHlink>
        <a:srgbClr val="007BC8"/>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6.xml><?xml version="1.0" encoding="utf-8"?>
<a:theme xmlns:a="http://schemas.openxmlformats.org/drawingml/2006/main" name="AAM PowerPoint basis - Section slides">
  <a:themeElements>
    <a:clrScheme name="AAM Colors 21 okt 2015">
      <a:dk1>
        <a:srgbClr val="0069B4"/>
      </a:dk1>
      <a:lt1>
        <a:sysClr val="window" lastClr="FFFFFF"/>
      </a:lt1>
      <a:dk2>
        <a:srgbClr val="000000"/>
      </a:dk2>
      <a:lt2>
        <a:srgbClr val="FFFFFF"/>
      </a:lt2>
      <a:accent1>
        <a:srgbClr val="0069B4"/>
      </a:accent1>
      <a:accent2>
        <a:srgbClr val="FFB819"/>
      </a:accent2>
      <a:accent3>
        <a:srgbClr val="001F5B"/>
      </a:accent3>
      <a:accent4>
        <a:srgbClr val="C3002F"/>
      </a:accent4>
      <a:accent5>
        <a:srgbClr val="63A70A"/>
      </a:accent5>
      <a:accent6>
        <a:srgbClr val="D75F00"/>
      </a:accent6>
      <a:hlink>
        <a:srgbClr val="0069B4"/>
      </a:hlink>
      <a:folHlink>
        <a:srgbClr val="0069B4"/>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lIns="0" tIns="0" rIns="0" bIns="0" anchor="t"/>
      <a:lstStyle>
        <a:defPPr>
          <a:lnSpc>
            <a:spcPts val="1600"/>
          </a:lnSpc>
          <a:defRPr dirty="0" smtClean="0"/>
        </a:defPPr>
      </a:lstStyle>
    </a:txDef>
  </a:objectDefaults>
  <a:extraClrSchemeLst/>
</a:theme>
</file>

<file path=ppt/theme/theme7.xml><?xml version="1.0" encoding="utf-8"?>
<a:theme xmlns:a="http://schemas.openxmlformats.org/drawingml/2006/main" name="4_AAM PowerPoint basis - Section slides">
  <a:themeElements>
    <a:clrScheme name="Aangepast 1">
      <a:dk1>
        <a:srgbClr val="0069B4"/>
      </a:dk1>
      <a:lt1>
        <a:sysClr val="window" lastClr="FFFFFF"/>
      </a:lt1>
      <a:dk2>
        <a:srgbClr val="000000"/>
      </a:dk2>
      <a:lt2>
        <a:srgbClr val="8CD1E6"/>
      </a:lt2>
      <a:accent1>
        <a:srgbClr val="007ECB"/>
      </a:accent1>
      <a:accent2>
        <a:srgbClr val="CC0000"/>
      </a:accent2>
      <a:accent3>
        <a:srgbClr val="002469"/>
      </a:accent3>
      <a:accent4>
        <a:srgbClr val="E1BA28"/>
      </a:accent4>
      <a:accent5>
        <a:srgbClr val="8FB529"/>
      </a:accent5>
      <a:accent6>
        <a:srgbClr val="7030A0"/>
      </a:accent6>
      <a:hlink>
        <a:srgbClr val="0069B4"/>
      </a:hlink>
      <a:folHlink>
        <a:srgbClr val="007BC8"/>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8.xml><?xml version="1.0" encoding="utf-8"?>
<a:theme xmlns:a="http://schemas.openxmlformats.org/drawingml/2006/main" name="5_AAM PowerPoint basis - Section slides">
  <a:themeElements>
    <a:clrScheme name="Aangepast 1">
      <a:dk1>
        <a:srgbClr val="0069B4"/>
      </a:dk1>
      <a:lt1>
        <a:sysClr val="window" lastClr="FFFFFF"/>
      </a:lt1>
      <a:dk2>
        <a:srgbClr val="000000"/>
      </a:dk2>
      <a:lt2>
        <a:srgbClr val="8CD1E6"/>
      </a:lt2>
      <a:accent1>
        <a:srgbClr val="007ECB"/>
      </a:accent1>
      <a:accent2>
        <a:srgbClr val="CC0000"/>
      </a:accent2>
      <a:accent3>
        <a:srgbClr val="002469"/>
      </a:accent3>
      <a:accent4>
        <a:srgbClr val="E1BA28"/>
      </a:accent4>
      <a:accent5>
        <a:srgbClr val="8FB529"/>
      </a:accent5>
      <a:accent6>
        <a:srgbClr val="7030A0"/>
      </a:accent6>
      <a:hlink>
        <a:srgbClr val="0069B4"/>
      </a:hlink>
      <a:folHlink>
        <a:srgbClr val="007BC8"/>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9.xml><?xml version="1.0" encoding="utf-8"?>
<a:theme xmlns:a="http://schemas.openxmlformats.org/drawingml/2006/main" name="6_AAM PowerPoint basis - Section slides">
  <a:themeElements>
    <a:clrScheme name="Aangepast 1">
      <a:dk1>
        <a:srgbClr val="0069B4"/>
      </a:dk1>
      <a:lt1>
        <a:sysClr val="window" lastClr="FFFFFF"/>
      </a:lt1>
      <a:dk2>
        <a:srgbClr val="000000"/>
      </a:dk2>
      <a:lt2>
        <a:srgbClr val="8CD1E6"/>
      </a:lt2>
      <a:accent1>
        <a:srgbClr val="007ECB"/>
      </a:accent1>
      <a:accent2>
        <a:srgbClr val="CC0000"/>
      </a:accent2>
      <a:accent3>
        <a:srgbClr val="002469"/>
      </a:accent3>
      <a:accent4>
        <a:srgbClr val="E1BA28"/>
      </a:accent4>
      <a:accent5>
        <a:srgbClr val="8FB529"/>
      </a:accent5>
      <a:accent6>
        <a:srgbClr val="7030A0"/>
      </a:accent6>
      <a:hlink>
        <a:srgbClr val="0069B4"/>
      </a:hlink>
      <a:folHlink>
        <a:srgbClr val="007BC8"/>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3C748E271EF8E4B992DBFD68D8B4BDC" ma:contentTypeVersion="0" ma:contentTypeDescription="Create a new document." ma:contentTypeScope="" ma:versionID="5b64941742316effaa798ce0ce16e43e">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F945F-65F6-4F5E-B233-AC76C0084AAE}">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4267F8A4-F732-4E5F-AE9B-01F30DB0E0F6}">
  <ds:schemaRefs>
    <ds:schemaRef ds:uri="http://schemas.microsoft.com/sharepoint/v3/contenttype/forms"/>
  </ds:schemaRefs>
</ds:datastoreItem>
</file>

<file path=customXml/itemProps3.xml><?xml version="1.0" encoding="utf-8"?>
<ds:datastoreItem xmlns:ds="http://schemas.openxmlformats.org/officeDocument/2006/customXml" ds:itemID="{BDDFAD7E-6E59-4626-BCB6-B9968044CB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Roadmap Jan 2019 v0.9a</Template>
  <TotalTime>0</TotalTime>
  <Words>2707</Words>
  <Application>Microsoft Office PowerPoint</Application>
  <PresentationFormat>A4 Paper (210x297 mm)</PresentationFormat>
  <Paragraphs>489</Paragraphs>
  <Slides>23</Slides>
  <Notes>6</Notes>
  <HiddenSlides>0</HiddenSlides>
  <MMClips>0</MMClips>
  <ScaleCrop>false</ScaleCrop>
  <HeadingPairs>
    <vt:vector size="8" baseType="variant">
      <vt:variant>
        <vt:lpstr>Fonts Used</vt:lpstr>
      </vt:variant>
      <vt:variant>
        <vt:i4>8</vt:i4>
      </vt:variant>
      <vt:variant>
        <vt:lpstr>Theme</vt:lpstr>
      </vt:variant>
      <vt:variant>
        <vt:i4>10</vt:i4>
      </vt:variant>
      <vt:variant>
        <vt:lpstr>Embedded OLE Servers</vt:lpstr>
      </vt:variant>
      <vt:variant>
        <vt:i4>1</vt:i4>
      </vt:variant>
      <vt:variant>
        <vt:lpstr>Slide Titles</vt:lpstr>
      </vt:variant>
      <vt:variant>
        <vt:i4>23</vt:i4>
      </vt:variant>
    </vt:vector>
  </HeadingPairs>
  <TitlesOfParts>
    <vt:vector size="42" baseType="lpstr">
      <vt:lpstr>Arial</vt:lpstr>
      <vt:lpstr>Arial,Sans-Serif</vt:lpstr>
      <vt:lpstr>Calibri</vt:lpstr>
      <vt:lpstr>Calibri Light</vt:lpstr>
      <vt:lpstr>Courier New</vt:lpstr>
      <vt:lpstr>Gill Sans MT</vt:lpstr>
      <vt:lpstr>Verdana</vt:lpstr>
      <vt:lpstr>Wingdings</vt:lpstr>
      <vt:lpstr>Roadmap Jan 2019 v0.9a</vt:lpstr>
      <vt:lpstr>1_AAM PowerPoint basis - Section slides</vt:lpstr>
      <vt:lpstr>20_AAM PowerPoint basis - Section slides</vt:lpstr>
      <vt:lpstr>51_AAM PowerPoint basis - Section slides</vt:lpstr>
      <vt:lpstr>2_AAM PowerPoint basis - Section slides</vt:lpstr>
      <vt:lpstr>AAM PowerPoint basis - Section slides</vt:lpstr>
      <vt:lpstr>4_AAM PowerPoint basis - Section slides</vt:lpstr>
      <vt:lpstr>5_AAM PowerPoint basis - Section slides</vt:lpstr>
      <vt:lpstr>6_AAM PowerPoint basis - Section slides</vt:lpstr>
      <vt:lpstr>1_BCG Grid 16:9</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20160715_FORT Master MB report_vF.pptx</dc:title>
  <dc:creator/>
  <cp:lastModifiedBy/>
  <cp:revision>6</cp:revision>
  <dcterms:created xsi:type="dcterms:W3CDTF">2014-08-18T10:12:49Z</dcterms:created>
  <dcterms:modified xsi:type="dcterms:W3CDTF">2022-03-07T19:27:45Z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0x01010093C748E271EF8E4B992DBFD68D8B4BDC</vt:lpwstr>
  </property>
</Properties>
</file>