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5.xml" ContentType="application/vnd.openxmlformats-officedocument.theme+xml"/>
  <Override PartName="/ppt/tags/tag12.xml" ContentType="application/vnd.openxmlformats-officedocument.presentationml.tags+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7.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 id="2147483858" r:id="rId5"/>
    <p:sldMasterId id="2147483873" r:id="rId6"/>
    <p:sldMasterId id="2147483951" r:id="rId7"/>
    <p:sldMasterId id="2147484078" r:id="rId8"/>
    <p:sldMasterId id="2147484091" r:id="rId9"/>
  </p:sldMasterIdLst>
  <p:notesMasterIdLst>
    <p:notesMasterId r:id="rId13"/>
  </p:notesMasterIdLst>
  <p:sldIdLst>
    <p:sldId id="2147378555" r:id="rId10"/>
    <p:sldId id="2147378499" r:id="rId11"/>
    <p:sldId id="2147378556" r:id="rId12"/>
  </p:sldIdLst>
  <p:sldSz cx="12192000" cy="6858000"/>
  <p:notesSz cx="6858000" cy="9144000"/>
  <p:custDataLst>
    <p:tags r:id="rId1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ce Cameron" initials="LC" lastIdx="1" clrIdx="0">
    <p:extLst>
      <p:ext uri="{19B8F6BF-5375-455C-9EA6-DF929625EA0E}">
        <p15:presenceInfo xmlns:p15="http://schemas.microsoft.com/office/powerpoint/2012/main" userId="S::Lance.Cameron@nl.ey.com::54673115-9996-4fae-b6be-68b1898416f6" providerId="AD"/>
      </p:ext>
    </p:extLst>
  </p:cmAuthor>
  <p:cmAuthor id="2" name="Ted Mustafaraj" initials="TM" lastIdx="1" clrIdx="1">
    <p:extLst>
      <p:ext uri="{19B8F6BF-5375-455C-9EA6-DF929625EA0E}">
        <p15:presenceInfo xmlns:p15="http://schemas.microsoft.com/office/powerpoint/2012/main" userId="S::Ted.Mustafaraj@nl.ey.com::e4d9a76f-b199-4b4e-855b-79da0d5af943" providerId="AD"/>
      </p:ext>
    </p:extLst>
  </p:cmAuthor>
  <p:cmAuthor id="3" name="Simon van Oppen" initials="SvO" lastIdx="7" clrIdx="2">
    <p:extLst>
      <p:ext uri="{19B8F6BF-5375-455C-9EA6-DF929625EA0E}">
        <p15:presenceInfo xmlns:p15="http://schemas.microsoft.com/office/powerpoint/2012/main" userId="S::Simon.van.Oppen@nl.ey.com::90166e1b-5f5b-4187-9fd5-cefcedc131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0069B4"/>
    <a:srgbClr val="CBD4E5"/>
    <a:srgbClr val="B9B9BF"/>
    <a:srgbClr val="F2F2F2"/>
    <a:srgbClr val="2286C7"/>
    <a:srgbClr val="0073BE"/>
    <a:srgbClr val="0371B9"/>
    <a:srgbClr val="FFFF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15934-996F-4838-9322-B3A203109E22}" type="datetimeFigureOut">
              <a:rPr lang="de-DE" smtClean="0"/>
              <a:t>21.06.2022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93492-A052-47CB-8AB0-92FD6328A70E}" type="slidenum">
              <a:rPr lang="de-DE" smtClean="0"/>
              <a:t>‹#›</a:t>
            </a:fld>
            <a:endParaRPr lang="de-DE"/>
          </a:p>
        </p:txBody>
      </p:sp>
    </p:spTree>
    <p:extLst>
      <p:ext uri="{BB962C8B-B14F-4D97-AF65-F5344CB8AC3E}">
        <p14:creationId xmlns:p14="http://schemas.microsoft.com/office/powerpoint/2010/main" val="386932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AA4B8B-081B-4A05-85C9-D023BF9128C9}"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2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AA4B8B-081B-4A05-85C9-D023BF9128C9}"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2427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7.bin"/></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6.xml"/><Relationship Id="rId7" Type="http://schemas.openxmlformats.org/officeDocument/2006/relationships/image" Target="../media/image25.emf"/><Relationship Id="rId2" Type="http://schemas.openxmlformats.org/officeDocument/2006/relationships/tags" Target="../tags/tag2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26.jpeg"/><Relationship Id="rId4"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image" Target="../media/image28.jpeg"/><Relationship Id="rId5" Type="http://schemas.openxmlformats.org/officeDocument/2006/relationships/image" Target="../media/image25.emf"/><Relationship Id="rId4" Type="http://schemas.openxmlformats.org/officeDocument/2006/relationships/oleObject" Target="../embeddings/oleObject12.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5.emf"/><Relationship Id="rId2" Type="http://schemas.openxmlformats.org/officeDocument/2006/relationships/tags" Target="../tags/tag2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29.jpeg"/><Relationship Id="rId4"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0.jpeg"/><Relationship Id="rId2" Type="http://schemas.openxmlformats.org/officeDocument/2006/relationships/tags" Target="../tags/tag30.xml"/><Relationship Id="rId1" Type="http://schemas.openxmlformats.org/officeDocument/2006/relationships/vmlDrawing" Target="../drawings/vmlDrawing14.vml"/><Relationship Id="rId6" Type="http://schemas.openxmlformats.org/officeDocument/2006/relationships/image" Target="../media/image25.emf"/><Relationship Id="rId5" Type="http://schemas.openxmlformats.org/officeDocument/2006/relationships/oleObject" Target="../embeddings/oleObject14.bin"/><Relationship Id="rId4"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33.xml"/><Relationship Id="rId7" Type="http://schemas.openxmlformats.org/officeDocument/2006/relationships/image" Target="../media/image31.jpeg"/><Relationship Id="rId2" Type="http://schemas.openxmlformats.org/officeDocument/2006/relationships/tags" Target="../tags/tag32.xml"/><Relationship Id="rId1" Type="http://schemas.openxmlformats.org/officeDocument/2006/relationships/vmlDrawing" Target="../drawings/vmlDrawing15.vml"/><Relationship Id="rId6" Type="http://schemas.openxmlformats.org/officeDocument/2006/relationships/image" Target="../media/image25.emf"/><Relationship Id="rId5" Type="http://schemas.openxmlformats.org/officeDocument/2006/relationships/oleObject" Target="../embeddings/oleObject15.bin"/><Relationship Id="rId4"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5.emf"/><Relationship Id="rId2" Type="http://schemas.openxmlformats.org/officeDocument/2006/relationships/tags" Target="../tags/tag34.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3.jpeg"/><Relationship Id="rId4"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25.emf"/><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34.jpeg"/><Relationship Id="rId4"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427347644"/>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68341225"/>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817027386"/>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0955907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48287007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6450662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66459849"/>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231257"/>
            <a:ext cx="12192000" cy="635000"/>
          </a:xfrm>
          <a:prstGeom prst="rect">
            <a:avLst/>
          </a:prstGeom>
        </p:spPr>
      </p:pic>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36667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12813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15244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err="1"/>
              <a:t>consectetur</a:t>
            </a:r>
            <a:r>
              <a:rPr lang="nl-NL"/>
              <a:t> </a:t>
            </a:r>
            <a:r>
              <a:rPr lang="nl-NL" err="1"/>
              <a:t>adipiscing</a:t>
            </a:r>
            <a:r>
              <a:rPr lang="nl-NL"/>
              <a:t> </a:t>
            </a:r>
            <a:r>
              <a:rPr lang="nl-NL" err="1"/>
              <a:t>elit</a:t>
            </a:r>
            <a:r>
              <a:rPr lang="nl-NL"/>
              <a:t>. </a:t>
            </a:r>
            <a:r>
              <a:rPr lang="nl-NL" err="1"/>
              <a:t>Donec</a:t>
            </a:r>
            <a:r>
              <a:rPr lang="nl-NL"/>
              <a:t> </a:t>
            </a:r>
            <a:r>
              <a:rPr lang="nl-NL" err="1"/>
              <a:t>mauris</a:t>
            </a:r>
            <a:r>
              <a:rPr lang="nl-NL"/>
              <a:t> </a:t>
            </a:r>
            <a:r>
              <a:rPr lang="nl-NL" err="1"/>
              <a:t>lorem</a:t>
            </a:r>
            <a:r>
              <a:rPr lang="nl-NL"/>
              <a:t>, vestibulum </a:t>
            </a:r>
            <a:r>
              <a:rPr lang="nl-NL" err="1"/>
              <a:t>ac</a:t>
            </a:r>
            <a:r>
              <a:rPr lang="nl-NL"/>
              <a:t> </a:t>
            </a:r>
            <a:r>
              <a:rPr lang="nl-NL" err="1"/>
              <a:t>rutrum</a:t>
            </a:r>
            <a:r>
              <a:rPr lang="nl-NL"/>
              <a:t> </a:t>
            </a:r>
            <a:r>
              <a:rPr lang="nl-NL" err="1"/>
              <a:t>id</a:t>
            </a:r>
            <a:r>
              <a:rPr lang="nl-NL"/>
              <a:t>, </a:t>
            </a:r>
            <a:r>
              <a:rPr lang="nl-NL" err="1"/>
              <a:t>suscipit</a:t>
            </a:r>
            <a:r>
              <a:rPr lang="nl-NL"/>
              <a:t> in </a:t>
            </a:r>
            <a:r>
              <a:rPr lang="nl-NL" err="1"/>
              <a:t>dui.</a:t>
            </a:r>
            <a:r>
              <a:rPr lang="nl-NL"/>
              <a:t> </a:t>
            </a:r>
            <a:r>
              <a:rPr lang="nl-NL" err="1"/>
              <a:t>Donec</a:t>
            </a:r>
            <a:r>
              <a:rPr lang="nl-NL"/>
              <a:t> vitae </a:t>
            </a:r>
            <a:r>
              <a:rPr lang="nl-NL" err="1"/>
              <a:t>dapibus</a:t>
            </a:r>
            <a:r>
              <a:rPr lang="nl-NL"/>
              <a:t> </a:t>
            </a:r>
            <a:r>
              <a:rPr lang="nl-NL" err="1"/>
              <a:t>tellus</a:t>
            </a:r>
            <a:r>
              <a:rPr lang="nl-NL"/>
              <a:t>. Vestibulum </a:t>
            </a:r>
            <a:r>
              <a:rPr lang="nl-NL" err="1"/>
              <a:t>nunc</a:t>
            </a:r>
            <a:r>
              <a:rPr lang="nl-NL"/>
              <a:t> </a:t>
            </a:r>
            <a:r>
              <a:rPr lang="nl-NL" err="1"/>
              <a:t>sem</a:t>
            </a:r>
            <a:r>
              <a:rPr lang="nl-NL"/>
              <a:t>, </a:t>
            </a:r>
            <a:r>
              <a:rPr lang="nl-NL" err="1"/>
              <a:t>finibus</a:t>
            </a:r>
            <a:r>
              <a:rPr lang="nl-NL"/>
              <a:t> </a:t>
            </a:r>
            <a:r>
              <a:rPr lang="nl-NL" err="1"/>
              <a:t>quis</a:t>
            </a:r>
            <a:r>
              <a:rPr lang="nl-NL"/>
              <a:t> </a:t>
            </a:r>
            <a:r>
              <a:rPr lang="nl-NL" err="1"/>
              <a:t>elementum</a:t>
            </a:r>
            <a:r>
              <a:rPr lang="nl-NL"/>
              <a:t> </a:t>
            </a:r>
            <a:r>
              <a:rPr lang="nl-NL" err="1"/>
              <a:t>ac</a:t>
            </a:r>
            <a:r>
              <a:rPr lang="nl-NL"/>
              <a:t>, </a:t>
            </a:r>
            <a:r>
              <a:rPr lang="nl-NL" err="1"/>
              <a:t>varius</a:t>
            </a:r>
            <a:r>
              <a:rPr lang="nl-NL"/>
              <a:t> </a:t>
            </a:r>
            <a:r>
              <a:rPr lang="nl-NL" err="1"/>
              <a:t>ac</a:t>
            </a:r>
            <a:r>
              <a:rPr lang="nl-NL"/>
              <a:t> </a:t>
            </a:r>
            <a:r>
              <a:rPr lang="nl-NL" err="1"/>
              <a:t>tellus</a:t>
            </a:r>
            <a:r>
              <a:rPr lang="nl-NL"/>
              <a:t>. Nam </a:t>
            </a:r>
            <a:r>
              <a:rPr lang="nl-NL" err="1"/>
              <a:t>faucibus</a:t>
            </a:r>
            <a:r>
              <a:rPr lang="nl-NL"/>
              <a:t> </a:t>
            </a:r>
            <a:r>
              <a:rPr lang="nl-NL" err="1"/>
              <a:t>faucibus</a:t>
            </a:r>
            <a:r>
              <a:rPr lang="nl-NL"/>
              <a:t> </a:t>
            </a:r>
            <a:r>
              <a:rPr lang="nl-NL" err="1"/>
              <a:t>venenatis</a:t>
            </a:r>
            <a:r>
              <a:rPr lang="nl-NL"/>
              <a:t>. </a:t>
            </a:r>
            <a:r>
              <a:rPr lang="nl-NL" err="1"/>
              <a:t>Donec</a:t>
            </a:r>
            <a:r>
              <a:rPr lang="nl-NL"/>
              <a:t> </a:t>
            </a:r>
            <a:r>
              <a:rPr lang="nl-NL" err="1"/>
              <a:t>nec</a:t>
            </a:r>
            <a:r>
              <a:rPr lang="nl-NL"/>
              <a:t> </a:t>
            </a:r>
            <a:r>
              <a:rPr lang="nl-NL" err="1"/>
              <a:t>arcu</a:t>
            </a:r>
            <a:r>
              <a:rPr lang="nl-NL"/>
              <a:t> </a:t>
            </a:r>
            <a:r>
              <a:rPr lang="nl-NL" err="1"/>
              <a:t>velit</a:t>
            </a:r>
            <a:r>
              <a:rPr lang="nl-NL"/>
              <a:t>. </a:t>
            </a:r>
            <a:r>
              <a:rPr lang="nl-NL" err="1"/>
              <a:t>Fusce</a:t>
            </a:r>
            <a:r>
              <a:rPr lang="nl-NL"/>
              <a:t> </a:t>
            </a:r>
            <a:r>
              <a:rPr lang="nl-NL" err="1"/>
              <a:t>viverra</a:t>
            </a:r>
            <a:r>
              <a:rPr lang="nl-NL"/>
              <a:t>, </a:t>
            </a:r>
            <a:r>
              <a:rPr lang="nl-NL" err="1"/>
              <a:t>dui</a:t>
            </a:r>
            <a:r>
              <a:rPr lang="nl-NL"/>
              <a:t> vitae </a:t>
            </a:r>
            <a:r>
              <a:rPr lang="nl-NL" err="1"/>
              <a:t>euismod</a:t>
            </a:r>
            <a:r>
              <a:rPr lang="nl-NL"/>
              <a:t> </a:t>
            </a:r>
            <a:r>
              <a:rPr lang="nl-NL" err="1"/>
              <a:t>mollis</a:t>
            </a:r>
            <a:r>
              <a:rPr lang="nl-NL"/>
              <a:t>, </a:t>
            </a:r>
            <a:r>
              <a:rPr lang="nl-NL" err="1"/>
              <a:t>tortor</a:t>
            </a:r>
            <a:r>
              <a:rPr lang="nl-NL"/>
              <a:t> magna </a:t>
            </a:r>
            <a:r>
              <a:rPr lang="nl-NL" err="1"/>
              <a:t>egestas</a:t>
            </a:r>
            <a:r>
              <a:rPr lang="nl-NL"/>
              <a:t> </a:t>
            </a:r>
            <a:r>
              <a:rPr lang="nl-NL" err="1"/>
              <a:t>nunc</a:t>
            </a:r>
            <a:r>
              <a:rPr lang="nl-NL"/>
              <a:t>, et </a:t>
            </a:r>
            <a:r>
              <a:rPr lang="nl-NL" err="1"/>
              <a:t>suscipit</a:t>
            </a:r>
            <a:r>
              <a:rPr lang="nl-NL"/>
              <a:t> </a:t>
            </a:r>
            <a:r>
              <a:rPr lang="nl-NL" err="1"/>
              <a:t>nunc</a:t>
            </a:r>
            <a:r>
              <a:rPr lang="nl-NL"/>
              <a:t> ex </a:t>
            </a:r>
            <a:r>
              <a:rPr lang="nl-NL" err="1"/>
              <a:t>quis</a:t>
            </a:r>
            <a:r>
              <a:rPr lang="nl-NL"/>
              <a:t> </a:t>
            </a:r>
            <a:r>
              <a:rPr lang="nl-NL" err="1"/>
              <a:t>nunc</a:t>
            </a:r>
            <a:r>
              <a:rPr lang="nl-NL"/>
              <a:t>. </a:t>
            </a:r>
            <a:r>
              <a:rPr lang="nl-NL" err="1"/>
              <a:t>Pellentesque</a:t>
            </a:r>
            <a:r>
              <a:rPr lang="nl-NL"/>
              <a:t> </a:t>
            </a:r>
            <a:r>
              <a:rPr lang="nl-NL" err="1"/>
              <a:t>habitant</a:t>
            </a:r>
            <a:r>
              <a:rPr lang="nl-NL"/>
              <a:t> </a:t>
            </a:r>
            <a:r>
              <a:rPr lang="nl-NL" err="1"/>
              <a:t>morbi</a:t>
            </a:r>
            <a:r>
              <a:rPr lang="nl-NL"/>
              <a:t> </a:t>
            </a:r>
            <a:r>
              <a:rPr lang="nl-NL" err="1"/>
              <a:t>tristique</a:t>
            </a:r>
            <a:r>
              <a:rPr lang="nl-NL"/>
              <a:t> </a:t>
            </a:r>
            <a:r>
              <a:rPr lang="nl-NL" err="1"/>
              <a:t>senectus</a:t>
            </a:r>
            <a:r>
              <a:rPr lang="nl-NL"/>
              <a:t> et </a:t>
            </a:r>
            <a:r>
              <a:rPr lang="nl-NL" err="1"/>
              <a:t>netus</a:t>
            </a:r>
            <a:r>
              <a:rPr lang="nl-NL"/>
              <a:t> et </a:t>
            </a:r>
            <a:r>
              <a:rPr lang="nl-NL" err="1"/>
              <a:t>malesuada</a:t>
            </a:r>
            <a:r>
              <a:rPr lang="nl-NL"/>
              <a:t> </a:t>
            </a:r>
            <a:r>
              <a:rPr lang="nl-NL" err="1"/>
              <a:t>fames</a:t>
            </a:r>
            <a:r>
              <a:rPr lang="nl-NL"/>
              <a:t> </a:t>
            </a:r>
            <a:r>
              <a:rPr lang="nl-NL" err="1"/>
              <a:t>ac</a:t>
            </a:r>
            <a:r>
              <a:rPr lang="nl-NL"/>
              <a:t> </a:t>
            </a:r>
            <a:r>
              <a:rPr lang="nl-NL" err="1"/>
              <a:t>turpis</a:t>
            </a:r>
            <a:r>
              <a:rPr lang="nl-NL"/>
              <a:t> </a:t>
            </a:r>
            <a:r>
              <a:rPr lang="nl-NL" err="1"/>
              <a:t>egestas</a:t>
            </a:r>
            <a:r>
              <a:rPr lang="nl-NL"/>
              <a:t>. Integer </a:t>
            </a:r>
            <a:r>
              <a:rPr lang="nl-NL" err="1"/>
              <a:t>eget</a:t>
            </a:r>
            <a:r>
              <a:rPr lang="nl-NL"/>
              <a:t> auctor </a:t>
            </a:r>
            <a:r>
              <a:rPr lang="nl-NL" err="1"/>
              <a:t>nunc</a:t>
            </a:r>
            <a:r>
              <a:rPr lang="nl-NL"/>
              <a:t>. </a:t>
            </a:r>
          </a:p>
          <a:p>
            <a:pPr lvl="0"/>
            <a:endParaRPr lang="nl-NL"/>
          </a:p>
          <a:p>
            <a:pPr lvl="0"/>
            <a:r>
              <a:rPr lang="nl-NL"/>
              <a:t>Maecenas tincidunt eleifend consequat. </a:t>
            </a:r>
            <a:r>
              <a:rPr lang="nl-NL" err="1"/>
              <a:t>Nulla</a:t>
            </a:r>
            <a:r>
              <a:rPr lang="nl-NL"/>
              <a:t> </a:t>
            </a:r>
            <a:r>
              <a:rPr lang="nl-NL" err="1"/>
              <a:t>efficitur</a:t>
            </a:r>
            <a:r>
              <a:rPr lang="nl-NL"/>
              <a:t> </a:t>
            </a:r>
            <a:r>
              <a:rPr lang="nl-NL" err="1"/>
              <a:t>urna</a:t>
            </a:r>
            <a:r>
              <a:rPr lang="nl-NL"/>
              <a:t> et massa </a:t>
            </a:r>
            <a:r>
              <a:rPr lang="nl-NL" err="1"/>
              <a:t>dapibus</a:t>
            </a:r>
            <a:r>
              <a:rPr lang="nl-NL"/>
              <a:t> maximus. </a:t>
            </a:r>
            <a:r>
              <a:rPr lang="nl-NL" err="1"/>
              <a:t>Maecenas</a:t>
            </a:r>
            <a:r>
              <a:rPr lang="nl-NL"/>
              <a:t> </a:t>
            </a:r>
            <a:r>
              <a:rPr lang="nl-NL" err="1"/>
              <a:t>sit</a:t>
            </a:r>
            <a:r>
              <a:rPr lang="nl-NL"/>
              <a:t> </a:t>
            </a:r>
            <a:r>
              <a:rPr lang="nl-NL" err="1"/>
              <a:t>amet</a:t>
            </a:r>
            <a:r>
              <a:rPr lang="nl-NL"/>
              <a:t> </a:t>
            </a:r>
            <a:r>
              <a:rPr lang="nl-NL" err="1"/>
              <a:t>risus</a:t>
            </a:r>
            <a:r>
              <a:rPr lang="nl-NL"/>
              <a:t> </a:t>
            </a:r>
            <a:r>
              <a:rPr lang="nl-NL" err="1"/>
              <a:t>pretium</a:t>
            </a:r>
            <a:r>
              <a:rPr lang="nl-NL"/>
              <a:t>, </a:t>
            </a:r>
            <a:r>
              <a:rPr lang="nl-NL" err="1"/>
              <a:t>sagittis</a:t>
            </a:r>
            <a:r>
              <a:rPr lang="nl-NL"/>
              <a:t> </a:t>
            </a:r>
            <a:r>
              <a:rPr lang="nl-NL" err="1"/>
              <a:t>dui</a:t>
            </a:r>
            <a:r>
              <a:rPr lang="nl-NL"/>
              <a:t> ut, </a:t>
            </a:r>
            <a:r>
              <a:rPr lang="nl-NL" err="1"/>
              <a:t>consectetur</a:t>
            </a:r>
            <a:r>
              <a:rPr lang="nl-NL"/>
              <a:t> </a:t>
            </a:r>
            <a:r>
              <a:rPr lang="nl-NL" err="1"/>
              <a:t>purus</a:t>
            </a:r>
            <a:r>
              <a:rPr lang="nl-NL"/>
              <a:t>. </a:t>
            </a:r>
            <a:r>
              <a:rPr lang="nl-NL" err="1"/>
              <a:t>Phasellus</a:t>
            </a:r>
            <a:r>
              <a:rPr lang="nl-NL"/>
              <a:t> auctor </a:t>
            </a:r>
            <a:r>
              <a:rPr lang="nl-NL" err="1"/>
              <a:t>consectetur</a:t>
            </a:r>
            <a:r>
              <a:rPr lang="nl-NL"/>
              <a:t> </a:t>
            </a:r>
            <a:r>
              <a:rPr lang="nl-NL" err="1"/>
              <a:t>arcu</a:t>
            </a:r>
            <a:r>
              <a:rPr lang="nl-NL"/>
              <a:t> a </a:t>
            </a:r>
            <a:r>
              <a:rPr lang="nl-NL" err="1"/>
              <a:t>consequat</a:t>
            </a:r>
            <a:r>
              <a:rPr lang="nl-NL"/>
              <a:t>. Vestibulum </a:t>
            </a:r>
            <a:r>
              <a:rPr lang="nl-NL" err="1"/>
              <a:t>congue</a:t>
            </a:r>
            <a:r>
              <a:rPr lang="nl-NL"/>
              <a:t> </a:t>
            </a:r>
            <a:r>
              <a:rPr lang="nl-NL" err="1"/>
              <a:t>sed</a:t>
            </a:r>
            <a:r>
              <a:rPr lang="nl-NL"/>
              <a:t> </a:t>
            </a:r>
            <a:r>
              <a:rPr lang="nl-NL" err="1"/>
              <a:t>orci</a:t>
            </a:r>
            <a:r>
              <a:rPr lang="nl-NL"/>
              <a:t> </a:t>
            </a:r>
            <a:r>
              <a:rPr lang="nl-NL" err="1"/>
              <a:t>efficitur</a:t>
            </a:r>
            <a:r>
              <a:rPr lang="nl-NL"/>
              <a:t> </a:t>
            </a:r>
            <a:r>
              <a:rPr lang="nl-NL" err="1"/>
              <a:t>finibus</a:t>
            </a:r>
            <a:r>
              <a:rPr lang="nl-NL"/>
              <a:t>. Integer </a:t>
            </a:r>
            <a:r>
              <a:rPr lang="nl-NL" err="1"/>
              <a:t>malesuada</a:t>
            </a:r>
            <a:r>
              <a:rPr lang="nl-NL"/>
              <a:t> </a:t>
            </a:r>
            <a:r>
              <a:rPr lang="nl-NL" err="1"/>
              <a:t>finibus</a:t>
            </a:r>
            <a:r>
              <a:rPr lang="nl-NL"/>
              <a:t> </a:t>
            </a:r>
            <a:r>
              <a:rPr lang="nl-NL" err="1"/>
              <a:t>ligula</a:t>
            </a:r>
            <a:r>
              <a:rPr lang="nl-NL"/>
              <a:t>, </a:t>
            </a:r>
            <a:r>
              <a:rPr lang="nl-NL" err="1"/>
              <a:t>aliquet</a:t>
            </a:r>
            <a:r>
              <a:rPr lang="nl-NL"/>
              <a:t> </a:t>
            </a:r>
            <a:r>
              <a:rPr lang="nl-NL" err="1"/>
              <a:t>lobortis</a:t>
            </a:r>
            <a:r>
              <a:rPr lang="nl-NL"/>
              <a:t> </a:t>
            </a:r>
            <a:r>
              <a:rPr lang="nl-NL" err="1"/>
              <a:t>nulla</a:t>
            </a:r>
            <a:r>
              <a:rPr lang="nl-NL"/>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err="1"/>
              <a:t>Edit</a:t>
            </a:r>
            <a:r>
              <a:rPr lang="nl-NL"/>
              <a:t> </a:t>
            </a:r>
            <a:r>
              <a:rPr lang="nl-NL" err="1"/>
              <a:t>footnote</a:t>
            </a:r>
            <a:endParaRPr lang="nl-NL"/>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err="1"/>
              <a:t>Edit</a:t>
            </a:r>
            <a:r>
              <a:rPr lang="nl-NL"/>
              <a:t> header style</a:t>
            </a:r>
            <a:endParaRPr lang="en-US"/>
          </a:p>
        </p:txBody>
      </p:sp>
    </p:spTree>
    <p:extLst>
      <p:ext uri="{BB962C8B-B14F-4D97-AF65-F5344CB8AC3E}">
        <p14:creationId xmlns:p14="http://schemas.microsoft.com/office/powerpoint/2010/main" val="22403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19840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742167984"/>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AA78-4D23-4CC8-A7DC-3E10FB028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98A42-70FE-44CE-9012-C30A1D3B1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D0D6E-1259-4056-A7BD-2408AE8426AA}"/>
              </a:ext>
            </a:extLst>
          </p:cNvPr>
          <p:cNvSpPr>
            <a:spLocks noGrp="1"/>
          </p:cNvSpPr>
          <p:nvPr>
            <p:ph type="dt" sz="half" idx="10"/>
          </p:nvPr>
        </p:nvSpPr>
        <p:spPr/>
        <p:txBody>
          <a:bodyPr/>
          <a:lstStyle/>
          <a:p>
            <a:fld id="{DE051DB0-50E2-4A45-98CE-CCBBB311233A}" type="datetimeFigureOut">
              <a:rPr lang="en-US" smtClean="0"/>
              <a:t>6/21/2022</a:t>
            </a:fld>
            <a:endParaRPr lang="en-US"/>
          </a:p>
        </p:txBody>
      </p:sp>
      <p:sp>
        <p:nvSpPr>
          <p:cNvPr id="5" name="Footer Placeholder 4">
            <a:extLst>
              <a:ext uri="{FF2B5EF4-FFF2-40B4-BE49-F238E27FC236}">
                <a16:creationId xmlns:a16="http://schemas.microsoft.com/office/drawing/2014/main" id="{1098AF86-B46F-469D-96DE-2B1B87A3C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5B76D-2619-48E5-A84C-534A4365C39F}"/>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46521062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B97-AD3A-4553-9FBD-8319D15E8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1A36D-2C2E-4B00-813F-1E005942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025DE-A5FA-4DCA-8EB9-692CBB72F80F}"/>
              </a:ext>
            </a:extLst>
          </p:cNvPr>
          <p:cNvSpPr>
            <a:spLocks noGrp="1"/>
          </p:cNvSpPr>
          <p:nvPr>
            <p:ph type="dt" sz="half" idx="10"/>
          </p:nvPr>
        </p:nvSpPr>
        <p:spPr/>
        <p:txBody>
          <a:bodyPr/>
          <a:lstStyle/>
          <a:p>
            <a:fld id="{DE051DB0-50E2-4A45-98CE-CCBBB311233A}" type="datetimeFigureOut">
              <a:rPr lang="en-US" smtClean="0"/>
              <a:t>6/21/2022</a:t>
            </a:fld>
            <a:endParaRPr lang="en-US"/>
          </a:p>
        </p:txBody>
      </p:sp>
      <p:sp>
        <p:nvSpPr>
          <p:cNvPr id="5" name="Footer Placeholder 4">
            <a:extLst>
              <a:ext uri="{FF2B5EF4-FFF2-40B4-BE49-F238E27FC236}">
                <a16:creationId xmlns:a16="http://schemas.microsoft.com/office/drawing/2014/main" id="{DD321FB0-A704-4448-AEBB-A1647DDE3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183-259F-4D76-BCE1-E2C6D7377353}"/>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29661079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print"/>
          <a:srcRect l="35652"/>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220361843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69186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1_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screen">
            <a:extLst>
              <a:ext uri="{28A0092B-C50C-407E-A947-70E740481C1C}">
                <a14:useLocalDpi xmlns:a14="http://schemas.microsoft.com/office/drawing/2010/main"/>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281772796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211064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SC Dashboar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20398"/>
          </a:xfrm>
          <a:prstGeom prst="rect">
            <a:avLst/>
          </a:prstGeom>
        </p:spPr>
        <p:txBody>
          <a:bodyPr>
            <a:normAutofit/>
          </a:bodyPr>
          <a:lstStyle>
            <a:lvl1pPr>
              <a:defRPr sz="2001"/>
            </a:lvl1pPr>
          </a:lstStyle>
          <a:p>
            <a:r>
              <a:rPr lang="en-US"/>
              <a:t>Click to edit Master title style</a:t>
            </a:r>
            <a:endParaRPr lang="en-GB"/>
          </a:p>
        </p:txBody>
      </p:sp>
      <p:sp>
        <p:nvSpPr>
          <p:cNvPr id="6" name="Text Box 27"/>
          <p:cNvSpPr txBox="1">
            <a:spLocks noChangeArrowheads="1"/>
          </p:cNvSpPr>
          <p:nvPr userDrawn="1"/>
        </p:nvSpPr>
        <p:spPr bwMode="auto">
          <a:xfrm>
            <a:off x="11464633" y="6476384"/>
            <a:ext cx="1043045" cy="225863"/>
          </a:xfrm>
          <a:prstGeom prst="rect">
            <a:avLst/>
          </a:prstGeom>
          <a:noFill/>
          <a:ln w="9525" algn="ctr">
            <a:noFill/>
            <a:miter lim="800000"/>
            <a:headEnd/>
            <a:tailEnd/>
          </a:ln>
          <a:effectLst/>
        </p:spPr>
        <p:txBody>
          <a:bodyPr wrap="square" lIns="96806" tIns="48403" rIns="96806" bIns="48403" anchor="b">
            <a:spAutoFit/>
          </a:bodyPr>
          <a:lstStyle/>
          <a:p>
            <a:pPr>
              <a:lnSpc>
                <a:spcPct val="90000"/>
              </a:lnSpc>
            </a:pPr>
            <a:r>
              <a:rPr lang="en-US" sz="925">
                <a:solidFill>
                  <a:prstClr val="white">
                    <a:lumMod val="50000"/>
                  </a:prstClr>
                </a:solidFill>
              </a:rPr>
              <a:t>     </a:t>
            </a:r>
            <a:fld id="{27E0A068-2F96-4452-B6AF-D7C6C78D01BA}" type="slidenum">
              <a:rPr lang="en-US" sz="925" smtClean="0">
                <a:solidFill>
                  <a:srgbClr val="0070C0"/>
                </a:solidFill>
              </a:rPr>
              <a:pPr>
                <a:lnSpc>
                  <a:spcPct val="90000"/>
                </a:lnSpc>
              </a:pPr>
              <a:t>‹#›</a:t>
            </a:fld>
            <a:endParaRPr lang="en-US" sz="925">
              <a:solidFill>
                <a:srgbClr val="0070C0"/>
              </a:solidFill>
            </a:endParaRPr>
          </a:p>
        </p:txBody>
      </p:sp>
    </p:spTree>
    <p:extLst>
      <p:ext uri="{BB962C8B-B14F-4D97-AF65-F5344CB8AC3E}">
        <p14:creationId xmlns:p14="http://schemas.microsoft.com/office/powerpoint/2010/main" val="34882684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24" name="Tijdelijke aanduiding voor afbeelding 7"/>
          <p:cNvSpPr>
            <a:spLocks noGrp="1"/>
          </p:cNvSpPr>
          <p:nvPr>
            <p:ph type="pic" sz="quarter" idx="10" hasCustomPrompt="1"/>
          </p:nvPr>
        </p:nvSpPr>
        <p:spPr>
          <a:xfrm>
            <a:off x="-12298" y="2881312"/>
            <a:ext cx="12204299" cy="3290888"/>
          </a:xfrm>
          <a:prstGeom prst="rect">
            <a:avLst/>
          </a:prstGeom>
          <a:solidFill>
            <a:schemeClr val="bg1">
              <a:lumMod val="85000"/>
              <a:alpha val="99000"/>
            </a:schemeClr>
          </a:solidFill>
        </p:spPr>
        <p:txBody>
          <a:bodyPr/>
          <a:lstStyle>
            <a:lvl1pPr marL="0" indent="0">
              <a:buNone/>
              <a:defRPr sz="1400">
                <a:solidFill>
                  <a:srgbClr val="0069B4"/>
                </a:solidFill>
                <a:latin typeface="+mn-lt"/>
                <a:ea typeface="Verdana" panose="020B0604030504040204" pitchFamily="34" charset="0"/>
                <a:cs typeface="Verdana" panose="020B0604030504040204" pitchFamily="34" charset="0"/>
              </a:defRPr>
            </a:lvl1pPr>
          </a:lstStyle>
          <a:p>
            <a:r>
              <a:rPr lang="en-US" noProof="0"/>
              <a:t>Click on the icon to insert an image</a:t>
            </a:r>
          </a:p>
        </p:txBody>
      </p:sp>
      <p:sp>
        <p:nvSpPr>
          <p:cNvPr id="11" name="Tijdelijke aanduiding voor tekst 10"/>
          <p:cNvSpPr>
            <a:spLocks noGrp="1"/>
          </p:cNvSpPr>
          <p:nvPr>
            <p:ph type="body" sz="quarter" idx="16" hasCustomPrompt="1"/>
          </p:nvPr>
        </p:nvSpPr>
        <p:spPr>
          <a:xfrm>
            <a:off x="6775940" y="1990725"/>
            <a:ext cx="4892431" cy="342900"/>
          </a:xfrm>
          <a:prstGeom prst="rect">
            <a:avLst/>
          </a:prstGeom>
        </p:spPr>
        <p:txBody>
          <a:bodyPr anchor="b"/>
          <a:lstStyle>
            <a:lvl1pPr marL="0" indent="0" algn="r">
              <a:lnSpc>
                <a:spcPts val="1800"/>
              </a:lnSpc>
              <a:spcBef>
                <a:spcPts val="0"/>
              </a:spcBef>
              <a:buNone/>
              <a:defRPr sz="1800" baseline="0">
                <a:solidFill>
                  <a:srgbClr val="0069B4"/>
                </a:solidFill>
                <a:latin typeface="+mn-lt"/>
              </a:defRPr>
            </a:lvl1pPr>
          </a:lstStyle>
          <a:p>
            <a:pPr lvl="0"/>
            <a:r>
              <a:rPr lang="en-US"/>
              <a:t>Click to add name speaker</a:t>
            </a:r>
            <a:endParaRPr lang="nl-NL"/>
          </a:p>
        </p:txBody>
      </p:sp>
      <p:sp>
        <p:nvSpPr>
          <p:cNvPr id="31" name="Tijdelijke aanduiding voor tekst 10"/>
          <p:cNvSpPr>
            <a:spLocks noGrp="1"/>
          </p:cNvSpPr>
          <p:nvPr>
            <p:ph type="body" sz="quarter" idx="17" hasCustomPrompt="1"/>
          </p:nvPr>
        </p:nvSpPr>
        <p:spPr>
          <a:xfrm>
            <a:off x="6775563" y="2343150"/>
            <a:ext cx="4892431" cy="228601"/>
          </a:xfrm>
          <a:prstGeom prst="rect">
            <a:avLst/>
          </a:prstGeom>
        </p:spPr>
        <p:txBody>
          <a:bodyPr anchor="b"/>
          <a:lstStyle>
            <a:lvl1pPr marL="0" indent="0" algn="r">
              <a:lnSpc>
                <a:spcPts val="1600"/>
              </a:lnSpc>
              <a:spcBef>
                <a:spcPts val="0"/>
              </a:spcBef>
              <a:buNone/>
              <a:defRPr sz="1400" baseline="0">
                <a:solidFill>
                  <a:srgbClr val="0069B4"/>
                </a:solidFill>
                <a:latin typeface="+mn-lt"/>
              </a:defRPr>
            </a:lvl1pPr>
          </a:lstStyle>
          <a:p>
            <a:pPr lvl="0"/>
            <a:r>
              <a:rPr lang="en-US"/>
              <a:t>Click to add job title</a:t>
            </a:r>
            <a:endParaRPr lang="nl-NL"/>
          </a:p>
        </p:txBody>
      </p:sp>
      <p:sp>
        <p:nvSpPr>
          <p:cNvPr id="12" name="Tijdelijke aanduiding voor tekst 14"/>
          <p:cNvSpPr>
            <a:spLocks noGrp="1"/>
          </p:cNvSpPr>
          <p:nvPr>
            <p:ph type="body" sz="quarter" idx="18" hasCustomPrompt="1"/>
          </p:nvPr>
        </p:nvSpPr>
        <p:spPr>
          <a:xfrm>
            <a:off x="645262" y="504826"/>
            <a:ext cx="11022732" cy="963537"/>
          </a:xfrm>
          <a:prstGeom prst="rect">
            <a:avLst/>
          </a:prstGeom>
        </p:spPr>
        <p:txBody>
          <a:bodyPr lIns="0" tIns="0" rIns="0" bIns="0" anchor="b" anchorCtr="0"/>
          <a:lstStyle>
            <a:lvl1pPr marL="0" indent="0">
              <a:lnSpc>
                <a:spcPts val="3800"/>
              </a:lnSpc>
              <a:spcBef>
                <a:spcPts val="0"/>
              </a:spcBef>
              <a:buNone/>
              <a:defRPr sz="3800" b="0" baseline="0">
                <a:solidFill>
                  <a:srgbClr val="0069B4"/>
                </a:solidFill>
                <a:latin typeface="+mn-lt"/>
                <a:ea typeface="Verdana" panose="020B0604030504040204" pitchFamily="34" charset="0"/>
                <a:cs typeface="Verdana" panose="020B060403050404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9" hasCustomPrompt="1"/>
          </p:nvPr>
        </p:nvSpPr>
        <p:spPr>
          <a:xfrm>
            <a:off x="644816" y="1495423"/>
            <a:ext cx="7702014" cy="514352"/>
          </a:xfrm>
          <a:prstGeom prst="rect">
            <a:avLst/>
          </a:prstGeom>
        </p:spPr>
        <p:txBody>
          <a:bodyPr lIns="0" tIns="0" rIns="0" bIns="0" anchor="t"/>
          <a:lstStyle>
            <a:lvl1pPr marL="0" indent="0">
              <a:lnSpc>
                <a:spcPts val="1800"/>
              </a:lnSpc>
              <a:spcBef>
                <a:spcPts val="0"/>
              </a:spcBef>
              <a:buNone/>
              <a:defRPr sz="1600">
                <a:solidFill>
                  <a:srgbClr val="0069B4"/>
                </a:solidFill>
                <a:latin typeface="+mn-lt"/>
                <a:ea typeface="Verdana" panose="020B0604030504040204" pitchFamily="34" charset="0"/>
                <a:cs typeface="Verdana" panose="020B0604030504040204" pitchFamily="34" charset="0"/>
              </a:defRPr>
            </a:lvl1pPr>
            <a:lvl2pPr marL="51577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031547"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2" name="Rectangle 1">
            <a:extLst>
              <a:ext uri="{FF2B5EF4-FFF2-40B4-BE49-F238E27FC236}">
                <a16:creationId xmlns:a16="http://schemas.microsoft.com/office/drawing/2014/main" id="{8E1FDDA3-3436-4633-912A-B2880423648C}"/>
              </a:ext>
            </a:extLst>
          </p:cNvPr>
          <p:cNvSpPr/>
          <p:nvPr/>
        </p:nvSpPr>
        <p:spPr>
          <a:xfrm>
            <a:off x="3666392" y="6531120"/>
            <a:ext cx="4859216" cy="23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00" b="1" i="0">
                <a:solidFill>
                  <a:srgbClr val="1DB7D2"/>
                </a:solidFill>
                <a:effectLst/>
                <a:latin typeface="Arial-BoldMT"/>
              </a:rPr>
              <a:t>STRICTLY CONFIDENTIAL    </a:t>
            </a:r>
          </a:p>
          <a:p>
            <a:pPr algn="ctr"/>
            <a:r>
              <a:rPr lang="en-GB" sz="500" b="0" i="0">
                <a:solidFill>
                  <a:srgbClr val="1DB7D2"/>
                </a:solidFill>
                <a:effectLst/>
                <a:latin typeface="ArialMT"/>
              </a:rPr>
              <a:t>The content of this document may not be disclosed to third parties without prior consent</a:t>
            </a:r>
            <a:endParaRPr lang="en-US" sz="1200">
              <a:solidFill>
                <a:srgbClr val="1DB7D2"/>
              </a:solidFill>
              <a:latin typeface="+mn-lt"/>
            </a:endParaRPr>
          </a:p>
        </p:txBody>
      </p:sp>
    </p:spTree>
    <p:extLst>
      <p:ext uri="{BB962C8B-B14F-4D97-AF65-F5344CB8AC3E}">
        <p14:creationId xmlns:p14="http://schemas.microsoft.com/office/powerpoint/2010/main" val="157524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Tree>
    <p:extLst>
      <p:ext uri="{BB962C8B-B14F-4D97-AF65-F5344CB8AC3E}">
        <p14:creationId xmlns:p14="http://schemas.microsoft.com/office/powerpoint/2010/main" val="29320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563F7-1B95-42E9-A62B-EF56C9193753}"/>
              </a:ext>
            </a:extLst>
          </p:cNvPr>
          <p:cNvGraphicFramePr>
            <a:graphicFrameLocks noChangeAspect="1"/>
          </p:cNvGraphicFramePr>
          <p:nvPr>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5365" name="think-cell Slide" r:id="rId5" imgW="353" imgH="353" progId="TCLayout.ActiveDocument.1">
                  <p:embed/>
                </p:oleObj>
              </mc:Choice>
              <mc:Fallback>
                <p:oleObj name="think-cell Slide" r:id="rId5" imgW="353" imgH="353" progId="TCLayout.ActiveDocument.1">
                  <p:embed/>
                  <p:pic>
                    <p:nvPicPr>
                      <p:cNvPr id="3" name="Object 2" hidden="1">
                        <a:extLst>
                          <a:ext uri="{FF2B5EF4-FFF2-40B4-BE49-F238E27FC236}">
                            <a16:creationId xmlns:a16="http://schemas.microsoft.com/office/drawing/2014/main" id="{7BE563F7-1B95-42E9-A62B-EF56C9193753}"/>
                          </a:ext>
                        </a:extLst>
                      </p:cNvPr>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4A88FF-0DA9-4E70-B114-7C704501F138}"/>
              </a:ext>
            </a:extLst>
          </p:cNvPr>
          <p:cNvSpPr/>
          <p:nvPr>
            <p:custDataLst>
              <p:tags r:id="rId3"/>
            </p:custDataLst>
          </p:nvPr>
        </p:nvSpPr>
        <p:spPr>
          <a:xfrm>
            <a:off x="0" y="0"/>
            <a:ext cx="211667" cy="211667"/>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3200" b="1" i="0" baseline="0">
              <a:solidFill>
                <a:schemeClr val="bg1"/>
              </a:solidFill>
              <a:latin typeface="Corbel" panose="020B0503020204020204" pitchFamily="34" charset="0"/>
              <a:ea typeface="Arial Unicode MS"/>
              <a:sym typeface="Corbel" panose="020B0503020204020204" pitchFamily="34" charset="0"/>
            </a:endParaRPr>
          </a:p>
        </p:txBody>
      </p:sp>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073379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7438484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 column text page">
    <p:bg>
      <p:bgPr>
        <a:solidFill>
          <a:srgbClr val="F6F6FA"/>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E8F41A-CC32-DB45-987C-5016F96E7AF9}"/>
              </a:ext>
            </a:extLst>
          </p:cNvPr>
          <p:cNvSpPr>
            <a:spLocks noGrp="1"/>
          </p:cNvSpPr>
          <p:nvPr>
            <p:ph type="body" sz="quarter" idx="16"/>
          </p:nvPr>
        </p:nvSpPr>
        <p:spPr>
          <a:xfrm>
            <a:off x="616933" y="1438562"/>
            <a:ext cx="10958145" cy="4203043"/>
          </a:xfrm>
        </p:spPr>
        <p:txBody>
          <a:bodyPr numCol="3" spcCol="18000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E2BF2ABD-CEE5-5542-A66A-5322F04B033B}"/>
              </a:ext>
            </a:extLst>
          </p:cNvPr>
          <p:cNvSpPr>
            <a:spLocks noGrp="1"/>
          </p:cNvSpPr>
          <p:nvPr>
            <p:ph type="title"/>
          </p:nvPr>
        </p:nvSpPr>
        <p:spPr/>
        <p:txBody>
          <a:bodyPr>
            <a:noAutofit/>
          </a:bodyPr>
          <a:lstStyle>
            <a:lvl1pPr>
              <a:defRPr sz="2735"/>
            </a:lvl1pPr>
          </a:lstStyle>
          <a:p>
            <a:r>
              <a:rPr lang="en-US"/>
              <a:t>Click to edit Master title style</a:t>
            </a:r>
          </a:p>
        </p:txBody>
      </p:sp>
      <p:sp>
        <p:nvSpPr>
          <p:cNvPr id="8" name="Date Placeholder 7">
            <a:extLst>
              <a:ext uri="{FF2B5EF4-FFF2-40B4-BE49-F238E27FC236}">
                <a16:creationId xmlns:a16="http://schemas.microsoft.com/office/drawing/2014/main" id="{1BD8C5AE-5A33-0D45-BD32-805D22C45A70}"/>
              </a:ext>
            </a:extLst>
          </p:cNvPr>
          <p:cNvSpPr>
            <a:spLocks noGrp="1"/>
          </p:cNvSpPr>
          <p:nvPr>
            <p:ph type="dt" sz="half" idx="17"/>
          </p:nvPr>
        </p:nvSpPr>
        <p:spPr/>
        <p:txBody>
          <a:bodyPr/>
          <a:lstStyle/>
          <a:p>
            <a:pPr algn="r"/>
            <a:endParaRPr lang="en-GB"/>
          </a:p>
        </p:txBody>
      </p:sp>
      <p:sp>
        <p:nvSpPr>
          <p:cNvPr id="9" name="Footer Placeholder 8">
            <a:extLst>
              <a:ext uri="{FF2B5EF4-FFF2-40B4-BE49-F238E27FC236}">
                <a16:creationId xmlns:a16="http://schemas.microsoft.com/office/drawing/2014/main" id="{C9D1FC9F-CA55-4941-B4BC-0B6094468996}"/>
              </a:ext>
            </a:extLst>
          </p:cNvPr>
          <p:cNvSpPr>
            <a:spLocks noGrp="1"/>
          </p:cNvSpPr>
          <p:nvPr>
            <p:ph type="ftr" sz="quarter" idx="18"/>
          </p:nvPr>
        </p:nvSpPr>
        <p:spPr>
          <a:xfrm>
            <a:off x="603460" y="316401"/>
            <a:ext cx="4779828" cy="149454"/>
          </a:xfrm>
          <a:prstGeom prst="rect">
            <a:avLst/>
          </a:prstGeom>
        </p:spPr>
        <p:txBody>
          <a:bodyPr/>
          <a:lstStyle/>
          <a:p>
            <a:endParaRPr lang="en-GB"/>
          </a:p>
        </p:txBody>
      </p:sp>
      <p:sp>
        <p:nvSpPr>
          <p:cNvPr id="10" name="Slide Number Placeholder 9">
            <a:extLst>
              <a:ext uri="{FF2B5EF4-FFF2-40B4-BE49-F238E27FC236}">
                <a16:creationId xmlns:a16="http://schemas.microsoft.com/office/drawing/2014/main" id="{690391F2-570A-5547-9188-A71B91CCAFB7}"/>
              </a:ext>
            </a:extLst>
          </p:cNvPr>
          <p:cNvSpPr>
            <a:spLocks noGrp="1"/>
          </p:cNvSpPr>
          <p:nvPr>
            <p:ph type="sldNum" sz="quarter" idx="19"/>
          </p:nvPr>
        </p:nvSpPr>
        <p:spPr/>
        <p:txBody>
          <a:bodyPr/>
          <a:lstStyle/>
          <a:p>
            <a:pPr algn="ctr"/>
            <a:fld id="{8B680765-40E2-AC40-8F5D-C6BB6AC8B5D5}" type="slidenum">
              <a:rPr lang="en-GB" smtClean="0"/>
              <a:pPr algn="ctr"/>
              <a:t>‹#›</a:t>
            </a:fld>
            <a:endParaRPr lang="en-GB"/>
          </a:p>
        </p:txBody>
      </p:sp>
    </p:spTree>
    <p:extLst>
      <p:ext uri="{BB962C8B-B14F-4D97-AF65-F5344CB8AC3E}">
        <p14:creationId xmlns:p14="http://schemas.microsoft.com/office/powerpoint/2010/main" val="276372034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85" b="1" i="0">
                <a:solidFill>
                  <a:srgbClr val="808080"/>
                </a:solidFill>
                <a:latin typeface="Arial"/>
                <a:cs typeface="Arial"/>
              </a:defRPr>
            </a:lvl1pPr>
          </a:lstStyle>
          <a:p>
            <a:endParaRPr/>
          </a:p>
        </p:txBody>
      </p:sp>
      <p:sp>
        <p:nvSpPr>
          <p:cNvPr id="3" name="Holder 3"/>
          <p:cNvSpPr>
            <a:spLocks noGrp="1"/>
          </p:cNvSpPr>
          <p:nvPr>
            <p:ph type="body" idx="1"/>
          </p:nvPr>
        </p:nvSpPr>
        <p:spPr>
          <a:xfrm>
            <a:off x="2844803" y="1828800"/>
            <a:ext cx="6502400" cy="3352800"/>
          </a:xfrm>
          <a:prstGeom prst="rect">
            <a:avLst/>
          </a:prstGeom>
        </p:spPr>
        <p:txBody>
          <a:bodyPr lIns="0" tIns="0" rIns="0" bIns="0"/>
          <a:lstStyle>
            <a:lvl1pPr>
              <a:defRPr sz="943"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2"/>
            <a:ext cx="3901440" cy="342900"/>
          </a:xfrm>
          <a:prstGeom prst="rect">
            <a:avLst/>
          </a:prstGeom>
        </p:spPr>
        <p:txBody>
          <a:bodyPr lIns="0" tIns="0" rIns="0" bIns="0"/>
          <a:lstStyle>
            <a:lvl1pPr algn="ctr">
              <a:defRPr>
                <a:solidFill>
                  <a:schemeClr val="tx1">
                    <a:tint val="75000"/>
                  </a:schemeClr>
                </a:solidFill>
              </a:defRPr>
            </a:lvl1pPr>
          </a:lstStyle>
          <a:p>
            <a:pPr defTabSz="861896"/>
            <a:endParaRPr lang="en-GB" sz="1796">
              <a:solidFill>
                <a:srgbClr val="7F7E82">
                  <a:tint val="75000"/>
                </a:srgbClr>
              </a:solidFill>
            </a:endParaRPr>
          </a:p>
        </p:txBody>
      </p:sp>
      <p:sp>
        <p:nvSpPr>
          <p:cNvPr id="5" name="Holder 5"/>
          <p:cNvSpPr>
            <a:spLocks noGrp="1"/>
          </p:cNvSpPr>
          <p:nvPr>
            <p:ph type="dt" sz="half" idx="6"/>
          </p:nvPr>
        </p:nvSpPr>
        <p:spPr>
          <a:xfrm>
            <a:off x="609600" y="6377942"/>
            <a:ext cx="2804160" cy="342900"/>
          </a:xfrm>
          <a:prstGeom prst="rect">
            <a:avLst/>
          </a:prstGeom>
        </p:spPr>
        <p:txBody>
          <a:bodyPr lIns="0" tIns="0" rIns="0" bIns="0"/>
          <a:lstStyle>
            <a:lvl1pPr algn="l">
              <a:defRPr>
                <a:solidFill>
                  <a:schemeClr val="tx1">
                    <a:tint val="75000"/>
                  </a:schemeClr>
                </a:solidFill>
              </a:defRPr>
            </a:lvl1pPr>
          </a:lstStyle>
          <a:p>
            <a:pPr defTabSz="861896"/>
            <a:fld id="{1D8BD707-D9CF-40AE-B4C6-C98DA3205C09}" type="datetimeFigureOut">
              <a:rPr lang="en-US" sz="1796" smtClean="0">
                <a:solidFill>
                  <a:srgbClr val="7F7E82">
                    <a:tint val="75000"/>
                  </a:srgbClr>
                </a:solidFill>
              </a:rPr>
              <a:pPr defTabSz="861896"/>
              <a:t>6/21/2022</a:t>
            </a:fld>
            <a:endParaRPr lang="en-US" sz="1796">
              <a:solidFill>
                <a:srgbClr val="7F7E82">
                  <a:tint val="75000"/>
                </a:srgbClr>
              </a:solidFill>
            </a:endParaRPr>
          </a:p>
        </p:txBody>
      </p:sp>
      <p:sp>
        <p:nvSpPr>
          <p:cNvPr id="6" name="Holder 6"/>
          <p:cNvSpPr>
            <a:spLocks noGrp="1"/>
          </p:cNvSpPr>
          <p:nvPr>
            <p:ph type="sldNum" sz="quarter" idx="7"/>
          </p:nvPr>
        </p:nvSpPr>
        <p:spPr>
          <a:xfrm>
            <a:off x="592667" y="6432210"/>
            <a:ext cx="746759" cy="171450"/>
          </a:xfrm>
          <a:prstGeom prst="rect">
            <a:avLst/>
          </a:prstGeom>
        </p:spPr>
        <p:txBody>
          <a:bodyPr lIns="0" tIns="0" rIns="0" bIns="0"/>
          <a:lstStyle>
            <a:lvl1pPr>
              <a:defRPr sz="943" b="0" i="0">
                <a:solidFill>
                  <a:srgbClr val="808080"/>
                </a:solidFill>
                <a:latin typeface="Arial"/>
                <a:cs typeface="Arial"/>
              </a:defRPr>
            </a:lvl1pPr>
          </a:lstStyle>
          <a:p>
            <a:pPr marL="11570" defTabSz="861896">
              <a:lnSpc>
                <a:spcPts val="1006"/>
              </a:lnSpc>
            </a:pPr>
            <a:r>
              <a:rPr lang="tr-TR" spc="-5"/>
              <a:t>Page</a:t>
            </a:r>
            <a:r>
              <a:rPr lang="tr-TR" spc="-96"/>
              <a:t> </a:t>
            </a:r>
            <a:fld id="{81D60167-4931-47E6-BA6A-407CBD079E47}" type="slidenum">
              <a:rPr lang="tr-TR" spc="-5" smtClean="0"/>
              <a:pPr marL="11570" defTabSz="861896">
                <a:lnSpc>
                  <a:spcPts val="1006"/>
                </a:lnSpc>
              </a:pPr>
              <a:t>‹#›</a:t>
            </a:fld>
            <a:endParaRPr lang="tr-TR" spc="-5"/>
          </a:p>
        </p:txBody>
      </p:sp>
    </p:spTree>
    <p:extLst>
      <p:ext uri="{BB962C8B-B14F-4D97-AF65-F5344CB8AC3E}">
        <p14:creationId xmlns:p14="http://schemas.microsoft.com/office/powerpoint/2010/main" val="33900138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5821903" y="6486956"/>
            <a:ext cx="539375" cy="130607"/>
          </a:xfrm>
          <a:prstGeom prst="rect">
            <a:avLst/>
          </a:prstGeom>
        </p:spPr>
        <p:txBody>
          <a:bodyPr lIns="80133" tIns="40067" rIns="80133" bIns="40067"/>
          <a:lstStyle>
            <a:lvl1pPr>
              <a:defRPr sz="600">
                <a:latin typeface="EYInterstate Light" panose="02000506000000020004" pitchFamily="2" charset="0"/>
              </a:defRPr>
            </a:lvl1pPr>
          </a:lstStyle>
          <a:p>
            <a:fld id="{F9A56513-F998-4254-9CEB-F507EE6F3742}" type="slidenum">
              <a:rPr lang="en-GB" smtClean="0">
                <a:solidFill>
                  <a:prstClr val="black"/>
                </a:solidFill>
              </a:rPr>
              <a:pPr/>
              <a:t>‹#›</a:t>
            </a:fld>
            <a:endParaRPr lang="en-GB">
              <a:solidFill>
                <a:prstClr val="black"/>
              </a:solidFill>
            </a:endParaRPr>
          </a:p>
        </p:txBody>
      </p:sp>
      <p:sp>
        <p:nvSpPr>
          <p:cNvPr id="4" name="Title Placeholder 2"/>
          <p:cNvSpPr>
            <a:spLocks noGrp="1"/>
          </p:cNvSpPr>
          <p:nvPr>
            <p:ph type="title"/>
          </p:nvPr>
        </p:nvSpPr>
        <p:spPr>
          <a:xfrm>
            <a:off x="0" y="-5020"/>
            <a:ext cx="12192000" cy="1017479"/>
          </a:xfrm>
          <a:prstGeom prst="rect">
            <a:avLst/>
          </a:prstGeom>
        </p:spPr>
        <p:txBody>
          <a:bodyPr vert="horz" lIns="80133" tIns="40067" rIns="80133" bIns="40067" rtlCol="0" anchor="ctr">
            <a:normAutofit/>
          </a:bodyPr>
          <a:lstStyle>
            <a:lvl1pPr>
              <a:defRPr sz="2500"/>
            </a:lvl1pPr>
          </a:lstStyle>
          <a:p>
            <a:r>
              <a:rPr lang="en-US"/>
              <a:t> Click to edit Master title style</a:t>
            </a:r>
            <a:endParaRPr lang="en-GB"/>
          </a:p>
        </p:txBody>
      </p:sp>
    </p:spTree>
    <p:extLst>
      <p:ext uri="{BB962C8B-B14F-4D97-AF65-F5344CB8AC3E}">
        <p14:creationId xmlns:p14="http://schemas.microsoft.com/office/powerpoint/2010/main" val="35326469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35" y="0"/>
            <a:ext cx="12186330"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2"/>
            </p:custDataLst>
            <p:extLst>
              <p:ext uri="{D42A27DB-BD31-4B8C-83A1-F6EECF244321}">
                <p14:modId xmlns:p14="http://schemas.microsoft.com/office/powerpoint/2010/main" val="1577517801"/>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18437" name="think-cell Slide" r:id="rId6" imgW="352" imgH="318" progId="TCLayout.ActiveDocument.1">
                  <p:embed/>
                </p:oleObj>
              </mc:Choice>
              <mc:Fallback>
                <p:oleObj name="think-cell Slide" r:id="rId6"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7"/>
                      <a:stretch>
                        <a:fillRect/>
                      </a:stretch>
                    </p:blipFill>
                    <p:spPr>
                      <a:xfrm>
                        <a:off x="1587" y="1588"/>
                        <a:ext cx="1587"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59392" y="4960938"/>
            <a:ext cx="1224912"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grpSp>
      <p:sp>
        <p:nvSpPr>
          <p:cNvPr id="3" name="Title 1"/>
          <p:cNvSpPr>
            <a:spLocks noGrp="1"/>
          </p:cNvSpPr>
          <p:nvPr>
            <p:ph type="ctrTitle" hasCustomPrompt="1"/>
          </p:nvPr>
        </p:nvSpPr>
        <p:spPr>
          <a:xfrm>
            <a:off x="899860" y="1954221"/>
            <a:ext cx="4326679" cy="979702"/>
          </a:xfrm>
        </p:spPr>
        <p:txBody>
          <a:bodyPr/>
          <a:lstStyle>
            <a:lvl1pPr>
              <a:defRPr sz="2999" b="0">
                <a:solidFill>
                  <a:schemeClr val="tx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tx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29529" y="3883152"/>
            <a:ext cx="5514019" cy="643129"/>
          </a:xfrm>
          <a:prstGeom prst="rect">
            <a:avLst/>
          </a:prstGeom>
        </p:spPr>
      </p:pic>
    </p:spTree>
    <p:extLst>
      <p:ext uri="{BB962C8B-B14F-4D97-AF65-F5344CB8AC3E}">
        <p14:creationId xmlns:p14="http://schemas.microsoft.com/office/powerpoint/2010/main" val="3411579351"/>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21 June 2022</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noProof="0"/>
              <a:t>EY DE PPT Gallery</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599" y="1137920"/>
            <a:ext cx="8250503" cy="4946400"/>
          </a:xfrm>
          <a:prstGeom prst="rect">
            <a:avLst/>
          </a:prstGeom>
        </p:spPr>
        <p:txBody>
          <a:bodyPr vert="horz" lIns="0" tIns="0" rIns="0" bIns="0" rtlCol="0">
            <a:noAutofit/>
          </a:bodyPr>
          <a:lstStyle>
            <a:lvl1pPr marL="0" marR="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327" marR="0"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0919" marR="0"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5752" marR="0"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091" marR="0"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1999"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327" marR="0" lvl="1"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999"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0919" marR="0" lvl="2"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799"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5752" marR="0" lvl="3"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599"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091" marR="0" lvl="4"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399"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600" y="9077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839447358"/>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2"/>
            </p:custDataLst>
            <p:extLst>
              <p:ext uri="{D42A27DB-BD31-4B8C-83A1-F6EECF244321}">
                <p14:modId xmlns:p14="http://schemas.microsoft.com/office/powerpoint/2010/main" val="141089542"/>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19461" name="think-cell Slide" r:id="rId4" imgW="352" imgH="318" progId="TCLayout.ActiveDocument.1">
                  <p:embed/>
                </p:oleObj>
              </mc:Choice>
              <mc:Fallback>
                <p:oleObj name="think-cell Slide" r:id="rId4"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64"/>
            <a:ext cx="1219200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025" y="3789040"/>
            <a:ext cx="4535597" cy="1055708"/>
          </a:xfrm>
          <a:prstGeom prst="rect">
            <a:avLst/>
          </a:prstGeom>
        </p:spPr>
        <p:txBody>
          <a:bodyPr anchor="b" anchorCtr="0">
            <a:noAutofit/>
          </a:bodyPr>
          <a:lstStyle>
            <a:lvl1pPr marL="0" indent="0">
              <a:buNone/>
              <a:defRPr sz="2999"/>
            </a:lvl1pPr>
          </a:lstStyle>
          <a:p>
            <a:pPr lvl="0"/>
            <a:r>
              <a:rPr lang="en-US" noProof="0"/>
              <a:t>Chapter Title</a:t>
            </a:r>
          </a:p>
          <a:p>
            <a:pPr lvl="0"/>
            <a:r>
              <a:rPr lang="en-US" noProof="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600" y="5085184"/>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1102868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540533"/>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21 June 2022</a:t>
            </a:fld>
            <a:endParaRPr lang="en-US"/>
          </a:p>
        </p:txBody>
      </p:sp>
      <p:sp>
        <p:nvSpPr>
          <p:cNvPr id="4" name="Fußzeilenplatzhalter 3"/>
          <p:cNvSpPr>
            <a:spLocks noGrp="1"/>
          </p:cNvSpPr>
          <p:nvPr>
            <p:ph type="ftr" sz="quarter" idx="11"/>
          </p:nvPr>
        </p:nvSpPr>
        <p:spPr/>
        <p:txBody>
          <a:bodyPr/>
          <a:lstStyle/>
          <a:p>
            <a:r>
              <a:rPr lang="en-US"/>
              <a:t>EY DE PPT Gallery</a:t>
            </a:r>
          </a:p>
        </p:txBody>
      </p:sp>
      <p:sp>
        <p:nvSpPr>
          <p:cNvPr id="5" name="Foliennummernplatzhalter 4"/>
          <p:cNvSpPr>
            <a:spLocks noGrp="1"/>
          </p:cNvSpPr>
          <p:nvPr>
            <p:ph type="sldNum" sz="quarter" idx="12"/>
          </p:nvPr>
        </p:nvSpPr>
        <p:spPr/>
        <p:txBody>
          <a:bodyPr/>
          <a:lstStyle/>
          <a:p>
            <a:r>
              <a:rPr lang="en-US"/>
              <a:t>Page </a:t>
            </a:r>
            <a:fld id="{F1BC30E3-FFE5-4B91-AA19-87A149EBB9EE}" type="slidenum">
              <a:rPr lang="en-US" smtClean="0"/>
              <a:pPr/>
              <a:t>‹#›</a:t>
            </a:fld>
            <a:endParaRPr lang="en-US"/>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283" y="4207757"/>
            <a:ext cx="647663" cy="648000"/>
          </a:xfrm>
          <a:prstGeom prst="ellipse">
            <a:avLst/>
          </a:prstGeom>
        </p:spPr>
        <p:txBody>
          <a:bodyPr anchor="ctr"/>
          <a:lstStyle>
            <a:lvl1pPr marL="0" indent="0" algn="ctr">
              <a:buNone/>
              <a:defRPr sz="900">
                <a:solidFill>
                  <a:schemeClr val="bg1"/>
                </a:solidFill>
              </a:defRPr>
            </a:lvl1pPr>
          </a:lstStyle>
          <a:p>
            <a:r>
              <a:rPr lang="en-US" noProof="0"/>
              <a:t>Click icon to add picture</a:t>
            </a:r>
          </a:p>
        </p:txBody>
      </p:sp>
    </p:spTree>
    <p:extLst>
      <p:ext uri="{BB962C8B-B14F-4D97-AF65-F5344CB8AC3E}">
        <p14:creationId xmlns:p14="http://schemas.microsoft.com/office/powerpoint/2010/main" val="41117875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5_Standar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B630CFFD-C074-452D-9993-6A513744EC12}" type="datetime3">
              <a:rPr lang="en-US" smtClean="0"/>
              <a:t>21 June 2022</a:t>
            </a:fld>
            <a:endParaRPr lang="en-IN"/>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EY DE PPT Gallery</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itle Placeholder 1">
            <a:extLst>
              <a:ext uri="{FF2B5EF4-FFF2-40B4-BE49-F238E27FC236}">
                <a16:creationId xmlns:a16="http://schemas.microsoft.com/office/drawing/2014/main" id="{73848B0B-B80F-44E5-9F04-26FD9ABAEB97}"/>
              </a:ext>
            </a:extLst>
          </p:cNvPr>
          <p:cNvSpPr>
            <a:spLocks noGrp="1"/>
          </p:cNvSpPr>
          <p:nvPr>
            <p:ph type="title"/>
          </p:nvPr>
        </p:nvSpPr>
        <p:spPr>
          <a:xfrm>
            <a:off x="4994199" y="411875"/>
            <a:ext cx="6552645" cy="826616"/>
          </a:xfrm>
          <a:prstGeom prst="rect">
            <a:avLst/>
          </a:prstGeom>
        </p:spPr>
        <p:txBody>
          <a:bodyPr vert="horz" lIns="0" tIns="0" rIns="0" bIns="0" rtlCol="0" anchor="b" anchorCtr="0">
            <a:noAutofit/>
          </a:bodyPr>
          <a:lstStyle/>
          <a:p>
            <a:r>
              <a:rPr lang="en-US" noProof="0"/>
              <a:t>Click to edit Master title style</a:t>
            </a:r>
          </a:p>
        </p:txBody>
      </p:sp>
    </p:spTree>
    <p:extLst>
      <p:ext uri="{BB962C8B-B14F-4D97-AF65-F5344CB8AC3E}">
        <p14:creationId xmlns:p14="http://schemas.microsoft.com/office/powerpoint/2010/main" val="30717859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Standard">
    <p:spTree>
      <p:nvGrpSpPr>
        <p:cNvPr id="1" name=""/>
        <p:cNvGrpSpPr/>
        <p:nvPr/>
      </p:nvGrpSpPr>
      <p:grpSpPr>
        <a:xfrm>
          <a:off x="0" y="0"/>
          <a:ext cx="0" cy="0"/>
          <a:chOff x="0" y="0"/>
          <a:chExt cx="0" cy="0"/>
        </a:xfrm>
      </p:grpSpPr>
      <p:pic>
        <p:nvPicPr>
          <p:cNvPr id="17" name="Picture 5">
            <a:extLst>
              <a:ext uri="{FF2B5EF4-FFF2-40B4-BE49-F238E27FC236}">
                <a16:creationId xmlns:a16="http://schemas.microsoft.com/office/drawing/2014/main" id="{4C7BCABB-32D3-42EB-9E03-9DA2EF610309}"/>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0"/>
            <a:ext cx="12192000" cy="6863840"/>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extLst>
              <p:ext uri="{D42A27DB-BD31-4B8C-83A1-F6EECF244321}">
                <p14:modId xmlns:p14="http://schemas.microsoft.com/office/powerpoint/2010/main" val="184539036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20485" name="think-cell Slide" r:id="rId6" imgW="352" imgH="318" progId="TCLayout.ActiveDocument.1">
                  <p:embed/>
                </p:oleObj>
              </mc:Choice>
              <mc:Fallback>
                <p:oleObj name="think-cell Slide" r:id="rId6"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7"/>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5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8" name="Rectangle 1">
            <a:extLst>
              <a:ext uri="{FF2B5EF4-FFF2-40B4-BE49-F238E27FC236}">
                <a16:creationId xmlns:a16="http://schemas.microsoft.com/office/drawing/2014/main" id="{718D1579-E3C4-443A-89CF-388267001CDE}"/>
              </a:ext>
            </a:extLst>
          </p:cNvPr>
          <p:cNvSpPr/>
          <p:nvPr userDrawn="1"/>
        </p:nvSpPr>
        <p:spPr>
          <a:xfrm flipH="1">
            <a:off x="0" y="0"/>
            <a:ext cx="12192001" cy="6858000"/>
          </a:xfrm>
          <a:prstGeom prst="rect">
            <a:avLst/>
          </a:prstGeom>
          <a:gradFill flip="none" rotWithShape="1">
            <a:gsLst>
              <a:gs pos="50000">
                <a:srgbClr val="000000">
                  <a:alpha val="35000"/>
                </a:srgbClr>
              </a:gs>
              <a:gs pos="100000">
                <a:srgbClr val="2E2E38">
                  <a:alpha val="0"/>
                  <a:lumMod val="100000"/>
                </a:srgbClr>
              </a:gs>
            </a:gsLst>
            <a:lin ang="8100000" scaled="1"/>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en-US" sz="1799" b="0" i="0" u="none" strike="noStrike" kern="0" cap="none" spc="0" normalizeH="0" baseline="0" noProof="0">
              <a:ln>
                <a:noFill/>
              </a:ln>
              <a:solidFill>
                <a:srgbClr val="2E2E38"/>
              </a:solidFill>
              <a:effectLst/>
              <a:uLnTx/>
              <a:uFillTx/>
            </a:endParaRPr>
          </a:p>
        </p:txBody>
      </p:sp>
      <p:grpSp>
        <p:nvGrpSpPr>
          <p:cNvPr id="9" name="Group 4">
            <a:extLst>
              <a:ext uri="{FF2B5EF4-FFF2-40B4-BE49-F238E27FC236}">
                <a16:creationId xmlns:a16="http://schemas.microsoft.com/office/drawing/2014/main" id="{1B1E4911-762E-4A14-B7E6-C8E2AADAC0CB}"/>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BEC0C40A-F174-4133-BBFC-C328CC1F58F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6F465BC5-1F48-42E0-85DD-A3B37319B7A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7">
              <a:extLst>
                <a:ext uri="{FF2B5EF4-FFF2-40B4-BE49-F238E27FC236}">
                  <a16:creationId xmlns:a16="http://schemas.microsoft.com/office/drawing/2014/main" id="{FB37A6E2-CCA0-4796-8D75-E6205DFADB62}"/>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599">
                <a:solidFill>
                  <a:schemeClr val="bg1"/>
                </a:solidFill>
              </a:defRPr>
            </a:lvl1pPr>
          </a:lstStyle>
          <a:p>
            <a:r>
              <a:rPr lang="en-US"/>
              <a:t>Click to edit Master title style</a:t>
            </a:r>
            <a:endParaRPr lang="en-GB"/>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137920"/>
            <a:ext cx="10972800" cy="4954905"/>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a:ln>
                <a:noFill/>
              </a:ln>
              <a:solidFill>
                <a:prstClr val="white"/>
              </a:solidFill>
              <a:effectLst/>
              <a:uLnTx/>
              <a:uFillTx/>
              <a:latin typeface="Arial"/>
              <a:ea typeface="+mn-ea"/>
              <a:cs typeface="+mn-cs"/>
            </a:endParaRPr>
          </a:p>
        </p:txBody>
      </p:sp>
      <p:sp>
        <p:nvSpPr>
          <p:cNvPr id="19" name="Line 10">
            <a:extLst>
              <a:ext uri="{FF2B5EF4-FFF2-40B4-BE49-F238E27FC236}">
                <a16:creationId xmlns:a16="http://schemas.microsoft.com/office/drawing/2014/main" id="{4FA71CD7-FAA8-4970-82AF-E318FDDDFD04}"/>
              </a:ext>
            </a:extLst>
          </p:cNvPr>
          <p:cNvSpPr>
            <a:spLocks noChangeShapeType="1"/>
          </p:cNvSpPr>
          <p:nvPr userDrawn="1"/>
        </p:nvSpPr>
        <p:spPr bwMode="auto">
          <a:xfrm>
            <a:off x="609600" y="9077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83133948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567331342"/>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a:t>Click to edit Master title style</a:t>
            </a:r>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hasCustomPrompt="1"/>
          </p:nvPr>
        </p:nvSpPr>
        <p:spPr>
          <a:xfrm>
            <a:off x="609600" y="1137921"/>
            <a:ext cx="4954924" cy="4267457"/>
          </a:xfrm>
          <a:prstGeom prst="rect">
            <a:avLst/>
          </a:prstGeom>
        </p:spPr>
        <p:txBody>
          <a:bodyPr>
            <a:noAutofit/>
          </a:bodyPr>
          <a:lstStyle>
            <a:lvl1pPr marL="0" indent="0">
              <a:buNone/>
              <a:defRPr/>
            </a:lvl1pPr>
          </a:lstStyle>
          <a:p>
            <a:r>
              <a:rPr lang="en-US" noProof="0"/>
              <a:t>Click icon to add table</a:t>
            </a:r>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a:prstGeom prst="rect">
            <a:avLst/>
          </a:prstGeom>
        </p:spPr>
        <p:txBody>
          <a:bodyPr>
            <a:noAutofit/>
          </a:bodyPr>
          <a:lstStyle>
            <a:lvl1pPr marL="0" indent="0">
              <a:buNone/>
              <a:defRPr sz="1199">
                <a:solidFill>
                  <a:schemeClr val="tx2"/>
                </a:solidFill>
              </a:defRPr>
            </a:lvl1pPr>
          </a:lstStyle>
          <a:p>
            <a:pPr lvl="0"/>
            <a:r>
              <a:rPr lang="en-US" noProof="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a:prstGeom prst="rect">
            <a:avLst/>
          </a:prstGeom>
        </p:spPr>
        <p:txBody>
          <a:bodyPr>
            <a:noAutofit/>
          </a:bodyPr>
          <a:lstStyle>
            <a:lvl1pPr marL="0" indent="0">
              <a:buNone/>
              <a:defRPr sz="1199">
                <a:solidFill>
                  <a:schemeClr val="bg1"/>
                </a:solidFill>
              </a:defRPr>
            </a:lvl1pPr>
          </a:lstStyle>
          <a:p>
            <a:pPr lvl="0"/>
            <a:r>
              <a:rPr lang="en-US" noProof="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r>
              <a:rPr lang="en-US" noProof="0"/>
              <a:t>Click icon to add table</a:t>
            </a:r>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a:prstGeom prst="rect">
            <a:avLst/>
          </a:prstGeom>
        </p:spPr>
        <p:txBody>
          <a:bodyPr>
            <a:noAutofit/>
          </a:bodyPr>
          <a:lstStyle>
            <a:lvl1pPr marL="0" indent="0">
              <a:buNone/>
              <a:defRPr/>
            </a:lvl1pPr>
          </a:lstStyle>
          <a:p>
            <a:pPr lvl="0"/>
            <a:r>
              <a:rPr lang="en-US" noProof="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a:prstGeom prst="rect">
            <a:avLst/>
          </a:prstGeom>
        </p:spPr>
        <p:txBody>
          <a:bodyPr>
            <a:noAutofit/>
          </a:bodyPr>
          <a:lstStyle>
            <a:lvl1pPr marL="0" indent="0">
              <a:buNone/>
              <a:defRPr sz="1599"/>
            </a:lvl1pPr>
          </a:lstStyle>
          <a:p>
            <a:pPr lvl="0"/>
            <a:r>
              <a:rPr lang="en-US" noProof="0"/>
              <a:t>Content EY Interstate Light, 16pt, Lorem ipsum dolor, 12pt, </a:t>
            </a:r>
            <a:r>
              <a:rPr lang="en-US" noProof="0" err="1"/>
              <a:t>Utinam</a:t>
            </a:r>
            <a:r>
              <a:rPr lang="en-US" noProof="0"/>
              <a:t> </a:t>
            </a:r>
            <a:r>
              <a:rPr lang="en-US" noProof="0" err="1"/>
              <a:t>nonumy</a:t>
            </a:r>
            <a:r>
              <a:rPr lang="en-US" noProof="0"/>
              <a:t> </a:t>
            </a:r>
            <a:r>
              <a:rPr lang="en-US" noProof="0" err="1"/>
              <a:t>abhorreant</a:t>
            </a:r>
            <a:r>
              <a:rPr lang="en-US" noProof="0"/>
              <a:t> </a:t>
            </a:r>
            <a:r>
              <a:rPr lang="en-US" noProof="0" err="1"/>
              <a:t>sead</a:t>
            </a:r>
            <a:r>
              <a:rPr lang="en-US" noProof="0"/>
              <a:t>. </a:t>
            </a:r>
            <a:r>
              <a:rPr lang="en-US" noProof="0" err="1"/>
              <a:t>Putant</a:t>
            </a:r>
            <a:r>
              <a:rPr lang="en-US" noProof="0"/>
              <a:t> </a:t>
            </a:r>
            <a:r>
              <a:rPr lang="en-US" noProof="0" err="1"/>
              <a:t>probatus</a:t>
            </a:r>
            <a:r>
              <a:rPr lang="en-US" noProof="0"/>
              <a:t> id vis, ad his </a:t>
            </a:r>
            <a:r>
              <a:rPr lang="en-US" noProof="0" err="1"/>
              <a:t>meis</a:t>
            </a:r>
            <a:r>
              <a:rPr lang="en-US" noProof="0"/>
              <a:t> </a:t>
            </a:r>
            <a:r>
              <a:rPr lang="en-US" noProof="0" err="1"/>
              <a:t>habemus</a:t>
            </a:r>
            <a:r>
              <a:rPr lang="en-US" noProof="0"/>
              <a:t> </a:t>
            </a:r>
            <a:r>
              <a:rPr lang="en-US" noProof="0" err="1"/>
              <a:t>repudiare</a:t>
            </a:r>
            <a:r>
              <a:rPr lang="en-US" noProof="0"/>
              <a:t>, has an </a:t>
            </a:r>
            <a:r>
              <a:rPr lang="en-US" noProof="0" err="1"/>
              <a:t>pericula</a:t>
            </a:r>
            <a:r>
              <a:rPr lang="en-US" noProof="0"/>
              <a:t> </a:t>
            </a:r>
            <a:r>
              <a:rPr lang="en-US" noProof="0" err="1"/>
              <a:t>tractatos</a:t>
            </a:r>
            <a:r>
              <a:rPr lang="en-US" noProof="0"/>
              <a:t>. </a:t>
            </a:r>
            <a:r>
              <a:rPr lang="en-US" noProof="0" err="1"/>
              <a:t>Nec</a:t>
            </a:r>
            <a:r>
              <a:rPr lang="en-US" noProof="0"/>
              <a:t> </a:t>
            </a:r>
            <a:r>
              <a:rPr lang="en-US" noProof="0" err="1"/>
              <a:t>debitis</a:t>
            </a:r>
            <a:r>
              <a:rPr lang="en-US" noProof="0"/>
              <a:t> </a:t>
            </a:r>
            <a:r>
              <a:rPr lang="en-US" noProof="0" err="1"/>
              <a:t>dissentias</a:t>
            </a:r>
            <a:r>
              <a:rPr lang="en-US" noProof="0"/>
              <a:t> ad. </a:t>
            </a:r>
            <a:r>
              <a:rPr lang="en-US" noProof="0" err="1"/>
              <a:t>Patrioque</a:t>
            </a:r>
            <a:r>
              <a:rPr lang="en-US" noProof="0"/>
              <a:t> </a:t>
            </a:r>
            <a:r>
              <a:rPr lang="en-US" noProof="0" err="1"/>
              <a:t>voluptatum</a:t>
            </a:r>
            <a:r>
              <a:rPr lang="en-US" noProof="0"/>
              <a:t> </a:t>
            </a:r>
            <a:r>
              <a:rPr lang="en-US" noProof="0" err="1"/>
              <a:t>sed</a:t>
            </a:r>
            <a:r>
              <a:rPr lang="en-US" noProof="0"/>
              <a:t> ex, id </a:t>
            </a:r>
            <a:r>
              <a:rPr lang="en-US" noProof="0" err="1"/>
              <a:t>admodum</a:t>
            </a:r>
            <a:r>
              <a:rPr lang="en-US" noProof="0"/>
              <a:t>.</a:t>
            </a:r>
          </a:p>
          <a:p>
            <a:pPr lvl="0"/>
            <a:endParaRPr lang="en-US" noProof="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0B0FC22C-51B8-4BBE-A811-8709A4736A15}" type="datetime3">
              <a:rPr lang="en-US" noProof="0" smtClean="0"/>
              <a:t>21 June 2022</a:t>
            </a:fld>
            <a:endParaRPr lang="en-US" noProof="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noProof="0"/>
              <a:t>EY DE PPT Gallery</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14015262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21509"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5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978" y="0"/>
            <a:ext cx="12182044"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78" y="3176"/>
            <a:ext cx="12162759"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de-DE" sz="1799"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1829168266"/>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22533" name="think-cell Slide" r:id="rId5" imgW="352" imgH="318" progId="TCLayout.ActiveDocument.1">
                  <p:embed/>
                </p:oleObj>
              </mc:Choice>
              <mc:Fallback>
                <p:oleObj name="think-cell Slide" r:id="rId5"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9326" y="0"/>
            <a:ext cx="12201326"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3" name="Title 1"/>
          <p:cNvSpPr>
            <a:spLocks noGrp="1"/>
          </p:cNvSpPr>
          <p:nvPr>
            <p:ph type="ctrTitle" hasCustomPrompt="1"/>
          </p:nvPr>
        </p:nvSpPr>
        <p:spPr>
          <a:xfrm>
            <a:off x="899861" y="1954221"/>
            <a:ext cx="3900670" cy="979702"/>
          </a:xfrm>
          <a:prstGeom prst="rect">
            <a:avLst/>
          </a:prstGeom>
        </p:spPr>
        <p:txBody>
          <a:bodyPr/>
          <a:lstStyle>
            <a:lvl1pPr>
              <a:defRPr sz="2999" b="0">
                <a:solidFill>
                  <a:schemeClr val="tx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tx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59392" y="4960938"/>
            <a:ext cx="1224912"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25868" t="30525" r="48266" b="26518"/>
          <a:stretch/>
        </p:blipFill>
        <p:spPr>
          <a:xfrm>
            <a:off x="4908487" y="1055364"/>
            <a:ext cx="2554953" cy="2511054"/>
          </a:xfrm>
          <a:prstGeom prst="rect">
            <a:avLst/>
          </a:prstGeom>
        </p:spPr>
      </p:pic>
    </p:spTree>
    <p:extLst>
      <p:ext uri="{BB962C8B-B14F-4D97-AF65-F5344CB8AC3E}">
        <p14:creationId xmlns:p14="http://schemas.microsoft.com/office/powerpoint/2010/main" val="640463632"/>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1219200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200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de-DE" sz="1799"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23557" name="think-cell Slide" r:id="rId6" imgW="352" imgH="318" progId="TCLayout.ActiveDocument.1">
                  <p:embed/>
                </p:oleObj>
              </mc:Choice>
              <mc:Fallback>
                <p:oleObj name="think-cell Slide" r:id="rId6"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7"/>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3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601" y="1047450"/>
            <a:ext cx="913606"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599">
                <a:solidFill>
                  <a:schemeClr val="bg1"/>
                </a:solidFill>
              </a:defRPr>
            </a:lvl1pPr>
          </a:lstStyle>
          <a:p>
            <a:r>
              <a:rPr lang="de-DE"/>
              <a:t>Mastertitelformat bearbeiten</a:t>
            </a:r>
            <a:endParaRPr lang="en-GB"/>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449395"/>
            <a:ext cx="10972800" cy="4643430"/>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185551161"/>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r="-154"/>
          <a:stretch/>
        </p:blipFill>
        <p:spPr>
          <a:xfrm>
            <a:off x="1589" y="0"/>
            <a:ext cx="12227780"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24581" name="think-cell Slide" r:id="rId6" imgW="352" imgH="318" progId="TCLayout.ActiveDocument.1">
                  <p:embed/>
                </p:oleObj>
              </mc:Choice>
              <mc:Fallback>
                <p:oleObj name="think-cell Slide" r:id="rId6"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7"/>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3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601" y="1047450"/>
            <a:ext cx="913606"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399">
                <a:solidFill>
                  <a:schemeClr val="bg1"/>
                </a:solidFill>
              </a:defRPr>
            </a:lvl1pPr>
          </a:lstStyle>
          <a:p>
            <a:r>
              <a:rPr lang="de-DE"/>
              <a:t>Mastertitelformat bearbeiten</a:t>
            </a:r>
            <a:endParaRPr lang="en-GB"/>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137920"/>
            <a:ext cx="10972800" cy="4954905"/>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303356734"/>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91DEBBD0-ED69-42F7-AE02-53D61B52F7DB}" type="datetime3">
              <a:rPr lang="en-US" noProof="0" smtClean="0"/>
              <a:t>21 June 2022</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noProof="0"/>
              <a:t>EY DE PPT Gallery</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600" y="10474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4169292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03217091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794303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50925781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1859830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82951099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39109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623446009"/>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77913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185876248"/>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111617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pic>
        <p:nvPicPr>
          <p:cNvPr id="8"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31257"/>
            <a:ext cx="12192000" cy="635000"/>
          </a:xfrm>
          <a:prstGeom prst="rect">
            <a:avLst/>
          </a:prstGeom>
        </p:spPr>
      </p:pic>
    </p:spTree>
    <p:extLst>
      <p:ext uri="{BB962C8B-B14F-4D97-AF65-F5344CB8AC3E}">
        <p14:creationId xmlns:p14="http://schemas.microsoft.com/office/powerpoint/2010/main" val="1433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671564873"/>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77663442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1607493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82586120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69825826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350924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551148506"/>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65440357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31141251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5687692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916673808"/>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6526315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795404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729180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36077815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231257"/>
            <a:ext cx="12192000" cy="635000"/>
          </a:xfrm>
          <a:prstGeom prst="rect">
            <a:avLst/>
          </a:prstGeom>
        </p:spPr>
      </p:pic>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365427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314933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3085984083"/>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205688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err="1"/>
              <a:t>consectetur</a:t>
            </a:r>
            <a:r>
              <a:rPr lang="nl-NL"/>
              <a:t> </a:t>
            </a:r>
            <a:r>
              <a:rPr lang="nl-NL" err="1"/>
              <a:t>adipiscing</a:t>
            </a:r>
            <a:r>
              <a:rPr lang="nl-NL"/>
              <a:t> </a:t>
            </a:r>
            <a:r>
              <a:rPr lang="nl-NL" err="1"/>
              <a:t>elit</a:t>
            </a:r>
            <a:r>
              <a:rPr lang="nl-NL"/>
              <a:t>. </a:t>
            </a:r>
            <a:r>
              <a:rPr lang="nl-NL" err="1"/>
              <a:t>Donec</a:t>
            </a:r>
            <a:r>
              <a:rPr lang="nl-NL"/>
              <a:t> </a:t>
            </a:r>
            <a:r>
              <a:rPr lang="nl-NL" err="1"/>
              <a:t>mauris</a:t>
            </a:r>
            <a:r>
              <a:rPr lang="nl-NL"/>
              <a:t> </a:t>
            </a:r>
            <a:r>
              <a:rPr lang="nl-NL" err="1"/>
              <a:t>lorem</a:t>
            </a:r>
            <a:r>
              <a:rPr lang="nl-NL"/>
              <a:t>, vestibulum </a:t>
            </a:r>
            <a:r>
              <a:rPr lang="nl-NL" err="1"/>
              <a:t>ac</a:t>
            </a:r>
            <a:r>
              <a:rPr lang="nl-NL"/>
              <a:t> </a:t>
            </a:r>
            <a:r>
              <a:rPr lang="nl-NL" err="1"/>
              <a:t>rutrum</a:t>
            </a:r>
            <a:r>
              <a:rPr lang="nl-NL"/>
              <a:t> </a:t>
            </a:r>
            <a:r>
              <a:rPr lang="nl-NL" err="1"/>
              <a:t>id</a:t>
            </a:r>
            <a:r>
              <a:rPr lang="nl-NL"/>
              <a:t>, </a:t>
            </a:r>
            <a:r>
              <a:rPr lang="nl-NL" err="1"/>
              <a:t>suscipit</a:t>
            </a:r>
            <a:r>
              <a:rPr lang="nl-NL"/>
              <a:t> in </a:t>
            </a:r>
            <a:r>
              <a:rPr lang="nl-NL" err="1"/>
              <a:t>dui.</a:t>
            </a:r>
            <a:r>
              <a:rPr lang="nl-NL"/>
              <a:t> </a:t>
            </a:r>
            <a:r>
              <a:rPr lang="nl-NL" err="1"/>
              <a:t>Donec</a:t>
            </a:r>
            <a:r>
              <a:rPr lang="nl-NL"/>
              <a:t> vitae </a:t>
            </a:r>
            <a:r>
              <a:rPr lang="nl-NL" err="1"/>
              <a:t>dapibus</a:t>
            </a:r>
            <a:r>
              <a:rPr lang="nl-NL"/>
              <a:t> </a:t>
            </a:r>
            <a:r>
              <a:rPr lang="nl-NL" err="1"/>
              <a:t>tellus</a:t>
            </a:r>
            <a:r>
              <a:rPr lang="nl-NL"/>
              <a:t>. Vestibulum </a:t>
            </a:r>
            <a:r>
              <a:rPr lang="nl-NL" err="1"/>
              <a:t>nunc</a:t>
            </a:r>
            <a:r>
              <a:rPr lang="nl-NL"/>
              <a:t> </a:t>
            </a:r>
            <a:r>
              <a:rPr lang="nl-NL" err="1"/>
              <a:t>sem</a:t>
            </a:r>
            <a:r>
              <a:rPr lang="nl-NL"/>
              <a:t>, </a:t>
            </a:r>
            <a:r>
              <a:rPr lang="nl-NL" err="1"/>
              <a:t>finibus</a:t>
            </a:r>
            <a:r>
              <a:rPr lang="nl-NL"/>
              <a:t> </a:t>
            </a:r>
            <a:r>
              <a:rPr lang="nl-NL" err="1"/>
              <a:t>quis</a:t>
            </a:r>
            <a:r>
              <a:rPr lang="nl-NL"/>
              <a:t> </a:t>
            </a:r>
            <a:r>
              <a:rPr lang="nl-NL" err="1"/>
              <a:t>elementum</a:t>
            </a:r>
            <a:r>
              <a:rPr lang="nl-NL"/>
              <a:t> </a:t>
            </a:r>
            <a:r>
              <a:rPr lang="nl-NL" err="1"/>
              <a:t>ac</a:t>
            </a:r>
            <a:r>
              <a:rPr lang="nl-NL"/>
              <a:t>, </a:t>
            </a:r>
            <a:r>
              <a:rPr lang="nl-NL" err="1"/>
              <a:t>varius</a:t>
            </a:r>
            <a:r>
              <a:rPr lang="nl-NL"/>
              <a:t> </a:t>
            </a:r>
            <a:r>
              <a:rPr lang="nl-NL" err="1"/>
              <a:t>ac</a:t>
            </a:r>
            <a:r>
              <a:rPr lang="nl-NL"/>
              <a:t> </a:t>
            </a:r>
            <a:r>
              <a:rPr lang="nl-NL" err="1"/>
              <a:t>tellus</a:t>
            </a:r>
            <a:r>
              <a:rPr lang="nl-NL"/>
              <a:t>. Nam </a:t>
            </a:r>
            <a:r>
              <a:rPr lang="nl-NL" err="1"/>
              <a:t>faucibus</a:t>
            </a:r>
            <a:r>
              <a:rPr lang="nl-NL"/>
              <a:t> </a:t>
            </a:r>
            <a:r>
              <a:rPr lang="nl-NL" err="1"/>
              <a:t>faucibus</a:t>
            </a:r>
            <a:r>
              <a:rPr lang="nl-NL"/>
              <a:t> </a:t>
            </a:r>
            <a:r>
              <a:rPr lang="nl-NL" err="1"/>
              <a:t>venenatis</a:t>
            </a:r>
            <a:r>
              <a:rPr lang="nl-NL"/>
              <a:t>. </a:t>
            </a:r>
            <a:r>
              <a:rPr lang="nl-NL" err="1"/>
              <a:t>Donec</a:t>
            </a:r>
            <a:r>
              <a:rPr lang="nl-NL"/>
              <a:t> </a:t>
            </a:r>
            <a:r>
              <a:rPr lang="nl-NL" err="1"/>
              <a:t>nec</a:t>
            </a:r>
            <a:r>
              <a:rPr lang="nl-NL"/>
              <a:t> </a:t>
            </a:r>
            <a:r>
              <a:rPr lang="nl-NL" err="1"/>
              <a:t>arcu</a:t>
            </a:r>
            <a:r>
              <a:rPr lang="nl-NL"/>
              <a:t> </a:t>
            </a:r>
            <a:r>
              <a:rPr lang="nl-NL" err="1"/>
              <a:t>velit</a:t>
            </a:r>
            <a:r>
              <a:rPr lang="nl-NL"/>
              <a:t>. </a:t>
            </a:r>
            <a:r>
              <a:rPr lang="nl-NL" err="1"/>
              <a:t>Fusce</a:t>
            </a:r>
            <a:r>
              <a:rPr lang="nl-NL"/>
              <a:t> </a:t>
            </a:r>
            <a:r>
              <a:rPr lang="nl-NL" err="1"/>
              <a:t>viverra</a:t>
            </a:r>
            <a:r>
              <a:rPr lang="nl-NL"/>
              <a:t>, </a:t>
            </a:r>
            <a:r>
              <a:rPr lang="nl-NL" err="1"/>
              <a:t>dui</a:t>
            </a:r>
            <a:r>
              <a:rPr lang="nl-NL"/>
              <a:t> vitae </a:t>
            </a:r>
            <a:r>
              <a:rPr lang="nl-NL" err="1"/>
              <a:t>euismod</a:t>
            </a:r>
            <a:r>
              <a:rPr lang="nl-NL"/>
              <a:t> </a:t>
            </a:r>
            <a:r>
              <a:rPr lang="nl-NL" err="1"/>
              <a:t>mollis</a:t>
            </a:r>
            <a:r>
              <a:rPr lang="nl-NL"/>
              <a:t>, </a:t>
            </a:r>
            <a:r>
              <a:rPr lang="nl-NL" err="1"/>
              <a:t>tortor</a:t>
            </a:r>
            <a:r>
              <a:rPr lang="nl-NL"/>
              <a:t> magna </a:t>
            </a:r>
            <a:r>
              <a:rPr lang="nl-NL" err="1"/>
              <a:t>egestas</a:t>
            </a:r>
            <a:r>
              <a:rPr lang="nl-NL"/>
              <a:t> </a:t>
            </a:r>
            <a:r>
              <a:rPr lang="nl-NL" err="1"/>
              <a:t>nunc</a:t>
            </a:r>
            <a:r>
              <a:rPr lang="nl-NL"/>
              <a:t>, et </a:t>
            </a:r>
            <a:r>
              <a:rPr lang="nl-NL" err="1"/>
              <a:t>suscipit</a:t>
            </a:r>
            <a:r>
              <a:rPr lang="nl-NL"/>
              <a:t> </a:t>
            </a:r>
            <a:r>
              <a:rPr lang="nl-NL" err="1"/>
              <a:t>nunc</a:t>
            </a:r>
            <a:r>
              <a:rPr lang="nl-NL"/>
              <a:t> ex </a:t>
            </a:r>
            <a:r>
              <a:rPr lang="nl-NL" err="1"/>
              <a:t>quis</a:t>
            </a:r>
            <a:r>
              <a:rPr lang="nl-NL"/>
              <a:t> </a:t>
            </a:r>
            <a:r>
              <a:rPr lang="nl-NL" err="1"/>
              <a:t>nunc</a:t>
            </a:r>
            <a:r>
              <a:rPr lang="nl-NL"/>
              <a:t>. </a:t>
            </a:r>
            <a:r>
              <a:rPr lang="nl-NL" err="1"/>
              <a:t>Pellentesque</a:t>
            </a:r>
            <a:r>
              <a:rPr lang="nl-NL"/>
              <a:t> </a:t>
            </a:r>
            <a:r>
              <a:rPr lang="nl-NL" err="1"/>
              <a:t>habitant</a:t>
            </a:r>
            <a:r>
              <a:rPr lang="nl-NL"/>
              <a:t> </a:t>
            </a:r>
            <a:r>
              <a:rPr lang="nl-NL" err="1"/>
              <a:t>morbi</a:t>
            </a:r>
            <a:r>
              <a:rPr lang="nl-NL"/>
              <a:t> </a:t>
            </a:r>
            <a:r>
              <a:rPr lang="nl-NL" err="1"/>
              <a:t>tristique</a:t>
            </a:r>
            <a:r>
              <a:rPr lang="nl-NL"/>
              <a:t> </a:t>
            </a:r>
            <a:r>
              <a:rPr lang="nl-NL" err="1"/>
              <a:t>senectus</a:t>
            </a:r>
            <a:r>
              <a:rPr lang="nl-NL"/>
              <a:t> et </a:t>
            </a:r>
            <a:r>
              <a:rPr lang="nl-NL" err="1"/>
              <a:t>netus</a:t>
            </a:r>
            <a:r>
              <a:rPr lang="nl-NL"/>
              <a:t> et </a:t>
            </a:r>
            <a:r>
              <a:rPr lang="nl-NL" err="1"/>
              <a:t>malesuada</a:t>
            </a:r>
            <a:r>
              <a:rPr lang="nl-NL"/>
              <a:t> </a:t>
            </a:r>
            <a:r>
              <a:rPr lang="nl-NL" err="1"/>
              <a:t>fames</a:t>
            </a:r>
            <a:r>
              <a:rPr lang="nl-NL"/>
              <a:t> </a:t>
            </a:r>
            <a:r>
              <a:rPr lang="nl-NL" err="1"/>
              <a:t>ac</a:t>
            </a:r>
            <a:r>
              <a:rPr lang="nl-NL"/>
              <a:t> </a:t>
            </a:r>
            <a:r>
              <a:rPr lang="nl-NL" err="1"/>
              <a:t>turpis</a:t>
            </a:r>
            <a:r>
              <a:rPr lang="nl-NL"/>
              <a:t> </a:t>
            </a:r>
            <a:r>
              <a:rPr lang="nl-NL" err="1"/>
              <a:t>egestas</a:t>
            </a:r>
            <a:r>
              <a:rPr lang="nl-NL"/>
              <a:t>. Integer </a:t>
            </a:r>
            <a:r>
              <a:rPr lang="nl-NL" err="1"/>
              <a:t>eget</a:t>
            </a:r>
            <a:r>
              <a:rPr lang="nl-NL"/>
              <a:t> auctor </a:t>
            </a:r>
            <a:r>
              <a:rPr lang="nl-NL" err="1"/>
              <a:t>nunc</a:t>
            </a:r>
            <a:r>
              <a:rPr lang="nl-NL"/>
              <a:t>. </a:t>
            </a:r>
          </a:p>
          <a:p>
            <a:pPr lvl="0"/>
            <a:endParaRPr lang="nl-NL"/>
          </a:p>
          <a:p>
            <a:pPr lvl="0"/>
            <a:r>
              <a:rPr lang="nl-NL"/>
              <a:t>Maecenas tincidunt eleifend consequat. </a:t>
            </a:r>
            <a:r>
              <a:rPr lang="nl-NL" err="1"/>
              <a:t>Nulla</a:t>
            </a:r>
            <a:r>
              <a:rPr lang="nl-NL"/>
              <a:t> </a:t>
            </a:r>
            <a:r>
              <a:rPr lang="nl-NL" err="1"/>
              <a:t>efficitur</a:t>
            </a:r>
            <a:r>
              <a:rPr lang="nl-NL"/>
              <a:t> </a:t>
            </a:r>
            <a:r>
              <a:rPr lang="nl-NL" err="1"/>
              <a:t>urna</a:t>
            </a:r>
            <a:r>
              <a:rPr lang="nl-NL"/>
              <a:t> et massa </a:t>
            </a:r>
            <a:r>
              <a:rPr lang="nl-NL" err="1"/>
              <a:t>dapibus</a:t>
            </a:r>
            <a:r>
              <a:rPr lang="nl-NL"/>
              <a:t> maximus. </a:t>
            </a:r>
            <a:r>
              <a:rPr lang="nl-NL" err="1"/>
              <a:t>Maecenas</a:t>
            </a:r>
            <a:r>
              <a:rPr lang="nl-NL"/>
              <a:t> </a:t>
            </a:r>
            <a:r>
              <a:rPr lang="nl-NL" err="1"/>
              <a:t>sit</a:t>
            </a:r>
            <a:r>
              <a:rPr lang="nl-NL"/>
              <a:t> </a:t>
            </a:r>
            <a:r>
              <a:rPr lang="nl-NL" err="1"/>
              <a:t>amet</a:t>
            </a:r>
            <a:r>
              <a:rPr lang="nl-NL"/>
              <a:t> </a:t>
            </a:r>
            <a:r>
              <a:rPr lang="nl-NL" err="1"/>
              <a:t>risus</a:t>
            </a:r>
            <a:r>
              <a:rPr lang="nl-NL"/>
              <a:t> </a:t>
            </a:r>
            <a:r>
              <a:rPr lang="nl-NL" err="1"/>
              <a:t>pretium</a:t>
            </a:r>
            <a:r>
              <a:rPr lang="nl-NL"/>
              <a:t>, </a:t>
            </a:r>
            <a:r>
              <a:rPr lang="nl-NL" err="1"/>
              <a:t>sagittis</a:t>
            </a:r>
            <a:r>
              <a:rPr lang="nl-NL"/>
              <a:t> </a:t>
            </a:r>
            <a:r>
              <a:rPr lang="nl-NL" err="1"/>
              <a:t>dui</a:t>
            </a:r>
            <a:r>
              <a:rPr lang="nl-NL"/>
              <a:t> ut, </a:t>
            </a:r>
            <a:r>
              <a:rPr lang="nl-NL" err="1"/>
              <a:t>consectetur</a:t>
            </a:r>
            <a:r>
              <a:rPr lang="nl-NL"/>
              <a:t> </a:t>
            </a:r>
            <a:r>
              <a:rPr lang="nl-NL" err="1"/>
              <a:t>purus</a:t>
            </a:r>
            <a:r>
              <a:rPr lang="nl-NL"/>
              <a:t>. </a:t>
            </a:r>
            <a:r>
              <a:rPr lang="nl-NL" err="1"/>
              <a:t>Phasellus</a:t>
            </a:r>
            <a:r>
              <a:rPr lang="nl-NL"/>
              <a:t> auctor </a:t>
            </a:r>
            <a:r>
              <a:rPr lang="nl-NL" err="1"/>
              <a:t>consectetur</a:t>
            </a:r>
            <a:r>
              <a:rPr lang="nl-NL"/>
              <a:t> </a:t>
            </a:r>
            <a:r>
              <a:rPr lang="nl-NL" err="1"/>
              <a:t>arcu</a:t>
            </a:r>
            <a:r>
              <a:rPr lang="nl-NL"/>
              <a:t> a </a:t>
            </a:r>
            <a:r>
              <a:rPr lang="nl-NL" err="1"/>
              <a:t>consequat</a:t>
            </a:r>
            <a:r>
              <a:rPr lang="nl-NL"/>
              <a:t>. Vestibulum </a:t>
            </a:r>
            <a:r>
              <a:rPr lang="nl-NL" err="1"/>
              <a:t>congue</a:t>
            </a:r>
            <a:r>
              <a:rPr lang="nl-NL"/>
              <a:t> </a:t>
            </a:r>
            <a:r>
              <a:rPr lang="nl-NL" err="1"/>
              <a:t>sed</a:t>
            </a:r>
            <a:r>
              <a:rPr lang="nl-NL"/>
              <a:t> </a:t>
            </a:r>
            <a:r>
              <a:rPr lang="nl-NL" err="1"/>
              <a:t>orci</a:t>
            </a:r>
            <a:r>
              <a:rPr lang="nl-NL"/>
              <a:t> </a:t>
            </a:r>
            <a:r>
              <a:rPr lang="nl-NL" err="1"/>
              <a:t>efficitur</a:t>
            </a:r>
            <a:r>
              <a:rPr lang="nl-NL"/>
              <a:t> </a:t>
            </a:r>
            <a:r>
              <a:rPr lang="nl-NL" err="1"/>
              <a:t>finibus</a:t>
            </a:r>
            <a:r>
              <a:rPr lang="nl-NL"/>
              <a:t>. Integer </a:t>
            </a:r>
            <a:r>
              <a:rPr lang="nl-NL" err="1"/>
              <a:t>malesuada</a:t>
            </a:r>
            <a:r>
              <a:rPr lang="nl-NL"/>
              <a:t> </a:t>
            </a:r>
            <a:r>
              <a:rPr lang="nl-NL" err="1"/>
              <a:t>finibus</a:t>
            </a:r>
            <a:r>
              <a:rPr lang="nl-NL"/>
              <a:t> </a:t>
            </a:r>
            <a:r>
              <a:rPr lang="nl-NL" err="1"/>
              <a:t>ligula</a:t>
            </a:r>
            <a:r>
              <a:rPr lang="nl-NL"/>
              <a:t>, </a:t>
            </a:r>
            <a:r>
              <a:rPr lang="nl-NL" err="1"/>
              <a:t>aliquet</a:t>
            </a:r>
            <a:r>
              <a:rPr lang="nl-NL"/>
              <a:t> </a:t>
            </a:r>
            <a:r>
              <a:rPr lang="nl-NL" err="1"/>
              <a:t>lobortis</a:t>
            </a:r>
            <a:r>
              <a:rPr lang="nl-NL"/>
              <a:t> </a:t>
            </a:r>
            <a:r>
              <a:rPr lang="nl-NL" err="1"/>
              <a:t>nulla</a:t>
            </a:r>
            <a:r>
              <a:rPr lang="nl-NL"/>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err="1"/>
              <a:t>Edit</a:t>
            </a:r>
            <a:r>
              <a:rPr lang="nl-NL"/>
              <a:t> </a:t>
            </a:r>
            <a:r>
              <a:rPr lang="nl-NL" err="1"/>
              <a:t>footnote</a:t>
            </a:r>
            <a:endParaRPr lang="nl-NL"/>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err="1"/>
              <a:t>Edit</a:t>
            </a:r>
            <a:r>
              <a:rPr lang="nl-NL"/>
              <a:t> header style</a:t>
            </a:r>
            <a:endParaRPr lang="en-US"/>
          </a:p>
        </p:txBody>
      </p:sp>
    </p:spTree>
    <p:extLst>
      <p:ext uri="{BB962C8B-B14F-4D97-AF65-F5344CB8AC3E}">
        <p14:creationId xmlns:p14="http://schemas.microsoft.com/office/powerpoint/2010/main" val="117599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102716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AA78-4D23-4CC8-A7DC-3E10FB028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98A42-70FE-44CE-9012-C30A1D3B1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D0D6E-1259-4056-A7BD-2408AE8426AA}"/>
              </a:ext>
            </a:extLst>
          </p:cNvPr>
          <p:cNvSpPr>
            <a:spLocks noGrp="1"/>
          </p:cNvSpPr>
          <p:nvPr>
            <p:ph type="dt" sz="half" idx="10"/>
          </p:nvPr>
        </p:nvSpPr>
        <p:spPr/>
        <p:txBody>
          <a:bodyPr/>
          <a:lstStyle/>
          <a:p>
            <a:fld id="{DE051DB0-50E2-4A45-98CE-CCBBB311233A}" type="datetimeFigureOut">
              <a:rPr lang="en-US" smtClean="0"/>
              <a:t>6/21/2022</a:t>
            </a:fld>
            <a:endParaRPr lang="en-US"/>
          </a:p>
        </p:txBody>
      </p:sp>
      <p:sp>
        <p:nvSpPr>
          <p:cNvPr id="5" name="Footer Placeholder 4">
            <a:extLst>
              <a:ext uri="{FF2B5EF4-FFF2-40B4-BE49-F238E27FC236}">
                <a16:creationId xmlns:a16="http://schemas.microsoft.com/office/drawing/2014/main" id="{1098AF86-B46F-469D-96DE-2B1B87A3C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5B76D-2619-48E5-A84C-534A4365C39F}"/>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28516742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B97-AD3A-4553-9FBD-8319D15E8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1A36D-2C2E-4B00-813F-1E005942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025DE-A5FA-4DCA-8EB9-692CBB72F80F}"/>
              </a:ext>
            </a:extLst>
          </p:cNvPr>
          <p:cNvSpPr>
            <a:spLocks noGrp="1"/>
          </p:cNvSpPr>
          <p:nvPr>
            <p:ph type="dt" sz="half" idx="10"/>
          </p:nvPr>
        </p:nvSpPr>
        <p:spPr/>
        <p:txBody>
          <a:bodyPr/>
          <a:lstStyle/>
          <a:p>
            <a:fld id="{DE051DB0-50E2-4A45-98CE-CCBBB311233A}" type="datetimeFigureOut">
              <a:rPr lang="en-US" smtClean="0"/>
              <a:t>6/21/2022</a:t>
            </a:fld>
            <a:endParaRPr lang="en-US"/>
          </a:p>
        </p:txBody>
      </p:sp>
      <p:sp>
        <p:nvSpPr>
          <p:cNvPr id="5" name="Footer Placeholder 4">
            <a:extLst>
              <a:ext uri="{FF2B5EF4-FFF2-40B4-BE49-F238E27FC236}">
                <a16:creationId xmlns:a16="http://schemas.microsoft.com/office/drawing/2014/main" id="{DD321FB0-A704-4448-AEBB-A1647DDE3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183-259F-4D76-BCE1-E2C6D7377353}"/>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26655195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print"/>
          <a:srcRect l="35652"/>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12266950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97484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screen">
            <a:extLst>
              <a:ext uri="{28A0092B-C50C-407E-A947-70E740481C1C}">
                <a14:useLocalDpi xmlns:a14="http://schemas.microsoft.com/office/drawing/2010/main"/>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190153228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307075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SC Dashboar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20398"/>
          </a:xfrm>
          <a:prstGeom prst="rect">
            <a:avLst/>
          </a:prstGeom>
        </p:spPr>
        <p:txBody>
          <a:bodyPr>
            <a:normAutofit/>
          </a:bodyPr>
          <a:lstStyle>
            <a:lvl1pPr>
              <a:defRPr sz="2001"/>
            </a:lvl1pPr>
          </a:lstStyle>
          <a:p>
            <a:r>
              <a:rPr lang="en-US"/>
              <a:t>Click to edit Master title style</a:t>
            </a:r>
            <a:endParaRPr lang="en-GB"/>
          </a:p>
        </p:txBody>
      </p:sp>
      <p:sp>
        <p:nvSpPr>
          <p:cNvPr id="6" name="Text Box 27"/>
          <p:cNvSpPr txBox="1">
            <a:spLocks noChangeArrowheads="1"/>
          </p:cNvSpPr>
          <p:nvPr userDrawn="1"/>
        </p:nvSpPr>
        <p:spPr bwMode="auto">
          <a:xfrm>
            <a:off x="11464633" y="6476384"/>
            <a:ext cx="1043045" cy="225863"/>
          </a:xfrm>
          <a:prstGeom prst="rect">
            <a:avLst/>
          </a:prstGeom>
          <a:noFill/>
          <a:ln w="9525" algn="ctr">
            <a:noFill/>
            <a:miter lim="800000"/>
            <a:headEnd/>
            <a:tailEnd/>
          </a:ln>
          <a:effectLst/>
        </p:spPr>
        <p:txBody>
          <a:bodyPr wrap="square" lIns="96806" tIns="48403" rIns="96806" bIns="48403" anchor="b">
            <a:spAutoFit/>
          </a:bodyPr>
          <a:lstStyle/>
          <a:p>
            <a:pPr>
              <a:lnSpc>
                <a:spcPct val="90000"/>
              </a:lnSpc>
            </a:pPr>
            <a:r>
              <a:rPr lang="en-US" sz="925">
                <a:solidFill>
                  <a:prstClr val="white">
                    <a:lumMod val="50000"/>
                  </a:prstClr>
                </a:solidFill>
              </a:rPr>
              <a:t>     </a:t>
            </a:r>
            <a:fld id="{27E0A068-2F96-4452-B6AF-D7C6C78D01BA}" type="slidenum">
              <a:rPr lang="en-US" sz="925" smtClean="0">
                <a:solidFill>
                  <a:srgbClr val="0070C0"/>
                </a:solidFill>
              </a:rPr>
              <a:pPr>
                <a:lnSpc>
                  <a:spcPct val="90000"/>
                </a:lnSpc>
              </a:pPr>
              <a:t>‹#›</a:t>
            </a:fld>
            <a:endParaRPr lang="en-US" sz="925">
              <a:solidFill>
                <a:srgbClr val="0070C0"/>
              </a:solidFill>
            </a:endParaRPr>
          </a:p>
        </p:txBody>
      </p:sp>
    </p:spTree>
    <p:extLst>
      <p:ext uri="{BB962C8B-B14F-4D97-AF65-F5344CB8AC3E}">
        <p14:creationId xmlns:p14="http://schemas.microsoft.com/office/powerpoint/2010/main" val="244319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1110436870"/>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24" name="Tijdelijke aanduiding voor afbeelding 7"/>
          <p:cNvSpPr>
            <a:spLocks noGrp="1"/>
          </p:cNvSpPr>
          <p:nvPr>
            <p:ph type="pic" sz="quarter" idx="10" hasCustomPrompt="1"/>
          </p:nvPr>
        </p:nvSpPr>
        <p:spPr>
          <a:xfrm>
            <a:off x="-12298" y="2881312"/>
            <a:ext cx="12204299" cy="3290888"/>
          </a:xfrm>
          <a:prstGeom prst="rect">
            <a:avLst/>
          </a:prstGeom>
          <a:solidFill>
            <a:schemeClr val="bg1">
              <a:lumMod val="85000"/>
              <a:alpha val="99000"/>
            </a:schemeClr>
          </a:solidFill>
        </p:spPr>
        <p:txBody>
          <a:bodyPr/>
          <a:lstStyle>
            <a:lvl1pPr marL="0" indent="0">
              <a:buNone/>
              <a:defRPr sz="1400">
                <a:solidFill>
                  <a:srgbClr val="0069B4"/>
                </a:solidFill>
                <a:latin typeface="+mn-lt"/>
                <a:ea typeface="Verdana" panose="020B0604030504040204" pitchFamily="34" charset="0"/>
                <a:cs typeface="Verdana" panose="020B0604030504040204" pitchFamily="34" charset="0"/>
              </a:defRPr>
            </a:lvl1pPr>
          </a:lstStyle>
          <a:p>
            <a:r>
              <a:rPr lang="en-US" noProof="0"/>
              <a:t>Click on the icon to insert an image</a:t>
            </a:r>
          </a:p>
        </p:txBody>
      </p:sp>
      <p:sp>
        <p:nvSpPr>
          <p:cNvPr id="11" name="Tijdelijke aanduiding voor tekst 10"/>
          <p:cNvSpPr>
            <a:spLocks noGrp="1"/>
          </p:cNvSpPr>
          <p:nvPr>
            <p:ph type="body" sz="quarter" idx="16" hasCustomPrompt="1"/>
          </p:nvPr>
        </p:nvSpPr>
        <p:spPr>
          <a:xfrm>
            <a:off x="6775940" y="1990725"/>
            <a:ext cx="4892431" cy="342900"/>
          </a:xfrm>
          <a:prstGeom prst="rect">
            <a:avLst/>
          </a:prstGeom>
        </p:spPr>
        <p:txBody>
          <a:bodyPr anchor="b"/>
          <a:lstStyle>
            <a:lvl1pPr marL="0" indent="0" algn="r">
              <a:lnSpc>
                <a:spcPts val="1800"/>
              </a:lnSpc>
              <a:spcBef>
                <a:spcPts val="0"/>
              </a:spcBef>
              <a:buNone/>
              <a:defRPr sz="1800" baseline="0">
                <a:solidFill>
                  <a:srgbClr val="0069B4"/>
                </a:solidFill>
                <a:latin typeface="+mn-lt"/>
              </a:defRPr>
            </a:lvl1pPr>
          </a:lstStyle>
          <a:p>
            <a:pPr lvl="0"/>
            <a:r>
              <a:rPr lang="en-US"/>
              <a:t>Click to add name speaker</a:t>
            </a:r>
            <a:endParaRPr lang="nl-NL"/>
          </a:p>
        </p:txBody>
      </p:sp>
      <p:sp>
        <p:nvSpPr>
          <p:cNvPr id="31" name="Tijdelijke aanduiding voor tekst 10"/>
          <p:cNvSpPr>
            <a:spLocks noGrp="1"/>
          </p:cNvSpPr>
          <p:nvPr>
            <p:ph type="body" sz="quarter" idx="17" hasCustomPrompt="1"/>
          </p:nvPr>
        </p:nvSpPr>
        <p:spPr>
          <a:xfrm>
            <a:off x="6775563" y="2343150"/>
            <a:ext cx="4892431" cy="228601"/>
          </a:xfrm>
          <a:prstGeom prst="rect">
            <a:avLst/>
          </a:prstGeom>
        </p:spPr>
        <p:txBody>
          <a:bodyPr anchor="b"/>
          <a:lstStyle>
            <a:lvl1pPr marL="0" indent="0" algn="r">
              <a:lnSpc>
                <a:spcPts val="1600"/>
              </a:lnSpc>
              <a:spcBef>
                <a:spcPts val="0"/>
              </a:spcBef>
              <a:buNone/>
              <a:defRPr sz="1400" baseline="0">
                <a:solidFill>
                  <a:srgbClr val="0069B4"/>
                </a:solidFill>
                <a:latin typeface="+mn-lt"/>
              </a:defRPr>
            </a:lvl1pPr>
          </a:lstStyle>
          <a:p>
            <a:pPr lvl="0"/>
            <a:r>
              <a:rPr lang="en-US"/>
              <a:t>Click to add job title</a:t>
            </a:r>
            <a:endParaRPr lang="nl-NL"/>
          </a:p>
        </p:txBody>
      </p:sp>
      <p:sp>
        <p:nvSpPr>
          <p:cNvPr id="12" name="Tijdelijke aanduiding voor tekst 14"/>
          <p:cNvSpPr>
            <a:spLocks noGrp="1"/>
          </p:cNvSpPr>
          <p:nvPr>
            <p:ph type="body" sz="quarter" idx="18" hasCustomPrompt="1"/>
          </p:nvPr>
        </p:nvSpPr>
        <p:spPr>
          <a:xfrm>
            <a:off x="645262" y="504826"/>
            <a:ext cx="11022732" cy="963537"/>
          </a:xfrm>
          <a:prstGeom prst="rect">
            <a:avLst/>
          </a:prstGeom>
        </p:spPr>
        <p:txBody>
          <a:bodyPr lIns="0" tIns="0" rIns="0" bIns="0" anchor="b" anchorCtr="0"/>
          <a:lstStyle>
            <a:lvl1pPr marL="0" indent="0">
              <a:lnSpc>
                <a:spcPts val="3800"/>
              </a:lnSpc>
              <a:spcBef>
                <a:spcPts val="0"/>
              </a:spcBef>
              <a:buNone/>
              <a:defRPr sz="3800" b="0" baseline="0">
                <a:solidFill>
                  <a:srgbClr val="0069B4"/>
                </a:solidFill>
                <a:latin typeface="+mn-lt"/>
                <a:ea typeface="Verdana" panose="020B0604030504040204" pitchFamily="34" charset="0"/>
                <a:cs typeface="Verdana" panose="020B060403050404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9" hasCustomPrompt="1"/>
          </p:nvPr>
        </p:nvSpPr>
        <p:spPr>
          <a:xfrm>
            <a:off x="644816" y="1495423"/>
            <a:ext cx="7702014" cy="514352"/>
          </a:xfrm>
          <a:prstGeom prst="rect">
            <a:avLst/>
          </a:prstGeom>
        </p:spPr>
        <p:txBody>
          <a:bodyPr lIns="0" tIns="0" rIns="0" bIns="0" anchor="t"/>
          <a:lstStyle>
            <a:lvl1pPr marL="0" indent="0">
              <a:lnSpc>
                <a:spcPts val="1800"/>
              </a:lnSpc>
              <a:spcBef>
                <a:spcPts val="0"/>
              </a:spcBef>
              <a:buNone/>
              <a:defRPr sz="1600">
                <a:solidFill>
                  <a:srgbClr val="0069B4"/>
                </a:solidFill>
                <a:latin typeface="+mn-lt"/>
                <a:ea typeface="Verdana" panose="020B0604030504040204" pitchFamily="34" charset="0"/>
                <a:cs typeface="Verdana" panose="020B0604030504040204" pitchFamily="34" charset="0"/>
              </a:defRPr>
            </a:lvl1pPr>
            <a:lvl2pPr marL="51577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031547"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2" name="Rectangle 1">
            <a:extLst>
              <a:ext uri="{FF2B5EF4-FFF2-40B4-BE49-F238E27FC236}">
                <a16:creationId xmlns:a16="http://schemas.microsoft.com/office/drawing/2014/main" id="{8E1FDDA3-3436-4633-912A-B2880423648C}"/>
              </a:ext>
            </a:extLst>
          </p:cNvPr>
          <p:cNvSpPr/>
          <p:nvPr/>
        </p:nvSpPr>
        <p:spPr>
          <a:xfrm>
            <a:off x="3666392" y="6531120"/>
            <a:ext cx="4859216" cy="23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00" b="1" i="0">
                <a:solidFill>
                  <a:srgbClr val="1DB7D2"/>
                </a:solidFill>
                <a:effectLst/>
                <a:latin typeface="Arial-BoldMT"/>
              </a:rPr>
              <a:t>STRICTLY CONFIDENTIAL    </a:t>
            </a:r>
          </a:p>
          <a:p>
            <a:pPr algn="ctr"/>
            <a:r>
              <a:rPr lang="en-GB" sz="500" b="0" i="0">
                <a:solidFill>
                  <a:srgbClr val="1DB7D2"/>
                </a:solidFill>
                <a:effectLst/>
                <a:latin typeface="ArialMT"/>
              </a:rPr>
              <a:t>The content of this document may not be disclosed to third parties without prior consent</a:t>
            </a:r>
            <a:endParaRPr lang="en-US" sz="1200">
              <a:solidFill>
                <a:srgbClr val="1DB7D2"/>
              </a:solidFill>
              <a:latin typeface="+mn-lt"/>
            </a:endParaRPr>
          </a:p>
        </p:txBody>
      </p:sp>
    </p:spTree>
    <p:extLst>
      <p:ext uri="{BB962C8B-B14F-4D97-AF65-F5344CB8AC3E}">
        <p14:creationId xmlns:p14="http://schemas.microsoft.com/office/powerpoint/2010/main" val="256187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Tree>
    <p:extLst>
      <p:ext uri="{BB962C8B-B14F-4D97-AF65-F5344CB8AC3E}">
        <p14:creationId xmlns:p14="http://schemas.microsoft.com/office/powerpoint/2010/main" val="236671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563F7-1B95-42E9-A62B-EF56C9193753}"/>
              </a:ext>
            </a:extLst>
          </p:cNvPr>
          <p:cNvGraphicFramePr>
            <a:graphicFrameLocks noChangeAspect="1"/>
          </p:cNvGraphicFramePr>
          <p:nvPr>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149" name="think-cell Slide" r:id="rId5" imgW="353" imgH="353" progId="TCLayout.ActiveDocument.1">
                  <p:embed/>
                </p:oleObj>
              </mc:Choice>
              <mc:Fallback>
                <p:oleObj name="think-cell Slide" r:id="rId5" imgW="353" imgH="353" progId="TCLayout.ActiveDocument.1">
                  <p:embed/>
                  <p:pic>
                    <p:nvPicPr>
                      <p:cNvPr id="3" name="Object 2" hidden="1">
                        <a:extLst>
                          <a:ext uri="{FF2B5EF4-FFF2-40B4-BE49-F238E27FC236}">
                            <a16:creationId xmlns:a16="http://schemas.microsoft.com/office/drawing/2014/main" id="{7BE563F7-1B95-42E9-A62B-EF56C9193753}"/>
                          </a:ext>
                        </a:extLst>
                      </p:cNvPr>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4A88FF-0DA9-4E70-B114-7C704501F138}"/>
              </a:ext>
            </a:extLst>
          </p:cNvPr>
          <p:cNvSpPr/>
          <p:nvPr>
            <p:custDataLst>
              <p:tags r:id="rId3"/>
            </p:custDataLst>
          </p:nvPr>
        </p:nvSpPr>
        <p:spPr>
          <a:xfrm>
            <a:off x="0" y="0"/>
            <a:ext cx="211667" cy="211667"/>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3200" b="1" i="0" baseline="0">
              <a:solidFill>
                <a:schemeClr val="bg1"/>
              </a:solidFill>
              <a:latin typeface="Corbel" panose="020B0503020204020204" pitchFamily="34" charset="0"/>
              <a:ea typeface="Arial Unicode MS"/>
              <a:sym typeface="Corbel" panose="020B0503020204020204" pitchFamily="34" charset="0"/>
            </a:endParaRPr>
          </a:p>
        </p:txBody>
      </p:sp>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230744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 column text page">
    <p:bg>
      <p:bgPr>
        <a:solidFill>
          <a:srgbClr val="F6F6FA"/>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E8F41A-CC32-DB45-987C-5016F96E7AF9}"/>
              </a:ext>
            </a:extLst>
          </p:cNvPr>
          <p:cNvSpPr>
            <a:spLocks noGrp="1"/>
          </p:cNvSpPr>
          <p:nvPr>
            <p:ph type="body" sz="quarter" idx="16"/>
          </p:nvPr>
        </p:nvSpPr>
        <p:spPr>
          <a:xfrm>
            <a:off x="616933" y="1438562"/>
            <a:ext cx="10958145" cy="4203043"/>
          </a:xfrm>
        </p:spPr>
        <p:txBody>
          <a:bodyPr numCol="3" spcCol="18000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E2BF2ABD-CEE5-5542-A66A-5322F04B033B}"/>
              </a:ext>
            </a:extLst>
          </p:cNvPr>
          <p:cNvSpPr>
            <a:spLocks noGrp="1"/>
          </p:cNvSpPr>
          <p:nvPr>
            <p:ph type="title"/>
          </p:nvPr>
        </p:nvSpPr>
        <p:spPr/>
        <p:txBody>
          <a:bodyPr>
            <a:noAutofit/>
          </a:bodyPr>
          <a:lstStyle>
            <a:lvl1pPr>
              <a:defRPr sz="2735"/>
            </a:lvl1pPr>
          </a:lstStyle>
          <a:p>
            <a:r>
              <a:rPr lang="en-US"/>
              <a:t>Click to edit Master title style</a:t>
            </a:r>
          </a:p>
        </p:txBody>
      </p:sp>
      <p:sp>
        <p:nvSpPr>
          <p:cNvPr id="8" name="Date Placeholder 7">
            <a:extLst>
              <a:ext uri="{FF2B5EF4-FFF2-40B4-BE49-F238E27FC236}">
                <a16:creationId xmlns:a16="http://schemas.microsoft.com/office/drawing/2014/main" id="{1BD8C5AE-5A33-0D45-BD32-805D22C45A70}"/>
              </a:ext>
            </a:extLst>
          </p:cNvPr>
          <p:cNvSpPr>
            <a:spLocks noGrp="1"/>
          </p:cNvSpPr>
          <p:nvPr>
            <p:ph type="dt" sz="half" idx="17"/>
          </p:nvPr>
        </p:nvSpPr>
        <p:spPr/>
        <p:txBody>
          <a:bodyPr/>
          <a:lstStyle/>
          <a:p>
            <a:pPr algn="r"/>
            <a:endParaRPr lang="en-GB"/>
          </a:p>
        </p:txBody>
      </p:sp>
      <p:sp>
        <p:nvSpPr>
          <p:cNvPr id="9" name="Footer Placeholder 8">
            <a:extLst>
              <a:ext uri="{FF2B5EF4-FFF2-40B4-BE49-F238E27FC236}">
                <a16:creationId xmlns:a16="http://schemas.microsoft.com/office/drawing/2014/main" id="{C9D1FC9F-CA55-4941-B4BC-0B6094468996}"/>
              </a:ext>
            </a:extLst>
          </p:cNvPr>
          <p:cNvSpPr>
            <a:spLocks noGrp="1"/>
          </p:cNvSpPr>
          <p:nvPr>
            <p:ph type="ftr" sz="quarter" idx="18"/>
          </p:nvPr>
        </p:nvSpPr>
        <p:spPr>
          <a:xfrm>
            <a:off x="603460" y="316401"/>
            <a:ext cx="4779828" cy="149454"/>
          </a:xfrm>
          <a:prstGeom prst="rect">
            <a:avLst/>
          </a:prstGeom>
        </p:spPr>
        <p:txBody>
          <a:bodyPr/>
          <a:lstStyle/>
          <a:p>
            <a:endParaRPr lang="en-GB"/>
          </a:p>
        </p:txBody>
      </p:sp>
      <p:sp>
        <p:nvSpPr>
          <p:cNvPr id="10" name="Slide Number Placeholder 9">
            <a:extLst>
              <a:ext uri="{FF2B5EF4-FFF2-40B4-BE49-F238E27FC236}">
                <a16:creationId xmlns:a16="http://schemas.microsoft.com/office/drawing/2014/main" id="{690391F2-570A-5547-9188-A71B91CCAFB7}"/>
              </a:ext>
            </a:extLst>
          </p:cNvPr>
          <p:cNvSpPr>
            <a:spLocks noGrp="1"/>
          </p:cNvSpPr>
          <p:nvPr>
            <p:ph type="sldNum" sz="quarter" idx="19"/>
          </p:nvPr>
        </p:nvSpPr>
        <p:spPr/>
        <p:txBody>
          <a:bodyPr/>
          <a:lstStyle/>
          <a:p>
            <a:pPr algn="ctr"/>
            <a:fld id="{8B680765-40E2-AC40-8F5D-C6BB6AC8B5D5}" type="slidenum">
              <a:rPr lang="en-GB" smtClean="0"/>
              <a:pPr algn="ctr"/>
              <a:t>‹#›</a:t>
            </a:fld>
            <a:endParaRPr lang="en-GB"/>
          </a:p>
        </p:txBody>
      </p:sp>
    </p:spTree>
    <p:extLst>
      <p:ext uri="{BB962C8B-B14F-4D97-AF65-F5344CB8AC3E}">
        <p14:creationId xmlns:p14="http://schemas.microsoft.com/office/powerpoint/2010/main" val="15279747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23619" y="777600"/>
            <a:ext cx="7365771" cy="860400"/>
          </a:xfrm>
        </p:spPr>
        <p:txBody>
          <a:bodyPr/>
          <a:lstStyle>
            <a:lvl1pPr>
              <a:defRPr>
                <a:solidFill>
                  <a:schemeClr val="bg1"/>
                </a:solidFill>
                <a:latin typeface="+mn-lt"/>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3023619" y="1753200"/>
            <a:ext cx="7365771"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grpSp>
        <p:nvGrpSpPr>
          <p:cNvPr id="12" name="Group 11"/>
          <p:cNvGrpSpPr/>
          <p:nvPr/>
        </p:nvGrpSpPr>
        <p:grpSpPr>
          <a:xfrm>
            <a:off x="-8708" y="2405084"/>
            <a:ext cx="12200709"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pic>
        <p:nvPicPr>
          <p:cNvPr id="10" name="Picture 9" descr="EY_Logo2.emf"/>
          <p:cNvPicPr>
            <a:picLocks noChangeAspect="1"/>
          </p:cNvPicPr>
          <p:nvPr/>
        </p:nvPicPr>
        <p:blipFill>
          <a:blip r:embed="rId3" cstate="print"/>
          <a:stretch>
            <a:fillRect/>
          </a:stretch>
        </p:blipFill>
        <p:spPr>
          <a:xfrm>
            <a:off x="3023622" y="5754254"/>
            <a:ext cx="1318871" cy="749808"/>
          </a:xfrm>
          <a:prstGeom prst="rect">
            <a:avLst/>
          </a:prstGeom>
        </p:spPr>
      </p:pic>
    </p:spTree>
    <p:extLst>
      <p:ext uri="{BB962C8B-B14F-4D97-AF65-F5344CB8AC3E}">
        <p14:creationId xmlns:p14="http://schemas.microsoft.com/office/powerpoint/2010/main" val="34355030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10" name="Freeform 9"/>
          <p:cNvSpPr/>
          <p:nvPr/>
        </p:nvSpPr>
        <p:spPr>
          <a:xfrm>
            <a:off x="-12192" y="3000391"/>
            <a:ext cx="3048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 fmla="*/ 0 w 2286000"/>
              <a:gd name="connsiteY0" fmla="*/ 2729861 h 2729861"/>
              <a:gd name="connsiteX1" fmla="*/ 9144 w 2286000"/>
              <a:gd name="connsiteY1" fmla="*/ 0 h 2729861"/>
              <a:gd name="connsiteX2" fmla="*/ 2286000 w 2286000"/>
              <a:gd name="connsiteY2" fmla="*/ 1897691 h 2729861"/>
              <a:gd name="connsiteX3" fmla="*/ 0 w 2286000"/>
              <a:gd name="connsiteY3" fmla="*/ 2729861 h 2729861"/>
            </a:gdLst>
            <a:ahLst/>
            <a:cxnLst>
              <a:cxn ang="0">
                <a:pos x="connsiteX0" y="connsiteY0"/>
              </a:cxn>
              <a:cxn ang="0">
                <a:pos x="connsiteX1" y="connsiteY1"/>
              </a:cxn>
              <a:cxn ang="0">
                <a:pos x="connsiteX2" y="connsiteY2"/>
              </a:cxn>
              <a:cxn ang="0">
                <a:pos x="connsiteX3" y="connsiteY3"/>
              </a:cxn>
            </a:cxnLst>
            <a:rect l="l" t="t" r="r" b="b"/>
            <a:pathLst>
              <a:path w="2286000" h="2729861">
                <a:moveTo>
                  <a:pt x="0" y="2729861"/>
                </a:moveTo>
                <a:lnTo>
                  <a:pt x="9144" y="0"/>
                </a:lnTo>
                <a:lnTo>
                  <a:pt x="2286000" y="1897691"/>
                </a:lnTo>
                <a:lnTo>
                  <a:pt x="0" y="2729861"/>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rgbClr val="646464"/>
              </a:solidFill>
              <a:cs typeface="Arial" pitchFamily="34" charset="0"/>
            </a:endParaRPr>
          </a:p>
        </p:txBody>
      </p:sp>
      <p:sp>
        <p:nvSpPr>
          <p:cNvPr id="2" name="Title 1"/>
          <p:cNvSpPr>
            <a:spLocks noGrp="1"/>
          </p:cNvSpPr>
          <p:nvPr>
            <p:ph type="ctrTitle"/>
          </p:nvPr>
        </p:nvSpPr>
        <p:spPr>
          <a:xfrm>
            <a:off x="3023626" y="777600"/>
            <a:ext cx="7399439" cy="860400"/>
          </a:xfrm>
        </p:spPr>
        <p:txBody>
          <a:bodyPr/>
          <a:lstStyle>
            <a:lvl1pPr>
              <a:defRPr>
                <a:solidFill>
                  <a:schemeClr val="bg1"/>
                </a:solidFill>
                <a:latin typeface="+mn-lt"/>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3023626" y="1753200"/>
            <a:ext cx="7399439"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1032" name="Freeform 8"/>
          <p:cNvSpPr>
            <a:spLocks/>
          </p:cNvSpPr>
          <p:nvPr/>
        </p:nvSpPr>
        <p:spPr bwMode="gray">
          <a:xfrm>
            <a:off x="3030970" y="2405090"/>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
        <p:nvSpPr>
          <p:cNvPr id="7" name="TextBox 6"/>
          <p:cNvSpPr txBox="1"/>
          <p:nvPr/>
        </p:nvSpPr>
        <p:spPr>
          <a:xfrm>
            <a:off x="87092" y="4047900"/>
            <a:ext cx="2381045" cy="664797"/>
          </a:xfrm>
          <a:prstGeom prst="rect">
            <a:avLst/>
          </a:prstGeom>
          <a:noFill/>
        </p:spPr>
        <p:txBody>
          <a:bodyPr wrap="square" lIns="0" tIns="36576" rIns="0" bIns="0" rtlCol="0">
            <a:spAutoFit/>
          </a:bodyPr>
          <a:lstStyle/>
          <a:p>
            <a:pPr>
              <a:lnSpc>
                <a:spcPct val="85000"/>
              </a:lnSpc>
              <a:spcAft>
                <a:spcPts val="600"/>
              </a:spcAft>
              <a:buClr>
                <a:srgbClr val="FFE600"/>
              </a:buClr>
              <a:buSzPct val="70000"/>
            </a:pPr>
            <a:r>
              <a:rPr lang="en-US" sz="1600" b="1">
                <a:solidFill>
                  <a:srgbClr val="FFE600"/>
                </a:solidFill>
                <a:cs typeface="Arial" pitchFamily="34" charset="0"/>
              </a:rPr>
              <a:t>Placeholder image — to replace this image, select View&gt;Notes Page</a:t>
            </a:r>
          </a:p>
        </p:txBody>
      </p:sp>
      <p:pic>
        <p:nvPicPr>
          <p:cNvPr id="9" name="Picture 8" descr="EY_Logo2.emf"/>
          <p:cNvPicPr>
            <a:picLocks noChangeAspect="1"/>
          </p:cNvPicPr>
          <p:nvPr/>
        </p:nvPicPr>
        <p:blipFill>
          <a:blip r:embed="rId3" cstate="print"/>
          <a:stretch>
            <a:fillRect/>
          </a:stretch>
        </p:blipFill>
        <p:spPr>
          <a:xfrm>
            <a:off x="3023622" y="5754254"/>
            <a:ext cx="1318871" cy="749808"/>
          </a:xfrm>
          <a:prstGeom prst="rect">
            <a:avLst/>
          </a:prstGeom>
        </p:spPr>
      </p:pic>
    </p:spTree>
    <p:extLst>
      <p:ext uri="{BB962C8B-B14F-4D97-AF65-F5344CB8AC3E}">
        <p14:creationId xmlns:p14="http://schemas.microsoft.com/office/powerpoint/2010/main" val="1798635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mn-lt"/>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609600" y="1425606"/>
            <a:ext cx="10972800" cy="4698977"/>
          </a:xfr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Tree>
    <p:extLst>
      <p:ext uri="{BB962C8B-B14F-4D97-AF65-F5344CB8AC3E}">
        <p14:creationId xmlns:p14="http://schemas.microsoft.com/office/powerpoint/2010/main" val="30249606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1250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mn-lt"/>
                <a:cs typeface="Arial" pitchFamily="34" charset="0"/>
              </a:defRPr>
            </a:lvl1pPr>
          </a:lstStyle>
          <a:p>
            <a:r>
              <a:rPr lang="en-US"/>
              <a:t>Click to edit Master title style</a:t>
            </a:r>
            <a:endParaRPr lang="en-GB"/>
          </a:p>
        </p:txBody>
      </p:sp>
      <p:sp>
        <p:nvSpPr>
          <p:cNvPr id="3" name="Content Placeholder 2"/>
          <p:cNvSpPr>
            <a:spLocks noGrp="1"/>
          </p:cNvSpPr>
          <p:nvPr>
            <p:ph sz="half" idx="1"/>
          </p:nvPr>
        </p:nvSpPr>
        <p:spPr>
          <a:xfrm>
            <a:off x="609600" y="1426472"/>
            <a:ext cx="5384800" cy="4698111"/>
          </a:xfr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426472"/>
            <a:ext cx="5384800" cy="4698111"/>
          </a:xfr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12"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Tree>
    <p:extLst>
      <p:ext uri="{BB962C8B-B14F-4D97-AF65-F5344CB8AC3E}">
        <p14:creationId xmlns:p14="http://schemas.microsoft.com/office/powerpoint/2010/main" val="18336838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p>
        </p:txBody>
      </p:sp>
      <p:sp>
        <p:nvSpPr>
          <p:cNvPr id="3077" name="Freeform 5"/>
          <p:cNvSpPr>
            <a:spLocks/>
          </p:cNvSpPr>
          <p:nvPr/>
        </p:nvSpPr>
        <p:spPr bwMode="gray">
          <a:xfrm>
            <a:off x="609600" y="1039819"/>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Tree>
    <p:extLst>
      <p:ext uri="{BB962C8B-B14F-4D97-AF65-F5344CB8AC3E}">
        <p14:creationId xmlns:p14="http://schemas.microsoft.com/office/powerpoint/2010/main" val="40459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4535128"/>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p>
        </p:txBody>
      </p:sp>
      <p:sp>
        <p:nvSpPr>
          <p:cNvPr id="4101" name="Freeform 5"/>
          <p:cNvSpPr>
            <a:spLocks/>
          </p:cNvSpPr>
          <p:nvPr/>
        </p:nvSpPr>
        <p:spPr bwMode="gray">
          <a:xfrm>
            <a:off x="609600" y="1040401"/>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Tree>
    <p:extLst>
      <p:ext uri="{BB962C8B-B14F-4D97-AF65-F5344CB8AC3E}">
        <p14:creationId xmlns:p14="http://schemas.microsoft.com/office/powerpoint/2010/main" val="6051919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p>
        </p:txBody>
      </p:sp>
      <p:pic>
        <p:nvPicPr>
          <p:cNvPr id="6" name="Picture 2"/>
          <p:cNvPicPr>
            <a:picLocks noChangeAspect="1" noChangeArrowheads="1"/>
          </p:cNvPicPr>
          <p:nvPr/>
        </p:nvPicPr>
        <p:blipFill>
          <a:blip r:embed="rId2" cstate="print"/>
          <a:srcRect/>
          <a:stretch>
            <a:fillRect/>
          </a:stretch>
        </p:blipFill>
        <p:spPr bwMode="auto">
          <a:xfrm>
            <a:off x="609610"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16068675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4910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ig Title, No Tag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99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ingle Column Content">
    <p:spTree>
      <p:nvGrpSpPr>
        <p:cNvPr id="1" name=""/>
        <p:cNvGrpSpPr/>
        <p:nvPr/>
      </p:nvGrpSpPr>
      <p:grpSpPr>
        <a:xfrm>
          <a:off x="0" y="0"/>
          <a:ext cx="0" cy="0"/>
          <a:chOff x="0" y="0"/>
          <a:chExt cx="0" cy="0"/>
        </a:xfrm>
      </p:grpSpPr>
      <p:sp>
        <p:nvSpPr>
          <p:cNvPr id="8" name="Content Placeholder 7"/>
          <p:cNvSpPr>
            <a:spLocks noGrp="1"/>
          </p:cNvSpPr>
          <p:nvPr>
            <p:ph sz="quarter" idx="14"/>
          </p:nvPr>
        </p:nvSpPr>
        <p:spPr bwMode="gray">
          <a:xfrm>
            <a:off x="676931" y="1337623"/>
            <a:ext cx="10823660" cy="4833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bwMode="gray">
          <a:xfrm>
            <a:off x="676932" y="643616"/>
            <a:ext cx="10821849" cy="555079"/>
          </a:xfrm>
        </p:spPr>
        <p:txBody>
          <a:bodyPr/>
          <a:lstStyle>
            <a:lvl1pPr>
              <a:lnSpc>
                <a:spcPct val="90000"/>
              </a:lnSpc>
              <a:defRPr/>
            </a:lvl1pPr>
          </a:lstStyle>
          <a:p>
            <a:r>
              <a:rPr lang="en-US"/>
              <a:t>Click to edit Master title style</a:t>
            </a:r>
            <a:endParaRPr lang="en-GB"/>
          </a:p>
        </p:txBody>
      </p:sp>
      <p:sp>
        <p:nvSpPr>
          <p:cNvPr id="6" name="Slide Number Placeholder 5"/>
          <p:cNvSpPr>
            <a:spLocks noGrp="1"/>
          </p:cNvSpPr>
          <p:nvPr>
            <p:ph type="sldNum" sz="quarter" idx="12"/>
          </p:nvPr>
        </p:nvSpPr>
        <p:spPr bwMode="gray">
          <a:xfrm>
            <a:off x="10961215" y="6395808"/>
            <a:ext cx="553853" cy="130607"/>
          </a:xfrm>
          <a:prstGeom prst="rect">
            <a:avLst/>
          </a:prstGeom>
        </p:spPr>
        <p:txBody>
          <a:bodyPr lIns="80147" tIns="40074" rIns="80147" bIns="40074"/>
          <a:lstStyle/>
          <a:p>
            <a:pPr algn="ctr" eaLnBrk="0" fontAlgn="base" hangingPunct="0">
              <a:spcBef>
                <a:spcPct val="0"/>
              </a:spcBef>
              <a:spcAft>
                <a:spcPct val="0"/>
              </a:spcAft>
            </a:pPr>
            <a:fld id="{F9A56513-F998-4254-9CEB-F507EE6F3742}" type="slidenum">
              <a:rPr lang="en-GB" smtClean="0">
                <a:solidFill>
                  <a:prstClr val="black">
                    <a:tint val="75000"/>
                  </a:prstClr>
                </a:solidFill>
              </a:rPr>
              <a:pPr algn="ctr" eaLnBrk="0" fontAlgn="base" hangingPunct="0">
                <a:spcBef>
                  <a:spcPct val="0"/>
                </a:spcBef>
                <a:spcAft>
                  <a:spcPct val="0"/>
                </a:spcAft>
              </a:pPr>
              <a:t>‹#›</a:t>
            </a:fld>
            <a:endParaRPr lang="en-GB">
              <a:solidFill>
                <a:prstClr val="black">
                  <a:tint val="75000"/>
                </a:prstClr>
              </a:solidFill>
            </a:endParaRPr>
          </a:p>
        </p:txBody>
      </p:sp>
    </p:spTree>
    <p:extLst>
      <p:ext uri="{BB962C8B-B14F-4D97-AF65-F5344CB8AC3E}">
        <p14:creationId xmlns:p14="http://schemas.microsoft.com/office/powerpoint/2010/main" val="1571576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3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2528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85" b="1" i="0">
                <a:solidFill>
                  <a:srgbClr val="808080"/>
                </a:solidFill>
                <a:latin typeface="Arial"/>
                <a:cs typeface="Arial"/>
              </a:defRPr>
            </a:lvl1pPr>
          </a:lstStyle>
          <a:p>
            <a:endParaRPr/>
          </a:p>
        </p:txBody>
      </p:sp>
      <p:sp>
        <p:nvSpPr>
          <p:cNvPr id="3" name="Holder 3"/>
          <p:cNvSpPr>
            <a:spLocks noGrp="1"/>
          </p:cNvSpPr>
          <p:nvPr>
            <p:ph type="body" idx="1"/>
          </p:nvPr>
        </p:nvSpPr>
        <p:spPr>
          <a:xfrm>
            <a:off x="2844803" y="1828800"/>
            <a:ext cx="6502400" cy="3352800"/>
          </a:xfrm>
          <a:prstGeom prst="rect">
            <a:avLst/>
          </a:prstGeom>
        </p:spPr>
        <p:txBody>
          <a:bodyPr lIns="0" tIns="0" rIns="0" bIns="0"/>
          <a:lstStyle>
            <a:lvl1pPr>
              <a:defRPr sz="943"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2"/>
            <a:ext cx="3901440" cy="342900"/>
          </a:xfrm>
          <a:prstGeom prst="rect">
            <a:avLst/>
          </a:prstGeom>
        </p:spPr>
        <p:txBody>
          <a:bodyPr lIns="0" tIns="0" rIns="0" bIns="0"/>
          <a:lstStyle>
            <a:lvl1pPr algn="ctr">
              <a:defRPr>
                <a:solidFill>
                  <a:schemeClr val="tx1">
                    <a:tint val="75000"/>
                  </a:schemeClr>
                </a:solidFill>
              </a:defRPr>
            </a:lvl1pPr>
          </a:lstStyle>
          <a:p>
            <a:pPr defTabSz="861896"/>
            <a:endParaRPr lang="en-GB" sz="1796">
              <a:solidFill>
                <a:srgbClr val="7F7E82">
                  <a:tint val="75000"/>
                </a:srgbClr>
              </a:solidFill>
            </a:endParaRPr>
          </a:p>
        </p:txBody>
      </p:sp>
      <p:sp>
        <p:nvSpPr>
          <p:cNvPr id="5" name="Holder 5"/>
          <p:cNvSpPr>
            <a:spLocks noGrp="1"/>
          </p:cNvSpPr>
          <p:nvPr>
            <p:ph type="dt" sz="half" idx="6"/>
          </p:nvPr>
        </p:nvSpPr>
        <p:spPr>
          <a:xfrm>
            <a:off x="609600" y="6377942"/>
            <a:ext cx="2804160" cy="342900"/>
          </a:xfrm>
          <a:prstGeom prst="rect">
            <a:avLst/>
          </a:prstGeom>
        </p:spPr>
        <p:txBody>
          <a:bodyPr lIns="0" tIns="0" rIns="0" bIns="0"/>
          <a:lstStyle>
            <a:lvl1pPr algn="l">
              <a:defRPr>
                <a:solidFill>
                  <a:schemeClr val="tx1">
                    <a:tint val="75000"/>
                  </a:schemeClr>
                </a:solidFill>
              </a:defRPr>
            </a:lvl1pPr>
          </a:lstStyle>
          <a:p>
            <a:pPr defTabSz="861896"/>
            <a:fld id="{1D8BD707-D9CF-40AE-B4C6-C98DA3205C09}" type="datetimeFigureOut">
              <a:rPr lang="en-US" sz="1796" smtClean="0">
                <a:solidFill>
                  <a:srgbClr val="7F7E82">
                    <a:tint val="75000"/>
                  </a:srgbClr>
                </a:solidFill>
              </a:rPr>
              <a:pPr defTabSz="861896"/>
              <a:t>6/21/2022</a:t>
            </a:fld>
            <a:endParaRPr lang="en-US" sz="1796">
              <a:solidFill>
                <a:srgbClr val="7F7E82">
                  <a:tint val="75000"/>
                </a:srgbClr>
              </a:solidFill>
            </a:endParaRPr>
          </a:p>
        </p:txBody>
      </p:sp>
      <p:sp>
        <p:nvSpPr>
          <p:cNvPr id="6" name="Holder 6"/>
          <p:cNvSpPr>
            <a:spLocks noGrp="1"/>
          </p:cNvSpPr>
          <p:nvPr>
            <p:ph type="sldNum" sz="quarter" idx="7"/>
          </p:nvPr>
        </p:nvSpPr>
        <p:spPr>
          <a:xfrm>
            <a:off x="592667" y="6432210"/>
            <a:ext cx="746759" cy="171450"/>
          </a:xfrm>
          <a:prstGeom prst="rect">
            <a:avLst/>
          </a:prstGeom>
        </p:spPr>
        <p:txBody>
          <a:bodyPr lIns="0" tIns="0" rIns="0" bIns="0"/>
          <a:lstStyle>
            <a:lvl1pPr>
              <a:defRPr sz="943" b="0" i="0">
                <a:solidFill>
                  <a:srgbClr val="808080"/>
                </a:solidFill>
                <a:latin typeface="Arial"/>
                <a:cs typeface="Arial"/>
              </a:defRPr>
            </a:lvl1pPr>
          </a:lstStyle>
          <a:p>
            <a:pPr marL="11570" defTabSz="861896">
              <a:lnSpc>
                <a:spcPts val="1006"/>
              </a:lnSpc>
            </a:pPr>
            <a:r>
              <a:rPr lang="tr-TR" spc="-5"/>
              <a:t>Page</a:t>
            </a:r>
            <a:r>
              <a:rPr lang="tr-TR" spc="-96"/>
              <a:t> </a:t>
            </a:r>
            <a:fld id="{81D60167-4931-47E6-BA6A-407CBD079E47}" type="slidenum">
              <a:rPr lang="tr-TR" spc="-5" smtClean="0"/>
              <a:pPr marL="11570" defTabSz="861896">
                <a:lnSpc>
                  <a:spcPts val="1006"/>
                </a:lnSpc>
              </a:pPr>
              <a:t>‹#›</a:t>
            </a:fld>
            <a:endParaRPr lang="tr-TR" spc="-5"/>
          </a:p>
        </p:txBody>
      </p:sp>
    </p:spTree>
    <p:extLst>
      <p:ext uri="{BB962C8B-B14F-4D97-AF65-F5344CB8AC3E}">
        <p14:creationId xmlns:p14="http://schemas.microsoft.com/office/powerpoint/2010/main" val="32681969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5821903" y="6486956"/>
            <a:ext cx="539375" cy="130607"/>
          </a:xfrm>
          <a:prstGeom prst="rect">
            <a:avLst/>
          </a:prstGeom>
        </p:spPr>
        <p:txBody>
          <a:bodyPr lIns="80133" tIns="40067" rIns="80133" bIns="40067"/>
          <a:lstStyle>
            <a:lvl1pPr>
              <a:defRPr sz="600">
                <a:latin typeface="EYInterstate Light" panose="02000506000000020004" pitchFamily="2" charset="0"/>
              </a:defRPr>
            </a:lvl1pPr>
          </a:lstStyle>
          <a:p>
            <a:fld id="{F9A56513-F998-4254-9CEB-F507EE6F3742}" type="slidenum">
              <a:rPr lang="en-GB" smtClean="0">
                <a:solidFill>
                  <a:prstClr val="black"/>
                </a:solidFill>
              </a:rPr>
              <a:pPr/>
              <a:t>‹#›</a:t>
            </a:fld>
            <a:endParaRPr lang="en-GB">
              <a:solidFill>
                <a:prstClr val="black"/>
              </a:solidFill>
            </a:endParaRPr>
          </a:p>
        </p:txBody>
      </p:sp>
      <p:sp>
        <p:nvSpPr>
          <p:cNvPr id="4" name="Title Placeholder 2"/>
          <p:cNvSpPr>
            <a:spLocks noGrp="1"/>
          </p:cNvSpPr>
          <p:nvPr>
            <p:ph type="title"/>
          </p:nvPr>
        </p:nvSpPr>
        <p:spPr>
          <a:xfrm>
            <a:off x="0" y="-5020"/>
            <a:ext cx="12192000" cy="1017479"/>
          </a:xfrm>
          <a:prstGeom prst="rect">
            <a:avLst/>
          </a:prstGeom>
        </p:spPr>
        <p:txBody>
          <a:bodyPr vert="horz" lIns="80133" tIns="40067" rIns="80133" bIns="40067" rtlCol="0" anchor="ctr">
            <a:normAutofit/>
          </a:bodyPr>
          <a:lstStyle>
            <a:lvl1pPr>
              <a:defRPr sz="2500"/>
            </a:lvl1pPr>
          </a:lstStyle>
          <a:p>
            <a:r>
              <a:rPr lang="en-US"/>
              <a:t> Click to edit Master title style</a:t>
            </a:r>
            <a:endParaRPr lang="en-GB"/>
          </a:p>
        </p:txBody>
      </p:sp>
    </p:spTree>
    <p:extLst>
      <p:ext uri="{BB962C8B-B14F-4D97-AF65-F5344CB8AC3E}">
        <p14:creationId xmlns:p14="http://schemas.microsoft.com/office/powerpoint/2010/main" val="11172055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4253956726"/>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722516841"/>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reverse">
    <p:spTree>
      <p:nvGrpSpPr>
        <p:cNvPr id="1" name=""/>
        <p:cNvGrpSpPr/>
        <p:nvPr/>
      </p:nvGrpSpPr>
      <p:grpSpPr>
        <a:xfrm>
          <a:off x="0" y="0"/>
          <a:ext cx="0" cy="0"/>
          <a:chOff x="0" y="0"/>
          <a:chExt cx="0" cy="0"/>
        </a:xfrm>
      </p:grpSpPr>
      <p:sp>
        <p:nvSpPr>
          <p:cNvPr id="13" name="Picture Placeholder 12"/>
          <p:cNvSpPr>
            <a:spLocks noGrp="1"/>
          </p:cNvSpPr>
          <p:nvPr>
            <p:ph type="pic" sz="quarter" idx="18"/>
          </p:nvPr>
        </p:nvSpPr>
        <p:spPr>
          <a:xfrm>
            <a:off x="5804848" y="-8628"/>
            <a:ext cx="6387152" cy="6866627"/>
          </a:xfrm>
          <a:custGeom>
            <a:avLst/>
            <a:gdLst>
              <a:gd name="connsiteX0" fmla="*/ 0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0 w 4790364"/>
              <a:gd name="connsiteY4" fmla="*/ 0 h 6858000"/>
              <a:gd name="connsiteX0" fmla="*/ 2320119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2320119 w 4790364"/>
              <a:gd name="connsiteY4" fmla="*/ 0 h 6858000"/>
              <a:gd name="connsiteX0" fmla="*/ 1776655 w 4790364"/>
              <a:gd name="connsiteY0" fmla="*/ 0 h 6866627"/>
              <a:gd name="connsiteX1" fmla="*/ 4790364 w 4790364"/>
              <a:gd name="connsiteY1" fmla="*/ 8627 h 6866627"/>
              <a:gd name="connsiteX2" fmla="*/ 4790364 w 4790364"/>
              <a:gd name="connsiteY2" fmla="*/ 6866627 h 6866627"/>
              <a:gd name="connsiteX3" fmla="*/ 0 w 4790364"/>
              <a:gd name="connsiteY3" fmla="*/ 6866627 h 6866627"/>
              <a:gd name="connsiteX4" fmla="*/ 1776655 w 4790364"/>
              <a:gd name="connsiteY4" fmla="*/ 0 h 686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0364" h="6866627">
                <a:moveTo>
                  <a:pt x="1776655" y="0"/>
                </a:moveTo>
                <a:lnTo>
                  <a:pt x="4790364" y="8627"/>
                </a:lnTo>
                <a:lnTo>
                  <a:pt x="4790364" y="6866627"/>
                </a:lnTo>
                <a:lnTo>
                  <a:pt x="0" y="6866627"/>
                </a:lnTo>
                <a:lnTo>
                  <a:pt x="1776655" y="0"/>
                </a:lnTo>
                <a:close/>
              </a:path>
            </a:pathLst>
          </a:custGeom>
          <a:solidFill>
            <a:schemeClr val="accent1"/>
          </a:solidFill>
        </p:spPr>
        <p:txBody>
          <a:bodyPr/>
          <a:lstStyle>
            <a:lvl1pPr marL="0" indent="0">
              <a:buNone/>
              <a:defRPr/>
            </a:lvl1pPr>
          </a:lstStyle>
          <a:p>
            <a:r>
              <a:rPr lang="nl-NL"/>
              <a:t>Klik op het pictogram als u een afbeelding wilt toevoegen</a:t>
            </a:r>
            <a:endParaRPr lang="en-GB"/>
          </a:p>
        </p:txBody>
      </p:sp>
      <p:sp>
        <p:nvSpPr>
          <p:cNvPr id="5" name="Title 1">
            <a:extLst>
              <a:ext uri="{FF2B5EF4-FFF2-40B4-BE49-F238E27FC236}">
                <a16:creationId xmlns:a16="http://schemas.microsoft.com/office/drawing/2014/main" id="{9252B607-7D74-40E4-A439-AF41F3434890}"/>
              </a:ext>
            </a:extLst>
          </p:cNvPr>
          <p:cNvSpPr txBox="1">
            <a:spLocks/>
          </p:cNvSpPr>
          <p:nvPr userDrawn="1"/>
        </p:nvSpPr>
        <p:spPr>
          <a:xfrm>
            <a:off x="444077" y="2600325"/>
            <a:ext cx="6052975"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6" name="Text Placeholder 2">
            <a:extLst>
              <a:ext uri="{FF2B5EF4-FFF2-40B4-BE49-F238E27FC236}">
                <a16:creationId xmlns:a16="http://schemas.microsoft.com/office/drawing/2014/main" id="{055CF4E4-2CAC-4B93-83D1-1F6228442F10}"/>
              </a:ext>
            </a:extLst>
          </p:cNvPr>
          <p:cNvSpPr>
            <a:spLocks noGrp="1"/>
          </p:cNvSpPr>
          <p:nvPr>
            <p:ph type="body" sz="quarter" idx="19" hasCustomPrompt="1"/>
          </p:nvPr>
        </p:nvSpPr>
        <p:spPr>
          <a:xfrm>
            <a:off x="444078" y="3587928"/>
            <a:ext cx="6052974" cy="526872"/>
          </a:xfrm>
          <a:prstGeom prst="rect">
            <a:avLst/>
          </a:prstGeom>
        </p:spPr>
        <p:txBody>
          <a:bodyPr lIns="0" tIns="0" rIns="0" bIns="0"/>
          <a:lstStyle>
            <a:lvl1pPr marL="0" indent="0">
              <a:buNone/>
              <a:defRPr/>
            </a:lvl1pPr>
          </a:lstStyle>
          <a:p>
            <a:pPr lvl="0"/>
            <a:r>
              <a:rPr lang="en-GB"/>
              <a:t>Click to edit sub-heading</a:t>
            </a:r>
          </a:p>
        </p:txBody>
      </p:sp>
    </p:spTree>
    <p:extLst>
      <p:ext uri="{BB962C8B-B14F-4D97-AF65-F5344CB8AC3E}">
        <p14:creationId xmlns:p14="http://schemas.microsoft.com/office/powerpoint/2010/main" val="585140787"/>
      </p:ext>
    </p:extLst>
  </p:cSld>
  <p:clrMapOvr>
    <a:masterClrMapping/>
  </p:clrMapOvr>
  <p:extLst>
    <p:ext uri="{DCECCB84-F9BA-43D5-87BE-67443E8EF086}">
      <p15:sldGuideLst xmlns:p15="http://schemas.microsoft.com/office/powerpoint/2012/main">
        <p15:guide id="1" pos="7680">
          <p15:clr>
            <a:srgbClr val="FBAE40"/>
          </p15:clr>
        </p15:guide>
        <p15:guide id="2" pos="25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102463514"/>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2720629379"/>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1226024777"/>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617694272"/>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reverse">
    <p:spTree>
      <p:nvGrpSpPr>
        <p:cNvPr id="1" name=""/>
        <p:cNvGrpSpPr/>
        <p:nvPr/>
      </p:nvGrpSpPr>
      <p:grpSpPr>
        <a:xfrm>
          <a:off x="0" y="0"/>
          <a:ext cx="0" cy="0"/>
          <a:chOff x="0" y="0"/>
          <a:chExt cx="0" cy="0"/>
        </a:xfrm>
      </p:grpSpPr>
      <p:sp>
        <p:nvSpPr>
          <p:cNvPr id="13" name="Picture Placeholder 12"/>
          <p:cNvSpPr>
            <a:spLocks noGrp="1"/>
          </p:cNvSpPr>
          <p:nvPr>
            <p:ph type="pic" sz="quarter" idx="18"/>
          </p:nvPr>
        </p:nvSpPr>
        <p:spPr>
          <a:xfrm>
            <a:off x="5804848" y="-8628"/>
            <a:ext cx="6387152" cy="6866627"/>
          </a:xfrm>
          <a:custGeom>
            <a:avLst/>
            <a:gdLst>
              <a:gd name="connsiteX0" fmla="*/ 0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0 w 4790364"/>
              <a:gd name="connsiteY4" fmla="*/ 0 h 6858000"/>
              <a:gd name="connsiteX0" fmla="*/ 2320119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2320119 w 4790364"/>
              <a:gd name="connsiteY4" fmla="*/ 0 h 6858000"/>
              <a:gd name="connsiteX0" fmla="*/ 1776655 w 4790364"/>
              <a:gd name="connsiteY0" fmla="*/ 0 h 6866627"/>
              <a:gd name="connsiteX1" fmla="*/ 4790364 w 4790364"/>
              <a:gd name="connsiteY1" fmla="*/ 8627 h 6866627"/>
              <a:gd name="connsiteX2" fmla="*/ 4790364 w 4790364"/>
              <a:gd name="connsiteY2" fmla="*/ 6866627 h 6866627"/>
              <a:gd name="connsiteX3" fmla="*/ 0 w 4790364"/>
              <a:gd name="connsiteY3" fmla="*/ 6866627 h 6866627"/>
              <a:gd name="connsiteX4" fmla="*/ 1776655 w 4790364"/>
              <a:gd name="connsiteY4" fmla="*/ 0 h 686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0364" h="6866627">
                <a:moveTo>
                  <a:pt x="1776655" y="0"/>
                </a:moveTo>
                <a:lnTo>
                  <a:pt x="4790364" y="8627"/>
                </a:lnTo>
                <a:lnTo>
                  <a:pt x="4790364" y="6866627"/>
                </a:lnTo>
                <a:lnTo>
                  <a:pt x="0" y="6866627"/>
                </a:lnTo>
                <a:lnTo>
                  <a:pt x="1776655" y="0"/>
                </a:lnTo>
                <a:close/>
              </a:path>
            </a:pathLst>
          </a:custGeom>
          <a:solidFill>
            <a:schemeClr val="accent1"/>
          </a:solidFill>
        </p:spPr>
        <p:txBody>
          <a:bodyPr/>
          <a:lstStyle>
            <a:lvl1pPr marL="0" indent="0">
              <a:buNone/>
              <a:defRPr/>
            </a:lvl1pPr>
          </a:lstStyle>
          <a:p>
            <a:r>
              <a:rPr lang="nl-NL"/>
              <a:t>Klik op het pictogram als u een afbeelding wilt toevoegen</a:t>
            </a:r>
            <a:endParaRPr lang="en-GB"/>
          </a:p>
        </p:txBody>
      </p:sp>
      <p:sp>
        <p:nvSpPr>
          <p:cNvPr id="5" name="Title 1">
            <a:extLst>
              <a:ext uri="{FF2B5EF4-FFF2-40B4-BE49-F238E27FC236}">
                <a16:creationId xmlns:a16="http://schemas.microsoft.com/office/drawing/2014/main" id="{9252B607-7D74-40E4-A439-AF41F3434890}"/>
              </a:ext>
            </a:extLst>
          </p:cNvPr>
          <p:cNvSpPr txBox="1">
            <a:spLocks/>
          </p:cNvSpPr>
          <p:nvPr userDrawn="1"/>
        </p:nvSpPr>
        <p:spPr>
          <a:xfrm>
            <a:off x="444077" y="2600325"/>
            <a:ext cx="6052975"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6" name="Text Placeholder 2">
            <a:extLst>
              <a:ext uri="{FF2B5EF4-FFF2-40B4-BE49-F238E27FC236}">
                <a16:creationId xmlns:a16="http://schemas.microsoft.com/office/drawing/2014/main" id="{055CF4E4-2CAC-4B93-83D1-1F6228442F10}"/>
              </a:ext>
            </a:extLst>
          </p:cNvPr>
          <p:cNvSpPr>
            <a:spLocks noGrp="1"/>
          </p:cNvSpPr>
          <p:nvPr>
            <p:ph type="body" sz="quarter" idx="19" hasCustomPrompt="1"/>
          </p:nvPr>
        </p:nvSpPr>
        <p:spPr>
          <a:xfrm>
            <a:off x="444078" y="3587928"/>
            <a:ext cx="6052974" cy="526872"/>
          </a:xfrm>
          <a:prstGeom prst="rect">
            <a:avLst/>
          </a:prstGeom>
        </p:spPr>
        <p:txBody>
          <a:bodyPr lIns="0" tIns="0" rIns="0" bIns="0"/>
          <a:lstStyle>
            <a:lvl1pPr marL="0" indent="0">
              <a:buNone/>
              <a:defRPr/>
            </a:lvl1pPr>
          </a:lstStyle>
          <a:p>
            <a:pPr lvl="0"/>
            <a:r>
              <a:rPr lang="en-GB"/>
              <a:t>Click to edit sub-heading</a:t>
            </a:r>
          </a:p>
        </p:txBody>
      </p:sp>
    </p:spTree>
    <p:extLst>
      <p:ext uri="{BB962C8B-B14F-4D97-AF65-F5344CB8AC3E}">
        <p14:creationId xmlns:p14="http://schemas.microsoft.com/office/powerpoint/2010/main" val="2440795003"/>
      </p:ext>
    </p:extLst>
  </p:cSld>
  <p:clrMapOvr>
    <a:masterClrMapping/>
  </p:clrMapOvr>
  <p:extLst>
    <p:ext uri="{DCECCB84-F9BA-43D5-87BE-67443E8EF086}">
      <p15:sldGuideLst xmlns:p15="http://schemas.microsoft.com/office/powerpoint/2012/main">
        <p15:guide id="1" pos="7680">
          <p15:clr>
            <a:srgbClr val="FBAE40"/>
          </p15:clr>
        </p15:guide>
        <p15:guide id="2" pos="2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026246583"/>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899243528"/>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8326579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514292167"/>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33072878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412219012"/>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35624723"/>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6730632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40047209"/>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27115631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35882743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00831856"/>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23154682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8799061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674852129"/>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298972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65987230"/>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pic>
        <p:nvPicPr>
          <p:cNvPr id="8"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31257"/>
            <a:ext cx="12192000" cy="635000"/>
          </a:xfrm>
          <a:prstGeom prst="rect">
            <a:avLst/>
          </a:prstGeom>
        </p:spPr>
      </p:pic>
    </p:spTree>
    <p:extLst>
      <p:ext uri="{BB962C8B-B14F-4D97-AF65-F5344CB8AC3E}">
        <p14:creationId xmlns:p14="http://schemas.microsoft.com/office/powerpoint/2010/main" val="56801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07027645"/>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67008235"/>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26455710"/>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017316776"/>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28535163"/>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248843566"/>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292210108"/>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965930596"/>
      </p:ext>
    </p:extLst>
  </p:cSld>
  <p:clrMapOvr>
    <a:masterClrMapping/>
  </p:clrMapOvr>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14991322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2.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image" Target="../media/image19.emf"/><Relationship Id="rId2" Type="http://schemas.openxmlformats.org/officeDocument/2006/relationships/slideLayout" Target="../slideLayouts/slideLayout55.xml"/><Relationship Id="rId16" Type="http://schemas.openxmlformats.org/officeDocument/2006/relationships/oleObject" Target="../embeddings/oleObject4.bin"/><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ags" Target="../tags/tag6.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vmlDrawing" Target="../drawings/vmlDrawing4.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24.emf"/><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oleObject" Target="../embeddings/oleObject5.bin"/><Relationship Id="rId5" Type="http://schemas.openxmlformats.org/officeDocument/2006/relationships/tags" Target="../tags/tag7.xml"/><Relationship Id="rId4" Type="http://schemas.openxmlformats.org/officeDocument/2006/relationships/vmlDrawing" Target="../drawings/vmlDrawing5.v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55" Type="http://schemas.openxmlformats.org/officeDocument/2006/relationships/vmlDrawing" Target="../drawings/vmlDrawing6.v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41" Type="http://schemas.openxmlformats.org/officeDocument/2006/relationships/slideLayout" Target="../slideLayouts/slideLayout108.xml"/><Relationship Id="rId54" Type="http://schemas.openxmlformats.org/officeDocument/2006/relationships/theme" Target="../theme/theme4.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3" Type="http://schemas.openxmlformats.org/officeDocument/2006/relationships/slideLayout" Target="../slideLayouts/slideLayout120.xml"/><Relationship Id="rId58" Type="http://schemas.openxmlformats.org/officeDocument/2006/relationships/image" Target="../media/image1.emf"/><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57" Type="http://schemas.openxmlformats.org/officeDocument/2006/relationships/oleObject" Target="../embeddings/oleObject6.bin"/><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slideLayout" Target="../slideLayouts/slideLayout119.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56" Type="http://schemas.openxmlformats.org/officeDocument/2006/relationships/tags" Target="../tags/tag8.x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3"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7" Type="http://schemas.openxmlformats.org/officeDocument/2006/relationships/image" Target="../media/image24.emf"/><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oleObject" Target="../embeddings/oleObject9.bin"/><Relationship Id="rId5" Type="http://schemas.openxmlformats.org/officeDocument/2006/relationships/tags" Target="../tags/tag12.xml"/><Relationship Id="rId4" Type="http://schemas.openxmlformats.org/officeDocument/2006/relationships/vmlDrawing" Target="../drawings/vmlDrawing9.v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tags" Target="../tags/tag15.xml"/><Relationship Id="rId26" Type="http://schemas.openxmlformats.org/officeDocument/2006/relationships/tags" Target="../tags/tag23.xml"/><Relationship Id="rId3" Type="http://schemas.openxmlformats.org/officeDocument/2006/relationships/slideLayout" Target="../slideLayouts/slideLayout125.xml"/><Relationship Id="rId21" Type="http://schemas.openxmlformats.org/officeDocument/2006/relationships/tags" Target="../tags/tag18.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tags" Target="../tags/tag14.xml"/><Relationship Id="rId25" Type="http://schemas.openxmlformats.org/officeDocument/2006/relationships/tags" Target="../tags/tag22.xml"/><Relationship Id="rId2" Type="http://schemas.openxmlformats.org/officeDocument/2006/relationships/slideLayout" Target="../slideLayouts/slideLayout124.xml"/><Relationship Id="rId16" Type="http://schemas.openxmlformats.org/officeDocument/2006/relationships/tags" Target="../tags/tag13.xml"/><Relationship Id="rId20" Type="http://schemas.openxmlformats.org/officeDocument/2006/relationships/tags" Target="../tags/tag17.xml"/><Relationship Id="rId29" Type="http://schemas.openxmlformats.org/officeDocument/2006/relationships/image" Target="../media/image25.emf"/><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24" Type="http://schemas.openxmlformats.org/officeDocument/2006/relationships/tags" Target="../tags/tag21.xml"/><Relationship Id="rId5" Type="http://schemas.openxmlformats.org/officeDocument/2006/relationships/slideLayout" Target="../slideLayouts/slideLayout127.xml"/><Relationship Id="rId15" Type="http://schemas.openxmlformats.org/officeDocument/2006/relationships/vmlDrawing" Target="../drawings/vmlDrawing10.vml"/><Relationship Id="rId23" Type="http://schemas.openxmlformats.org/officeDocument/2006/relationships/tags" Target="../tags/tag20.xml"/><Relationship Id="rId28" Type="http://schemas.openxmlformats.org/officeDocument/2006/relationships/oleObject" Target="../embeddings/oleObject10.bin"/><Relationship Id="rId10" Type="http://schemas.openxmlformats.org/officeDocument/2006/relationships/slideLayout" Target="../slideLayouts/slideLayout132.xml"/><Relationship Id="rId19" Type="http://schemas.openxmlformats.org/officeDocument/2006/relationships/tags" Target="../tags/tag16.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theme" Target="../theme/theme6.xml"/><Relationship Id="rId22" Type="http://schemas.openxmlformats.org/officeDocument/2006/relationships/tags" Target="../tags/tag19.xml"/><Relationship Id="rId27" Type="http://schemas.openxmlformats.org/officeDocument/2006/relationships/tags" Target="../tags/tag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58CEA56-A01A-4974-AEBE-392C0FA93FD4}"/>
              </a:ext>
            </a:extLst>
          </p:cNvPr>
          <p:cNvGraphicFramePr>
            <a:graphicFrameLocks noChangeAspect="1"/>
          </p:cNvGraphicFramePr>
          <p:nvPr userDrawn="1">
            <p:custDataLst>
              <p:tags r:id="rId56"/>
            </p:custDataLst>
            <p:extLst>
              <p:ext uri="{D42A27DB-BD31-4B8C-83A1-F6EECF244321}">
                <p14:modId xmlns:p14="http://schemas.microsoft.com/office/powerpoint/2010/main" val="393594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1" name="think-cell Slide" r:id="rId57" imgW="592" imgH="595" progId="TCLayout.ActiveDocument.1">
                  <p:embed/>
                </p:oleObj>
              </mc:Choice>
              <mc:Fallback>
                <p:oleObj name="think-cell Slide" r:id="rId57" imgW="592" imgH="595" progId="TCLayout.ActiveDocument.1">
                  <p:embed/>
                  <p:pic>
                    <p:nvPicPr>
                      <p:cNvPr id="3" name="Object 2" hidden="1">
                        <a:extLst>
                          <a:ext uri="{FF2B5EF4-FFF2-40B4-BE49-F238E27FC236}">
                            <a16:creationId xmlns:a16="http://schemas.microsoft.com/office/drawing/2014/main" id="{E58CEA56-A01A-4974-AEBE-392C0FA93FD4}"/>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EEB6802-0C46-435B-B5E0-86B8E23CB407}"/>
              </a:ext>
            </a:extLst>
          </p:cNvPr>
          <p:cNvSpPr txBox="1"/>
          <p:nvPr userDrawn="1"/>
        </p:nvSpPr>
        <p:spPr>
          <a:xfrm>
            <a:off x="4825299" y="6526924"/>
            <a:ext cx="2541402" cy="153888"/>
          </a:xfrm>
          <a:prstGeom prst="rect">
            <a:avLst/>
          </a:prstGeom>
        </p:spPr>
        <p:txBody>
          <a:bodyPr wrap="square" lIns="0" tIns="0" rIns="0" bIns="0" rtlCol="0" anchor="t" anchorCtr="0">
            <a:spAutoFit/>
          </a:bodyPr>
          <a:lstStyle/>
          <a:p>
            <a:pPr algn="ctr"/>
            <a:r>
              <a:rPr lang="en-US" sz="1000" b="1">
                <a:solidFill>
                  <a:schemeClr val="accent1">
                    <a:lumMod val="40000"/>
                    <a:lumOff val="60000"/>
                  </a:schemeClr>
                </a:solidFill>
              </a:rPr>
              <a:t>confidential</a:t>
            </a:r>
          </a:p>
        </p:txBody>
      </p:sp>
    </p:spTree>
    <p:extLst>
      <p:ext uri="{BB962C8B-B14F-4D97-AF65-F5344CB8AC3E}">
        <p14:creationId xmlns:p14="http://schemas.microsoft.com/office/powerpoint/2010/main" val="1323326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Lst>
  <p:hf hdr="0" ftr="0" dt="0"/>
  <p:txStyles>
    <p:titleStyle>
      <a:lvl1pPr algn="l" defTabSz="685783" rtl="0" eaLnBrk="1" latinLnBrk="0" hangingPunct="1">
        <a:lnSpc>
          <a:spcPct val="90000"/>
        </a:lnSpc>
        <a:spcBef>
          <a:spcPct val="0"/>
        </a:spcBef>
        <a:buNone/>
        <a:defRPr sz="3200" b="0" i="0" kern="1200" baseline="0">
          <a:solidFill>
            <a:srgbClr val="3C287C"/>
          </a:solidFill>
          <a:latin typeface="Calibri" panose="020F0502020204030204" pitchFamily="34" charset="0"/>
          <a:ea typeface="+mj-ea"/>
          <a:cs typeface="Calibri" panose="020F0502020204030204" pitchFamily="34" charset="0"/>
        </a:defRPr>
      </a:lvl1pPr>
    </p:titleStyle>
    <p:bodyStyle>
      <a:lvl1pPr marL="288000" indent="-288000" algn="l" defTabSz="685783" rtl="0" eaLnBrk="1" latinLnBrk="0" hangingPunct="1">
        <a:lnSpc>
          <a:spcPct val="108000"/>
        </a:lnSpc>
        <a:spcBef>
          <a:spcPts val="750"/>
        </a:spcBef>
        <a:buClr>
          <a:schemeClr val="accent1"/>
        </a:buClr>
        <a:buSzPct val="100000"/>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1pPr>
      <a:lvl2pPr marL="541338" indent="-222250" algn="l" defTabSz="685783" rtl="0" eaLnBrk="1" latinLnBrk="0" hangingPunct="1">
        <a:lnSpc>
          <a:spcPct val="108000"/>
        </a:lnSpc>
        <a:spcBef>
          <a:spcPts val="375"/>
        </a:spcBef>
        <a:buClr>
          <a:schemeClr val="accent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2pPr>
      <a:lvl3pPr marL="719138" indent="-177800" algn="l" defTabSz="685783" rtl="0" eaLnBrk="1" latinLnBrk="0" hangingPunct="1">
        <a:lnSpc>
          <a:spcPct val="108000"/>
        </a:lnSpc>
        <a:spcBef>
          <a:spcPts val="375"/>
        </a:spcBef>
        <a:buClr>
          <a:schemeClr val="tx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3pPr>
      <a:lvl4pPr marL="719138" indent="-177800" algn="l" defTabSz="685783" rtl="0" eaLnBrk="1" latinLnBrk="0" hangingPunct="1">
        <a:lnSpc>
          <a:spcPct val="108000"/>
        </a:lnSpc>
        <a:spcBef>
          <a:spcPts val="375"/>
        </a:spcBef>
        <a:buClr>
          <a:schemeClr val="tx2"/>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4pPr>
      <a:lvl5pPr marL="1543012" indent="-171446" algn="l" defTabSz="685783" rtl="0" eaLnBrk="1" latinLnBrk="0" hangingPunct="1">
        <a:lnSpc>
          <a:spcPct val="90000"/>
        </a:lnSpc>
        <a:spcBef>
          <a:spcPts val="375"/>
        </a:spcBef>
        <a:buClr>
          <a:schemeClr val="tx2"/>
        </a:buClr>
        <a:buFont typeface="Arial" panose="020B060402020202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32">
          <p15:clr>
            <a:srgbClr val="F26B43"/>
          </p15:clr>
        </p15:guide>
        <p15:guide id="3" orient="horz" pos="4156">
          <p15:clr>
            <a:srgbClr val="F26B43"/>
          </p15:clr>
        </p15:guide>
        <p15:guide id="4" orient="horz" pos="981">
          <p15:clr>
            <a:srgbClr val="F26B43"/>
          </p15:clr>
        </p15:guide>
        <p15:guide id="5" orient="horz" pos="600">
          <p15:clr>
            <a:srgbClr val="F26B43"/>
          </p15:clr>
        </p15:guide>
        <p15:guide id="6" pos="3840">
          <p15:clr>
            <a:srgbClr val="F26B43"/>
          </p15:clr>
        </p15:guide>
        <p15:guide id="7" pos="363">
          <p15:clr>
            <a:srgbClr val="F26B43"/>
          </p15:clr>
        </p15:guide>
        <p15:guide id="8" pos="7317">
          <p15:clr>
            <a:srgbClr val="F26B43"/>
          </p15:clr>
        </p15:guide>
        <p15:guide id="9" orient="horz" pos="15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F808A5-468D-46A4-94DF-58F8ACE70DF4}"/>
              </a:ext>
            </a:extLst>
          </p:cNvPr>
          <p:cNvGraphicFramePr>
            <a:graphicFrameLocks noChangeAspect="1"/>
          </p:cNvGraphicFramePr>
          <p:nvPr userDrawn="1">
            <p:custDataLst>
              <p:tags r:id="rId15"/>
            </p:custDataLst>
            <p:extLst>
              <p:ext uri="{D42A27DB-BD31-4B8C-83A1-F6EECF244321}">
                <p14:modId xmlns:p14="http://schemas.microsoft.com/office/powerpoint/2010/main" val="531743636"/>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1269" name="think-cell Slide" r:id="rId16" imgW="622" imgH="623" progId="TCLayout.ActiveDocument.1">
                  <p:embed/>
                </p:oleObj>
              </mc:Choice>
              <mc:Fallback>
                <p:oleObj name="think-cell Slide" r:id="rId16" imgW="622" imgH="623" progId="TCLayout.ActiveDocument.1">
                  <p:embed/>
                  <p:pic>
                    <p:nvPicPr>
                      <p:cNvPr id="6" name="Object 5" hidden="1">
                        <a:extLst>
                          <a:ext uri="{FF2B5EF4-FFF2-40B4-BE49-F238E27FC236}">
                            <a16:creationId xmlns:a16="http://schemas.microsoft.com/office/drawing/2014/main" id="{D5F808A5-468D-46A4-94DF-58F8ACE70DF4}"/>
                          </a:ext>
                        </a:extLst>
                      </p:cNvPr>
                      <p:cNvPicPr/>
                      <p:nvPr/>
                    </p:nvPicPr>
                    <p:blipFill>
                      <a:blip r:embed="rId17"/>
                      <a:stretch>
                        <a:fillRect/>
                      </a:stretch>
                    </p:blipFill>
                    <p:spPr>
                      <a:xfrm>
                        <a:off x="2118" y="1588"/>
                        <a:ext cx="2117" cy="1588"/>
                      </a:xfrm>
                      <a:prstGeom prst="rect">
                        <a:avLst/>
                      </a:prstGeom>
                    </p:spPr>
                  </p:pic>
                </p:oleObj>
              </mc:Fallback>
            </mc:AlternateContent>
          </a:graphicData>
        </a:graphic>
      </p:graphicFrame>
      <p:sp>
        <p:nvSpPr>
          <p:cNvPr id="2" name="Title Placeholder 1"/>
          <p:cNvSpPr>
            <a:spLocks noGrp="1"/>
          </p:cNvSpPr>
          <p:nvPr>
            <p:ph type="title"/>
          </p:nvPr>
        </p:nvSpPr>
        <p:spPr>
          <a:xfrm>
            <a:off x="605373" y="201600"/>
            <a:ext cx="10977033"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Box 6"/>
          <p:cNvSpPr txBox="1"/>
          <p:nvPr/>
        </p:nvSpPr>
        <p:spPr>
          <a:xfrm>
            <a:off x="609600" y="6409944"/>
            <a:ext cx="963168" cy="201168"/>
          </a:xfrm>
          <a:prstGeom prst="rect">
            <a:avLst/>
          </a:prstGeom>
          <a:noFill/>
        </p:spPr>
        <p:txBody>
          <a:bodyPr wrap="square" lIns="0" tIns="0" rIns="0" bIns="0" rtlCol="0" anchor="ctr" anchorCtr="0">
            <a:noAutofit/>
          </a:bodyPr>
          <a:lstStyle/>
          <a:p>
            <a:r>
              <a:rPr lang="en-GB" sz="1100">
                <a:solidFill>
                  <a:srgbClr val="646464"/>
                </a:solidFill>
                <a:cs typeface="Arial" pitchFamily="34" charset="0"/>
              </a:rPr>
              <a:t>Page </a:t>
            </a:r>
            <a:fld id="{9AE4D82F-B047-469B-AC52-A46321747EAF}" type="slidenum">
              <a:rPr lang="en-GB" sz="1100">
                <a:solidFill>
                  <a:srgbClr val="646464"/>
                </a:solidFill>
                <a:cs typeface="Arial" pitchFamily="34" charset="0"/>
              </a:rPr>
              <a:pPr/>
              <a:t>‹#›</a:t>
            </a:fld>
            <a:endParaRPr lang="en-GB" sz="1100">
              <a:solidFill>
                <a:srgbClr val="646464"/>
              </a:solidFill>
              <a:cs typeface="Arial" pitchFamily="34" charset="0"/>
            </a:endParaRPr>
          </a:p>
        </p:txBody>
      </p:sp>
      <p:grpSp>
        <p:nvGrpSpPr>
          <p:cNvPr id="8" name="Group 7"/>
          <p:cNvGrpSpPr/>
          <p:nvPr/>
        </p:nvGrpSpPr>
        <p:grpSpPr bwMode="gray">
          <a:xfrm>
            <a:off x="11131564" y="6450029"/>
            <a:ext cx="450849"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grpSp>
      <p:sp>
        <p:nvSpPr>
          <p:cNvPr id="4" name="Date Placeholder 3"/>
          <p:cNvSpPr>
            <a:spLocks noGrp="1"/>
          </p:cNvSpPr>
          <p:nvPr>
            <p:ph type="dt" sz="half" idx="2"/>
          </p:nvPr>
        </p:nvSpPr>
        <p:spPr>
          <a:xfrm>
            <a:off x="1623723" y="6409944"/>
            <a:ext cx="1584960" cy="201168"/>
          </a:xfrm>
          <a:prstGeom prst="rect">
            <a:avLst/>
          </a:prstGeom>
        </p:spPr>
        <p:txBody>
          <a:bodyPr vert="horz" wrap="none" lIns="0" tIns="45720" rIns="91440" bIns="45720" rtlCol="0" anchor="ctr" anchorCtr="0">
            <a:noAutofit/>
          </a:bodyPr>
          <a:lstStyle>
            <a:lvl1pPr algn="l">
              <a:defRPr sz="1100">
                <a:solidFill>
                  <a:schemeClr val="bg1"/>
                </a:solidFill>
                <a:latin typeface="+mn-lt"/>
                <a:cs typeface="Arial" pitchFamily="34" charset="0"/>
              </a:defRPr>
            </a:lvl1pPr>
          </a:lstStyle>
          <a:p>
            <a:fld id="{E674DEF3-C5E8-49DA-81A9-3140A0D6C9BA}" type="datetimeFigureOut">
              <a:rPr lang="en-US" smtClean="0">
                <a:solidFill>
                  <a:srgbClr val="646464"/>
                </a:solidFill>
              </a:rPr>
              <a:pPr/>
              <a:t>6/21/2022</a:t>
            </a:fld>
            <a:endParaRPr lang="en-US">
              <a:solidFill>
                <a:srgbClr val="646464"/>
              </a:solidFill>
            </a:endParaRPr>
          </a:p>
        </p:txBody>
      </p:sp>
    </p:spTree>
    <p:extLst>
      <p:ext uri="{BB962C8B-B14F-4D97-AF65-F5344CB8AC3E}">
        <p14:creationId xmlns:p14="http://schemas.microsoft.com/office/powerpoint/2010/main" val="2426773108"/>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1" r:id="rId12"/>
  </p:sldLayoutIdLst>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78136647"/>
              </p:ext>
            </p:extLst>
          </p:nvPr>
        </p:nvGraphicFramePr>
        <p:xfrm>
          <a:off x="1822" y="1450"/>
          <a:ext cx="1809" cy="1439"/>
        </p:xfrm>
        <a:graphic>
          <a:graphicData uri="http://schemas.openxmlformats.org/presentationml/2006/ole">
            <mc:AlternateContent xmlns:mc="http://schemas.openxmlformats.org/markup-compatibility/2006">
              <mc:Choice xmlns:v="urn:schemas-microsoft-com:vml" Requires="v">
                <p:oleObj spid="_x0000_s12293"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822" y="1450"/>
                        <a:ext cx="1809" cy="1439"/>
                      </a:xfrm>
                      <a:prstGeom prst="rect">
                        <a:avLst/>
                      </a:prstGeom>
                    </p:spPr>
                  </p:pic>
                </p:oleObj>
              </mc:Fallback>
            </mc:AlternateContent>
          </a:graphicData>
        </a:graphic>
      </p:graphicFrame>
      <p:sp>
        <p:nvSpPr>
          <p:cNvPr id="102412" name="Rectangle 12"/>
          <p:cNvSpPr>
            <a:spLocks noGrp="1" noChangeArrowheads="1"/>
          </p:cNvSpPr>
          <p:nvPr>
            <p:ph type="title"/>
          </p:nvPr>
        </p:nvSpPr>
        <p:spPr bwMode="auto">
          <a:xfrm>
            <a:off x="4312531" y="554390"/>
            <a:ext cx="7133117" cy="30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GB"/>
              <a:t>Headline 1</a:t>
            </a:r>
          </a:p>
        </p:txBody>
      </p:sp>
      <p:sp>
        <p:nvSpPr>
          <p:cNvPr id="6" name="TextBox 5"/>
          <p:cNvSpPr txBox="1"/>
          <p:nvPr userDrawn="1"/>
        </p:nvSpPr>
        <p:spPr>
          <a:xfrm>
            <a:off x="609600" y="6409944"/>
            <a:ext cx="963168" cy="201168"/>
          </a:xfrm>
          <a:prstGeom prst="rect">
            <a:avLst/>
          </a:prstGeom>
          <a:noFill/>
        </p:spPr>
        <p:txBody>
          <a:bodyPr wrap="square" lIns="0" tIns="0" rIns="0" bIns="0" rtlCol="0" anchor="ctr" anchorCtr="0">
            <a:noAutofit/>
          </a:bodyPr>
          <a:lstStyle/>
          <a:p>
            <a:r>
              <a:rPr lang="en-GB" sz="1100">
                <a:solidFill>
                  <a:srgbClr val="646464"/>
                </a:solidFill>
                <a:cs typeface="Arial" pitchFamily="34" charset="0"/>
              </a:rPr>
              <a:t>Page </a:t>
            </a:r>
            <a:fld id="{9AE4D82F-B047-469B-AC52-A46321747EAF}" type="slidenum">
              <a:rPr lang="en-GB" sz="1100" smtClean="0">
                <a:solidFill>
                  <a:srgbClr val="646464"/>
                </a:solidFill>
                <a:cs typeface="Arial" pitchFamily="34" charset="0"/>
              </a:rPr>
              <a:pPr/>
              <a:t>‹#›</a:t>
            </a:fld>
            <a:endParaRPr lang="en-GB" sz="1100">
              <a:solidFill>
                <a:srgbClr val="646464"/>
              </a:solidFill>
              <a:cs typeface="Arial" pitchFamily="34" charset="0"/>
            </a:endParaRPr>
          </a:p>
        </p:txBody>
      </p:sp>
      <p:grpSp>
        <p:nvGrpSpPr>
          <p:cNvPr id="8" name="Group 7"/>
          <p:cNvGrpSpPr/>
          <p:nvPr userDrawn="1"/>
        </p:nvGrpSpPr>
        <p:grpSpPr bwMode="gray">
          <a:xfrm>
            <a:off x="11131552" y="6450014"/>
            <a:ext cx="450849" cy="204787"/>
            <a:chOff x="8348663" y="6450013"/>
            <a:chExt cx="338137" cy="204787"/>
          </a:xfrm>
          <a:solidFill>
            <a:srgbClr val="808080"/>
          </a:solidFill>
        </p:grpSpPr>
        <p:sp>
          <p:nvSpPr>
            <p:cNvPr id="9"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
          <p:nvSpPr>
            <p:cNvPr id="10"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grpSp>
      <p:sp>
        <p:nvSpPr>
          <p:cNvPr id="11" name="TextBox 10"/>
          <p:cNvSpPr txBox="1"/>
          <p:nvPr userDrawn="1"/>
        </p:nvSpPr>
        <p:spPr>
          <a:xfrm>
            <a:off x="3556000" y="6405276"/>
            <a:ext cx="655442" cy="217503"/>
          </a:xfrm>
          <a:prstGeom prst="rect">
            <a:avLst/>
          </a:prstGeom>
          <a:noFill/>
        </p:spPr>
        <p:txBody>
          <a:bodyPr wrap="none" lIns="0" tIns="38802" rIns="77603" bIns="38802" rtlCol="0">
            <a:spAutoFit/>
          </a:bodyPr>
          <a:lstStyle/>
          <a:p>
            <a:pPr fontAlgn="base">
              <a:lnSpc>
                <a:spcPts val="1197"/>
              </a:lnSpc>
              <a:spcBef>
                <a:spcPct val="0"/>
              </a:spcBef>
              <a:spcAft>
                <a:spcPct val="0"/>
              </a:spcAft>
            </a:pPr>
            <a:r>
              <a:rPr lang="en-US" sz="770">
                <a:solidFill>
                  <a:srgbClr val="7F7E82"/>
                </a:solidFill>
                <a:latin typeface="EYInterstate Regular" pitchFamily="1" charset="0"/>
              </a:rPr>
              <a:t>Confidential </a:t>
            </a:r>
          </a:p>
        </p:txBody>
      </p:sp>
    </p:spTree>
    <p:extLst>
      <p:ext uri="{BB962C8B-B14F-4D97-AF65-F5344CB8AC3E}">
        <p14:creationId xmlns:p14="http://schemas.microsoft.com/office/powerpoint/2010/main" val="3259547335"/>
      </p:ext>
    </p:extLst>
  </p:cSld>
  <p:clrMap bg1="lt1" tx1="dk1" bg2="lt2" tx2="dk2" accent1="accent1" accent2="accent2" accent3="accent3" accent4="accent4" accent5="accent5" accent6="accent6" hlink="hlink" folHlink="folHlink"/>
  <p:sldLayoutIdLst>
    <p:sldLayoutId id="2147483875" r:id="rId1"/>
    <p:sldLayoutId id="2147483876" r:id="rId2"/>
  </p:sldLayoutIdLst>
  <p:hf hdr="0" ftr="0" dt="0"/>
  <p:txStyles>
    <p:titleStyle>
      <a:lvl1pPr algn="l" defTabSz="843807" rtl="0" eaLnBrk="1" fontAlgn="base" hangingPunct="1">
        <a:lnSpc>
          <a:spcPts val="2510"/>
        </a:lnSpc>
        <a:spcBef>
          <a:spcPct val="0"/>
        </a:spcBef>
        <a:spcAft>
          <a:spcPct val="0"/>
        </a:spcAft>
        <a:defRPr sz="2052">
          <a:solidFill>
            <a:schemeClr val="tx2">
              <a:lumMod val="75000"/>
            </a:schemeClr>
          </a:solidFill>
          <a:latin typeface="EYInterstate Regular" pitchFamily="2" charset="0"/>
          <a:ea typeface="+mj-ea"/>
          <a:cs typeface="+mj-cs"/>
        </a:defRPr>
      </a:lvl1pPr>
      <a:lvl2pPr algn="l" defTabSz="843807" rtl="0" eaLnBrk="1" fontAlgn="base" hangingPunct="1">
        <a:lnSpc>
          <a:spcPts val="2510"/>
        </a:lnSpc>
        <a:spcBef>
          <a:spcPct val="0"/>
        </a:spcBef>
        <a:spcAft>
          <a:spcPct val="0"/>
        </a:spcAft>
        <a:defRPr sz="2052">
          <a:solidFill>
            <a:schemeClr val="tx1"/>
          </a:solidFill>
          <a:latin typeface="EYInterstate" pitchFamily="2" charset="0"/>
        </a:defRPr>
      </a:lvl2pPr>
      <a:lvl3pPr algn="l" defTabSz="843807" rtl="0" eaLnBrk="1" fontAlgn="base" hangingPunct="1">
        <a:lnSpc>
          <a:spcPts val="2510"/>
        </a:lnSpc>
        <a:spcBef>
          <a:spcPct val="0"/>
        </a:spcBef>
        <a:spcAft>
          <a:spcPct val="0"/>
        </a:spcAft>
        <a:defRPr sz="2052">
          <a:solidFill>
            <a:schemeClr val="tx1"/>
          </a:solidFill>
          <a:latin typeface="EYInterstate" pitchFamily="2" charset="0"/>
        </a:defRPr>
      </a:lvl3pPr>
      <a:lvl4pPr algn="l" defTabSz="843807" rtl="0" eaLnBrk="1" fontAlgn="base" hangingPunct="1">
        <a:lnSpc>
          <a:spcPts val="2510"/>
        </a:lnSpc>
        <a:spcBef>
          <a:spcPct val="0"/>
        </a:spcBef>
        <a:spcAft>
          <a:spcPct val="0"/>
        </a:spcAft>
        <a:defRPr sz="2052">
          <a:solidFill>
            <a:schemeClr val="tx1"/>
          </a:solidFill>
          <a:latin typeface="EYInterstate" pitchFamily="2" charset="0"/>
        </a:defRPr>
      </a:lvl4pPr>
      <a:lvl5pPr algn="l" defTabSz="843807" rtl="0" eaLnBrk="1" fontAlgn="base" hangingPunct="1">
        <a:lnSpc>
          <a:spcPts val="2510"/>
        </a:lnSpc>
        <a:spcBef>
          <a:spcPct val="0"/>
        </a:spcBef>
        <a:spcAft>
          <a:spcPct val="0"/>
        </a:spcAft>
        <a:defRPr sz="2052">
          <a:solidFill>
            <a:schemeClr val="tx1"/>
          </a:solidFill>
          <a:latin typeface="EYInterstate" pitchFamily="2" charset="0"/>
        </a:defRPr>
      </a:lvl5pPr>
      <a:lvl6pPr marL="387561" algn="l" defTabSz="843807" rtl="0" eaLnBrk="1" fontAlgn="base" hangingPunct="1">
        <a:lnSpc>
          <a:spcPts val="2510"/>
        </a:lnSpc>
        <a:spcBef>
          <a:spcPct val="0"/>
        </a:spcBef>
        <a:spcAft>
          <a:spcPct val="0"/>
        </a:spcAft>
        <a:defRPr sz="2052">
          <a:solidFill>
            <a:schemeClr val="tx1"/>
          </a:solidFill>
          <a:latin typeface="EYInterstate" pitchFamily="2" charset="0"/>
        </a:defRPr>
      </a:lvl6pPr>
      <a:lvl7pPr marL="775161" algn="l" defTabSz="843807" rtl="0" eaLnBrk="1" fontAlgn="base" hangingPunct="1">
        <a:lnSpc>
          <a:spcPts val="2510"/>
        </a:lnSpc>
        <a:spcBef>
          <a:spcPct val="0"/>
        </a:spcBef>
        <a:spcAft>
          <a:spcPct val="0"/>
        </a:spcAft>
        <a:defRPr sz="2052">
          <a:solidFill>
            <a:schemeClr val="tx1"/>
          </a:solidFill>
          <a:latin typeface="EYInterstate" pitchFamily="2" charset="0"/>
        </a:defRPr>
      </a:lvl7pPr>
      <a:lvl8pPr marL="1162756" algn="l" defTabSz="843807" rtl="0" eaLnBrk="1" fontAlgn="base" hangingPunct="1">
        <a:lnSpc>
          <a:spcPts val="2510"/>
        </a:lnSpc>
        <a:spcBef>
          <a:spcPct val="0"/>
        </a:spcBef>
        <a:spcAft>
          <a:spcPct val="0"/>
        </a:spcAft>
        <a:defRPr sz="2052">
          <a:solidFill>
            <a:schemeClr val="tx1"/>
          </a:solidFill>
          <a:latin typeface="EYInterstate" pitchFamily="2" charset="0"/>
        </a:defRPr>
      </a:lvl8pPr>
      <a:lvl9pPr marL="1550343" algn="l" defTabSz="843807" rtl="0" eaLnBrk="1" fontAlgn="base" hangingPunct="1">
        <a:lnSpc>
          <a:spcPts val="2510"/>
        </a:lnSpc>
        <a:spcBef>
          <a:spcPct val="0"/>
        </a:spcBef>
        <a:spcAft>
          <a:spcPct val="0"/>
        </a:spcAft>
        <a:defRPr sz="2052">
          <a:solidFill>
            <a:schemeClr val="tx1"/>
          </a:solidFill>
          <a:latin typeface="EYInterstate" pitchFamily="2" charset="0"/>
        </a:defRPr>
      </a:lvl9pPr>
    </p:titleStyle>
    <p:bodyStyle>
      <a:lvl1pPr algn="l" defTabSz="843807" rtl="0" eaLnBrk="1" fontAlgn="base" hangingPunct="1">
        <a:lnSpc>
          <a:spcPts val="1454"/>
        </a:lnSpc>
        <a:spcBef>
          <a:spcPct val="0"/>
        </a:spcBef>
        <a:spcAft>
          <a:spcPct val="0"/>
        </a:spcAft>
        <a:defRPr sz="1539">
          <a:solidFill>
            <a:srgbClr val="000000"/>
          </a:solidFill>
          <a:latin typeface="EYInterstate Regular" pitchFamily="2" charset="0"/>
          <a:ea typeface="+mn-ea"/>
          <a:cs typeface="+mn-cs"/>
        </a:defRPr>
      </a:lvl1pPr>
      <a:lvl2pPr marL="1358" marR="0" indent="0" algn="l" defTabSz="843807" rtl="0" eaLnBrk="1" fontAlgn="base" latinLnBrk="0" hangingPunct="1">
        <a:lnSpc>
          <a:spcPts val="1197"/>
        </a:lnSpc>
        <a:spcBef>
          <a:spcPct val="0"/>
        </a:spcBef>
        <a:spcAft>
          <a:spcPct val="0"/>
        </a:spcAft>
        <a:buClrTx/>
        <a:buSzPct val="30000"/>
        <a:buFont typeface="Arial" charset="0"/>
        <a:buNone/>
        <a:tabLst/>
        <a:defRPr sz="941">
          <a:solidFill>
            <a:srgbClr val="000000"/>
          </a:solidFill>
          <a:latin typeface="+mj-lt"/>
        </a:defRPr>
      </a:lvl2pPr>
      <a:lvl3pPr marL="2715" algn="l" defTabSz="843807" rtl="0" eaLnBrk="1" fontAlgn="base" hangingPunct="1">
        <a:lnSpc>
          <a:spcPts val="1539"/>
        </a:lnSpc>
        <a:spcBef>
          <a:spcPts val="513"/>
        </a:spcBef>
        <a:spcAft>
          <a:spcPct val="0"/>
        </a:spcAft>
        <a:buSzPct val="30000"/>
        <a:buFont typeface="Arial" charset="0"/>
        <a:defRPr sz="1197">
          <a:solidFill>
            <a:srgbClr val="808080"/>
          </a:solidFill>
          <a:latin typeface="EYInterstate Light" pitchFamily="2" charset="0"/>
        </a:defRPr>
      </a:lvl3pPr>
      <a:lvl4pPr marL="4068" algn="l" defTabSz="843807" rtl="0" eaLnBrk="1" fontAlgn="base" hangingPunct="1">
        <a:lnSpc>
          <a:spcPts val="1026"/>
        </a:lnSpc>
        <a:spcBef>
          <a:spcPts val="513"/>
        </a:spcBef>
        <a:spcAft>
          <a:spcPct val="0"/>
        </a:spcAft>
        <a:buSzPct val="30000"/>
        <a:buFont typeface="Arial" charset="0"/>
        <a:defRPr sz="770">
          <a:solidFill>
            <a:srgbClr val="000000"/>
          </a:solidFill>
          <a:latin typeface="EYInterstate" pitchFamily="2" charset="0"/>
        </a:defRPr>
      </a:lvl4pPr>
      <a:lvl5pPr marL="95551" indent="-88826" algn="l" defTabSz="843807" rtl="0" eaLnBrk="1" fontAlgn="base" hangingPunct="1">
        <a:lnSpc>
          <a:spcPct val="130000"/>
        </a:lnSpc>
        <a:spcBef>
          <a:spcPts val="513"/>
        </a:spcBef>
        <a:spcAft>
          <a:spcPct val="0"/>
        </a:spcAft>
        <a:buClr>
          <a:srgbClr val="58595B"/>
        </a:buClr>
        <a:buSzPct val="100000"/>
        <a:buFont typeface="EYInterstate Light" pitchFamily="2" charset="0"/>
        <a:buChar char="•"/>
        <a:tabLst>
          <a:tab pos="95551" algn="l"/>
        </a:tabLst>
        <a:defRPr sz="770">
          <a:solidFill>
            <a:srgbClr val="000000"/>
          </a:solidFill>
          <a:latin typeface="EYInterstate Light" pitchFamily="2" charset="0"/>
        </a:defRPr>
      </a:lvl5pPr>
      <a:lvl6pPr marL="462944"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6pPr>
      <a:lvl7pPr marL="850534"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7pPr>
      <a:lvl8pPr marL="1238122"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8pPr>
      <a:lvl9pPr marL="1625706"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9pPr>
    </p:bodyStyle>
    <p:otherStyle>
      <a:defPPr>
        <a:defRPr lang="en-US"/>
      </a:defPPr>
      <a:lvl1pPr marL="0" algn="l" defTabSz="775161" rtl="0" eaLnBrk="1" latinLnBrk="0" hangingPunct="1">
        <a:defRPr sz="1539" kern="1200">
          <a:solidFill>
            <a:schemeClr val="tx1"/>
          </a:solidFill>
          <a:latin typeface="+mn-lt"/>
          <a:ea typeface="+mn-ea"/>
          <a:cs typeface="+mn-cs"/>
        </a:defRPr>
      </a:lvl1pPr>
      <a:lvl2pPr marL="387561" algn="l" defTabSz="775161" rtl="0" eaLnBrk="1" latinLnBrk="0" hangingPunct="1">
        <a:defRPr sz="1539" kern="1200">
          <a:solidFill>
            <a:schemeClr val="tx1"/>
          </a:solidFill>
          <a:latin typeface="+mn-lt"/>
          <a:ea typeface="+mn-ea"/>
          <a:cs typeface="+mn-cs"/>
        </a:defRPr>
      </a:lvl2pPr>
      <a:lvl3pPr marL="775161" algn="l" defTabSz="775161" rtl="0" eaLnBrk="1" latinLnBrk="0" hangingPunct="1">
        <a:defRPr sz="1539" kern="1200">
          <a:solidFill>
            <a:schemeClr val="tx1"/>
          </a:solidFill>
          <a:latin typeface="+mn-lt"/>
          <a:ea typeface="+mn-ea"/>
          <a:cs typeface="+mn-cs"/>
        </a:defRPr>
      </a:lvl3pPr>
      <a:lvl4pPr marL="1162756" algn="l" defTabSz="775161" rtl="0" eaLnBrk="1" latinLnBrk="0" hangingPunct="1">
        <a:defRPr sz="1539" kern="1200">
          <a:solidFill>
            <a:schemeClr val="tx1"/>
          </a:solidFill>
          <a:latin typeface="+mn-lt"/>
          <a:ea typeface="+mn-ea"/>
          <a:cs typeface="+mn-cs"/>
        </a:defRPr>
      </a:lvl4pPr>
      <a:lvl5pPr marL="1550343" algn="l" defTabSz="775161" rtl="0" eaLnBrk="1" latinLnBrk="0" hangingPunct="1">
        <a:defRPr sz="1539" kern="1200">
          <a:solidFill>
            <a:schemeClr val="tx1"/>
          </a:solidFill>
          <a:latin typeface="+mn-lt"/>
          <a:ea typeface="+mn-ea"/>
          <a:cs typeface="+mn-cs"/>
        </a:defRPr>
      </a:lvl5pPr>
      <a:lvl6pPr marL="1937931" algn="l" defTabSz="775161" rtl="0" eaLnBrk="1" latinLnBrk="0" hangingPunct="1">
        <a:defRPr sz="1539" kern="1200">
          <a:solidFill>
            <a:schemeClr val="tx1"/>
          </a:solidFill>
          <a:latin typeface="+mn-lt"/>
          <a:ea typeface="+mn-ea"/>
          <a:cs typeface="+mn-cs"/>
        </a:defRPr>
      </a:lvl6pPr>
      <a:lvl7pPr marL="2325516" algn="l" defTabSz="775161" rtl="0" eaLnBrk="1" latinLnBrk="0" hangingPunct="1">
        <a:defRPr sz="1539" kern="1200">
          <a:solidFill>
            <a:schemeClr val="tx1"/>
          </a:solidFill>
          <a:latin typeface="+mn-lt"/>
          <a:ea typeface="+mn-ea"/>
          <a:cs typeface="+mn-cs"/>
        </a:defRPr>
      </a:lvl7pPr>
      <a:lvl8pPr marL="2713101" algn="l" defTabSz="775161" rtl="0" eaLnBrk="1" latinLnBrk="0" hangingPunct="1">
        <a:defRPr sz="1539" kern="1200">
          <a:solidFill>
            <a:schemeClr val="tx1"/>
          </a:solidFill>
          <a:latin typeface="+mn-lt"/>
          <a:ea typeface="+mn-ea"/>
          <a:cs typeface="+mn-cs"/>
        </a:defRPr>
      </a:lvl8pPr>
      <a:lvl9pPr marL="3100690" algn="l" defTabSz="775161" rtl="0" eaLnBrk="1" latinLnBrk="0" hangingPunct="1">
        <a:defRPr sz="153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58CEA56-A01A-4974-AEBE-392C0FA93FD4}"/>
              </a:ext>
            </a:extLst>
          </p:cNvPr>
          <p:cNvGraphicFramePr>
            <a:graphicFrameLocks noChangeAspect="1"/>
          </p:cNvGraphicFramePr>
          <p:nvPr userDrawn="1">
            <p:custDataLst>
              <p:tags r:id="rId56"/>
            </p:custDataLst>
            <p:extLst>
              <p:ext uri="{D42A27DB-BD31-4B8C-83A1-F6EECF244321}">
                <p14:modId xmlns:p14="http://schemas.microsoft.com/office/powerpoint/2010/main" val="4024529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57" imgW="592" imgH="595" progId="TCLayout.ActiveDocument.1">
                  <p:embed/>
                </p:oleObj>
              </mc:Choice>
              <mc:Fallback>
                <p:oleObj name="think-cell Slide" r:id="rId57" imgW="592" imgH="595" progId="TCLayout.ActiveDocument.1">
                  <p:embed/>
                  <p:pic>
                    <p:nvPicPr>
                      <p:cNvPr id="3" name="Object 2" hidden="1">
                        <a:extLst>
                          <a:ext uri="{FF2B5EF4-FFF2-40B4-BE49-F238E27FC236}">
                            <a16:creationId xmlns:a16="http://schemas.microsoft.com/office/drawing/2014/main" id="{E58CEA56-A01A-4974-AEBE-392C0FA93FD4}"/>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EEB6802-0C46-435B-B5E0-86B8E23CB407}"/>
              </a:ext>
            </a:extLst>
          </p:cNvPr>
          <p:cNvSpPr txBox="1"/>
          <p:nvPr userDrawn="1"/>
        </p:nvSpPr>
        <p:spPr>
          <a:xfrm>
            <a:off x="4825299" y="6526924"/>
            <a:ext cx="2541402" cy="153888"/>
          </a:xfrm>
          <a:prstGeom prst="rect">
            <a:avLst/>
          </a:prstGeom>
        </p:spPr>
        <p:txBody>
          <a:bodyPr wrap="square" lIns="0" tIns="0" rIns="0" bIns="0" rtlCol="0" anchor="t" anchorCtr="0">
            <a:spAutoFit/>
          </a:bodyPr>
          <a:lstStyle/>
          <a:p>
            <a:pPr algn="ctr"/>
            <a:r>
              <a:rPr lang="en-US" sz="1000" b="1">
                <a:solidFill>
                  <a:schemeClr val="accent1">
                    <a:lumMod val="40000"/>
                    <a:lumOff val="60000"/>
                  </a:schemeClr>
                </a:solidFill>
              </a:rPr>
              <a:t>confidential</a:t>
            </a:r>
          </a:p>
        </p:txBody>
      </p:sp>
    </p:spTree>
    <p:extLst>
      <p:ext uri="{BB962C8B-B14F-4D97-AF65-F5344CB8AC3E}">
        <p14:creationId xmlns:p14="http://schemas.microsoft.com/office/powerpoint/2010/main" val="303176999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 id="2147483969" r:id="rId18"/>
    <p:sldLayoutId id="2147483970" r:id="rId19"/>
    <p:sldLayoutId id="2147483971" r:id="rId20"/>
    <p:sldLayoutId id="2147483972" r:id="rId21"/>
    <p:sldLayoutId id="2147483973" r:id="rId22"/>
    <p:sldLayoutId id="2147483974" r:id="rId23"/>
    <p:sldLayoutId id="2147483975" r:id="rId24"/>
    <p:sldLayoutId id="2147483976" r:id="rId25"/>
    <p:sldLayoutId id="2147483977" r:id="rId26"/>
    <p:sldLayoutId id="2147483978" r:id="rId27"/>
    <p:sldLayoutId id="2147483979" r:id="rId28"/>
    <p:sldLayoutId id="2147483980" r:id="rId29"/>
    <p:sldLayoutId id="2147483981" r:id="rId30"/>
    <p:sldLayoutId id="2147483982" r:id="rId31"/>
    <p:sldLayoutId id="2147483983" r:id="rId32"/>
    <p:sldLayoutId id="2147483984" r:id="rId33"/>
    <p:sldLayoutId id="2147483985" r:id="rId34"/>
    <p:sldLayoutId id="2147483986" r:id="rId35"/>
    <p:sldLayoutId id="2147483987" r:id="rId36"/>
    <p:sldLayoutId id="2147483988" r:id="rId37"/>
    <p:sldLayoutId id="2147483989" r:id="rId38"/>
    <p:sldLayoutId id="2147483990" r:id="rId39"/>
    <p:sldLayoutId id="2147483991" r:id="rId40"/>
    <p:sldLayoutId id="2147483992" r:id="rId41"/>
    <p:sldLayoutId id="2147483993" r:id="rId42"/>
    <p:sldLayoutId id="2147483994" r:id="rId43"/>
    <p:sldLayoutId id="2147483995" r:id="rId44"/>
    <p:sldLayoutId id="2147483996" r:id="rId45"/>
    <p:sldLayoutId id="2147483997" r:id="rId46"/>
    <p:sldLayoutId id="2147483998" r:id="rId47"/>
    <p:sldLayoutId id="2147483999" r:id="rId48"/>
    <p:sldLayoutId id="2147484000" r:id="rId49"/>
    <p:sldLayoutId id="2147484001" r:id="rId50"/>
    <p:sldLayoutId id="2147484002" r:id="rId51"/>
    <p:sldLayoutId id="2147484003" r:id="rId52"/>
    <p:sldLayoutId id="2147484004" r:id="rId53"/>
  </p:sldLayoutIdLst>
  <p:hf hdr="0" ftr="0" dt="0"/>
  <p:txStyles>
    <p:titleStyle>
      <a:lvl1pPr algn="l" defTabSz="685783" rtl="0" eaLnBrk="1" latinLnBrk="0" hangingPunct="1">
        <a:lnSpc>
          <a:spcPct val="90000"/>
        </a:lnSpc>
        <a:spcBef>
          <a:spcPct val="0"/>
        </a:spcBef>
        <a:buNone/>
        <a:defRPr sz="3200" b="0" i="0" kern="1200" baseline="0">
          <a:solidFill>
            <a:srgbClr val="3C287C"/>
          </a:solidFill>
          <a:latin typeface="Calibri" panose="020F0502020204030204" pitchFamily="34" charset="0"/>
          <a:ea typeface="+mj-ea"/>
          <a:cs typeface="Calibri" panose="020F0502020204030204" pitchFamily="34" charset="0"/>
        </a:defRPr>
      </a:lvl1pPr>
    </p:titleStyle>
    <p:bodyStyle>
      <a:lvl1pPr marL="288000" indent="-288000" algn="l" defTabSz="685783" rtl="0" eaLnBrk="1" latinLnBrk="0" hangingPunct="1">
        <a:lnSpc>
          <a:spcPct val="108000"/>
        </a:lnSpc>
        <a:spcBef>
          <a:spcPts val="750"/>
        </a:spcBef>
        <a:buClr>
          <a:schemeClr val="accent1"/>
        </a:buClr>
        <a:buSzPct val="100000"/>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1pPr>
      <a:lvl2pPr marL="541338" indent="-222250" algn="l" defTabSz="685783" rtl="0" eaLnBrk="1" latinLnBrk="0" hangingPunct="1">
        <a:lnSpc>
          <a:spcPct val="108000"/>
        </a:lnSpc>
        <a:spcBef>
          <a:spcPts val="375"/>
        </a:spcBef>
        <a:buClr>
          <a:schemeClr val="accent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2pPr>
      <a:lvl3pPr marL="719138" indent="-177800" algn="l" defTabSz="685783" rtl="0" eaLnBrk="1" latinLnBrk="0" hangingPunct="1">
        <a:lnSpc>
          <a:spcPct val="108000"/>
        </a:lnSpc>
        <a:spcBef>
          <a:spcPts val="375"/>
        </a:spcBef>
        <a:buClr>
          <a:schemeClr val="tx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3pPr>
      <a:lvl4pPr marL="719138" indent="-177800" algn="l" defTabSz="685783" rtl="0" eaLnBrk="1" latinLnBrk="0" hangingPunct="1">
        <a:lnSpc>
          <a:spcPct val="108000"/>
        </a:lnSpc>
        <a:spcBef>
          <a:spcPts val="375"/>
        </a:spcBef>
        <a:buClr>
          <a:schemeClr val="tx2"/>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4pPr>
      <a:lvl5pPr marL="1543012" indent="-171446" algn="l" defTabSz="685783" rtl="0" eaLnBrk="1" latinLnBrk="0" hangingPunct="1">
        <a:lnSpc>
          <a:spcPct val="90000"/>
        </a:lnSpc>
        <a:spcBef>
          <a:spcPts val="375"/>
        </a:spcBef>
        <a:buClr>
          <a:schemeClr val="tx2"/>
        </a:buClr>
        <a:buFont typeface="Arial" panose="020B060402020202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32">
          <p15:clr>
            <a:srgbClr val="F26B43"/>
          </p15:clr>
        </p15:guide>
        <p15:guide id="3" orient="horz" pos="4156">
          <p15:clr>
            <a:srgbClr val="F26B43"/>
          </p15:clr>
        </p15:guide>
        <p15:guide id="4" orient="horz" pos="981">
          <p15:clr>
            <a:srgbClr val="F26B43"/>
          </p15:clr>
        </p15:guide>
        <p15:guide id="5" orient="horz" pos="600">
          <p15:clr>
            <a:srgbClr val="F26B43"/>
          </p15:clr>
        </p15:guide>
        <p15:guide id="6" pos="3840">
          <p15:clr>
            <a:srgbClr val="F26B43"/>
          </p15:clr>
        </p15:guide>
        <p15:guide id="7" pos="363">
          <p15:clr>
            <a:srgbClr val="F26B43"/>
          </p15:clr>
        </p15:guide>
        <p15:guide id="8" pos="7317">
          <p15:clr>
            <a:srgbClr val="F26B43"/>
          </p15:clr>
        </p15:guide>
        <p15:guide id="9" orient="horz" pos="157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70605123"/>
              </p:ext>
            </p:extLst>
          </p:nvPr>
        </p:nvGraphicFramePr>
        <p:xfrm>
          <a:off x="1822" y="1450"/>
          <a:ext cx="1809" cy="1439"/>
        </p:xfrm>
        <a:graphic>
          <a:graphicData uri="http://schemas.openxmlformats.org/presentationml/2006/ole">
            <mc:AlternateContent xmlns:mc="http://schemas.openxmlformats.org/markup-compatibility/2006">
              <mc:Choice xmlns:v="urn:schemas-microsoft-com:vml" Requires="v">
                <p:oleObj spid="_x0000_s16389"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822" y="1450"/>
                        <a:ext cx="1809" cy="1439"/>
                      </a:xfrm>
                      <a:prstGeom prst="rect">
                        <a:avLst/>
                      </a:prstGeom>
                    </p:spPr>
                  </p:pic>
                </p:oleObj>
              </mc:Fallback>
            </mc:AlternateContent>
          </a:graphicData>
        </a:graphic>
      </p:graphicFrame>
      <p:sp>
        <p:nvSpPr>
          <p:cNvPr id="102412" name="Rectangle 12"/>
          <p:cNvSpPr>
            <a:spLocks noGrp="1" noChangeArrowheads="1"/>
          </p:cNvSpPr>
          <p:nvPr>
            <p:ph type="title"/>
          </p:nvPr>
        </p:nvSpPr>
        <p:spPr bwMode="auto">
          <a:xfrm>
            <a:off x="4312531" y="554390"/>
            <a:ext cx="7133117" cy="30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GB"/>
              <a:t>Headline 1</a:t>
            </a:r>
          </a:p>
        </p:txBody>
      </p:sp>
      <p:sp>
        <p:nvSpPr>
          <p:cNvPr id="6" name="TextBox 5"/>
          <p:cNvSpPr txBox="1"/>
          <p:nvPr userDrawn="1"/>
        </p:nvSpPr>
        <p:spPr>
          <a:xfrm>
            <a:off x="609600" y="6409944"/>
            <a:ext cx="963168" cy="201168"/>
          </a:xfrm>
          <a:prstGeom prst="rect">
            <a:avLst/>
          </a:prstGeom>
          <a:noFill/>
        </p:spPr>
        <p:txBody>
          <a:bodyPr wrap="square" lIns="0" tIns="0" rIns="0" bIns="0" rtlCol="0" anchor="ctr" anchorCtr="0">
            <a:noAutofit/>
          </a:bodyPr>
          <a:lstStyle/>
          <a:p>
            <a:r>
              <a:rPr lang="en-GB" sz="1100">
                <a:solidFill>
                  <a:srgbClr val="646464"/>
                </a:solidFill>
                <a:cs typeface="Arial" pitchFamily="34" charset="0"/>
              </a:rPr>
              <a:t>Page </a:t>
            </a:r>
            <a:fld id="{9AE4D82F-B047-469B-AC52-A46321747EAF}" type="slidenum">
              <a:rPr lang="en-GB" sz="1100" smtClean="0">
                <a:solidFill>
                  <a:srgbClr val="646464"/>
                </a:solidFill>
                <a:cs typeface="Arial" pitchFamily="34" charset="0"/>
              </a:rPr>
              <a:pPr/>
              <a:t>‹#›</a:t>
            </a:fld>
            <a:endParaRPr lang="en-GB" sz="1100">
              <a:solidFill>
                <a:srgbClr val="646464"/>
              </a:solidFill>
              <a:cs typeface="Arial" pitchFamily="34" charset="0"/>
            </a:endParaRPr>
          </a:p>
        </p:txBody>
      </p:sp>
      <p:grpSp>
        <p:nvGrpSpPr>
          <p:cNvPr id="8" name="Group 7"/>
          <p:cNvGrpSpPr/>
          <p:nvPr userDrawn="1"/>
        </p:nvGrpSpPr>
        <p:grpSpPr bwMode="gray">
          <a:xfrm>
            <a:off x="11131552" y="6450014"/>
            <a:ext cx="450849" cy="204787"/>
            <a:chOff x="8348663" y="6450013"/>
            <a:chExt cx="338137" cy="204787"/>
          </a:xfrm>
          <a:solidFill>
            <a:srgbClr val="808080"/>
          </a:solidFill>
        </p:grpSpPr>
        <p:sp>
          <p:nvSpPr>
            <p:cNvPr id="9"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sp>
          <p:nvSpPr>
            <p:cNvPr id="10"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srgbClr val="646464"/>
                </a:solidFill>
                <a:cs typeface="Arial" pitchFamily="34" charset="0"/>
              </a:endParaRPr>
            </a:p>
          </p:txBody>
        </p:sp>
      </p:grpSp>
      <p:sp>
        <p:nvSpPr>
          <p:cNvPr id="11" name="TextBox 10"/>
          <p:cNvSpPr txBox="1"/>
          <p:nvPr userDrawn="1"/>
        </p:nvSpPr>
        <p:spPr>
          <a:xfrm>
            <a:off x="3556000" y="6405276"/>
            <a:ext cx="655442" cy="217503"/>
          </a:xfrm>
          <a:prstGeom prst="rect">
            <a:avLst/>
          </a:prstGeom>
          <a:noFill/>
        </p:spPr>
        <p:txBody>
          <a:bodyPr wrap="none" lIns="0" tIns="38802" rIns="77603" bIns="38802" rtlCol="0">
            <a:spAutoFit/>
          </a:bodyPr>
          <a:lstStyle/>
          <a:p>
            <a:pPr fontAlgn="base">
              <a:lnSpc>
                <a:spcPts val="1197"/>
              </a:lnSpc>
              <a:spcBef>
                <a:spcPct val="0"/>
              </a:spcBef>
              <a:spcAft>
                <a:spcPct val="0"/>
              </a:spcAft>
            </a:pPr>
            <a:r>
              <a:rPr lang="en-US" sz="770">
                <a:solidFill>
                  <a:srgbClr val="7F7E82"/>
                </a:solidFill>
                <a:latin typeface="EYInterstate Regular" pitchFamily="1" charset="0"/>
              </a:rPr>
              <a:t>Confidential </a:t>
            </a:r>
          </a:p>
        </p:txBody>
      </p:sp>
    </p:spTree>
    <p:extLst>
      <p:ext uri="{BB962C8B-B14F-4D97-AF65-F5344CB8AC3E}">
        <p14:creationId xmlns:p14="http://schemas.microsoft.com/office/powerpoint/2010/main" val="1896262148"/>
      </p:ext>
    </p:extLst>
  </p:cSld>
  <p:clrMap bg1="lt1" tx1="dk1" bg2="lt2" tx2="dk2" accent1="accent1" accent2="accent2" accent3="accent3" accent4="accent4" accent5="accent5" accent6="accent6" hlink="hlink" folHlink="folHlink"/>
  <p:sldLayoutIdLst>
    <p:sldLayoutId id="2147484080" r:id="rId1"/>
    <p:sldLayoutId id="2147484081" r:id="rId2"/>
  </p:sldLayoutIdLst>
  <p:hf hdr="0" ftr="0" dt="0"/>
  <p:txStyles>
    <p:titleStyle>
      <a:lvl1pPr algn="l" defTabSz="843807" rtl="0" eaLnBrk="1" fontAlgn="base" hangingPunct="1">
        <a:lnSpc>
          <a:spcPts val="2510"/>
        </a:lnSpc>
        <a:spcBef>
          <a:spcPct val="0"/>
        </a:spcBef>
        <a:spcAft>
          <a:spcPct val="0"/>
        </a:spcAft>
        <a:defRPr sz="2052">
          <a:solidFill>
            <a:schemeClr val="tx2">
              <a:lumMod val="75000"/>
            </a:schemeClr>
          </a:solidFill>
          <a:latin typeface="EYInterstate Regular" pitchFamily="2" charset="0"/>
          <a:ea typeface="+mj-ea"/>
          <a:cs typeface="+mj-cs"/>
        </a:defRPr>
      </a:lvl1pPr>
      <a:lvl2pPr algn="l" defTabSz="843807" rtl="0" eaLnBrk="1" fontAlgn="base" hangingPunct="1">
        <a:lnSpc>
          <a:spcPts val="2510"/>
        </a:lnSpc>
        <a:spcBef>
          <a:spcPct val="0"/>
        </a:spcBef>
        <a:spcAft>
          <a:spcPct val="0"/>
        </a:spcAft>
        <a:defRPr sz="2052">
          <a:solidFill>
            <a:schemeClr val="tx1"/>
          </a:solidFill>
          <a:latin typeface="EYInterstate" pitchFamily="2" charset="0"/>
        </a:defRPr>
      </a:lvl2pPr>
      <a:lvl3pPr algn="l" defTabSz="843807" rtl="0" eaLnBrk="1" fontAlgn="base" hangingPunct="1">
        <a:lnSpc>
          <a:spcPts val="2510"/>
        </a:lnSpc>
        <a:spcBef>
          <a:spcPct val="0"/>
        </a:spcBef>
        <a:spcAft>
          <a:spcPct val="0"/>
        </a:spcAft>
        <a:defRPr sz="2052">
          <a:solidFill>
            <a:schemeClr val="tx1"/>
          </a:solidFill>
          <a:latin typeface="EYInterstate" pitchFamily="2" charset="0"/>
        </a:defRPr>
      </a:lvl3pPr>
      <a:lvl4pPr algn="l" defTabSz="843807" rtl="0" eaLnBrk="1" fontAlgn="base" hangingPunct="1">
        <a:lnSpc>
          <a:spcPts val="2510"/>
        </a:lnSpc>
        <a:spcBef>
          <a:spcPct val="0"/>
        </a:spcBef>
        <a:spcAft>
          <a:spcPct val="0"/>
        </a:spcAft>
        <a:defRPr sz="2052">
          <a:solidFill>
            <a:schemeClr val="tx1"/>
          </a:solidFill>
          <a:latin typeface="EYInterstate" pitchFamily="2" charset="0"/>
        </a:defRPr>
      </a:lvl4pPr>
      <a:lvl5pPr algn="l" defTabSz="843807" rtl="0" eaLnBrk="1" fontAlgn="base" hangingPunct="1">
        <a:lnSpc>
          <a:spcPts val="2510"/>
        </a:lnSpc>
        <a:spcBef>
          <a:spcPct val="0"/>
        </a:spcBef>
        <a:spcAft>
          <a:spcPct val="0"/>
        </a:spcAft>
        <a:defRPr sz="2052">
          <a:solidFill>
            <a:schemeClr val="tx1"/>
          </a:solidFill>
          <a:latin typeface="EYInterstate" pitchFamily="2" charset="0"/>
        </a:defRPr>
      </a:lvl5pPr>
      <a:lvl6pPr marL="387561" algn="l" defTabSz="843807" rtl="0" eaLnBrk="1" fontAlgn="base" hangingPunct="1">
        <a:lnSpc>
          <a:spcPts val="2510"/>
        </a:lnSpc>
        <a:spcBef>
          <a:spcPct val="0"/>
        </a:spcBef>
        <a:spcAft>
          <a:spcPct val="0"/>
        </a:spcAft>
        <a:defRPr sz="2052">
          <a:solidFill>
            <a:schemeClr val="tx1"/>
          </a:solidFill>
          <a:latin typeface="EYInterstate" pitchFamily="2" charset="0"/>
        </a:defRPr>
      </a:lvl6pPr>
      <a:lvl7pPr marL="775161" algn="l" defTabSz="843807" rtl="0" eaLnBrk="1" fontAlgn="base" hangingPunct="1">
        <a:lnSpc>
          <a:spcPts val="2510"/>
        </a:lnSpc>
        <a:spcBef>
          <a:spcPct val="0"/>
        </a:spcBef>
        <a:spcAft>
          <a:spcPct val="0"/>
        </a:spcAft>
        <a:defRPr sz="2052">
          <a:solidFill>
            <a:schemeClr val="tx1"/>
          </a:solidFill>
          <a:latin typeface="EYInterstate" pitchFamily="2" charset="0"/>
        </a:defRPr>
      </a:lvl7pPr>
      <a:lvl8pPr marL="1162756" algn="l" defTabSz="843807" rtl="0" eaLnBrk="1" fontAlgn="base" hangingPunct="1">
        <a:lnSpc>
          <a:spcPts val="2510"/>
        </a:lnSpc>
        <a:spcBef>
          <a:spcPct val="0"/>
        </a:spcBef>
        <a:spcAft>
          <a:spcPct val="0"/>
        </a:spcAft>
        <a:defRPr sz="2052">
          <a:solidFill>
            <a:schemeClr val="tx1"/>
          </a:solidFill>
          <a:latin typeface="EYInterstate" pitchFamily="2" charset="0"/>
        </a:defRPr>
      </a:lvl8pPr>
      <a:lvl9pPr marL="1550343" algn="l" defTabSz="843807" rtl="0" eaLnBrk="1" fontAlgn="base" hangingPunct="1">
        <a:lnSpc>
          <a:spcPts val="2510"/>
        </a:lnSpc>
        <a:spcBef>
          <a:spcPct val="0"/>
        </a:spcBef>
        <a:spcAft>
          <a:spcPct val="0"/>
        </a:spcAft>
        <a:defRPr sz="2052">
          <a:solidFill>
            <a:schemeClr val="tx1"/>
          </a:solidFill>
          <a:latin typeface="EYInterstate" pitchFamily="2" charset="0"/>
        </a:defRPr>
      </a:lvl9pPr>
    </p:titleStyle>
    <p:bodyStyle>
      <a:lvl1pPr algn="l" defTabSz="843807" rtl="0" eaLnBrk="1" fontAlgn="base" hangingPunct="1">
        <a:lnSpc>
          <a:spcPts val="1454"/>
        </a:lnSpc>
        <a:spcBef>
          <a:spcPct val="0"/>
        </a:spcBef>
        <a:spcAft>
          <a:spcPct val="0"/>
        </a:spcAft>
        <a:defRPr sz="1539">
          <a:solidFill>
            <a:srgbClr val="000000"/>
          </a:solidFill>
          <a:latin typeface="EYInterstate Regular" pitchFamily="2" charset="0"/>
          <a:ea typeface="+mn-ea"/>
          <a:cs typeface="+mn-cs"/>
        </a:defRPr>
      </a:lvl1pPr>
      <a:lvl2pPr marL="1358" marR="0" indent="0" algn="l" defTabSz="843807" rtl="0" eaLnBrk="1" fontAlgn="base" latinLnBrk="0" hangingPunct="1">
        <a:lnSpc>
          <a:spcPts val="1197"/>
        </a:lnSpc>
        <a:spcBef>
          <a:spcPct val="0"/>
        </a:spcBef>
        <a:spcAft>
          <a:spcPct val="0"/>
        </a:spcAft>
        <a:buClrTx/>
        <a:buSzPct val="30000"/>
        <a:buFont typeface="Arial" charset="0"/>
        <a:buNone/>
        <a:tabLst/>
        <a:defRPr sz="941">
          <a:solidFill>
            <a:srgbClr val="000000"/>
          </a:solidFill>
          <a:latin typeface="+mj-lt"/>
        </a:defRPr>
      </a:lvl2pPr>
      <a:lvl3pPr marL="2715" algn="l" defTabSz="843807" rtl="0" eaLnBrk="1" fontAlgn="base" hangingPunct="1">
        <a:lnSpc>
          <a:spcPts val="1539"/>
        </a:lnSpc>
        <a:spcBef>
          <a:spcPts val="513"/>
        </a:spcBef>
        <a:spcAft>
          <a:spcPct val="0"/>
        </a:spcAft>
        <a:buSzPct val="30000"/>
        <a:buFont typeface="Arial" charset="0"/>
        <a:defRPr sz="1197">
          <a:solidFill>
            <a:srgbClr val="808080"/>
          </a:solidFill>
          <a:latin typeface="EYInterstate Light" pitchFamily="2" charset="0"/>
        </a:defRPr>
      </a:lvl3pPr>
      <a:lvl4pPr marL="4068" algn="l" defTabSz="843807" rtl="0" eaLnBrk="1" fontAlgn="base" hangingPunct="1">
        <a:lnSpc>
          <a:spcPts val="1026"/>
        </a:lnSpc>
        <a:spcBef>
          <a:spcPts val="513"/>
        </a:spcBef>
        <a:spcAft>
          <a:spcPct val="0"/>
        </a:spcAft>
        <a:buSzPct val="30000"/>
        <a:buFont typeface="Arial" charset="0"/>
        <a:defRPr sz="770">
          <a:solidFill>
            <a:srgbClr val="000000"/>
          </a:solidFill>
          <a:latin typeface="EYInterstate" pitchFamily="2" charset="0"/>
        </a:defRPr>
      </a:lvl4pPr>
      <a:lvl5pPr marL="95551" indent="-88826" algn="l" defTabSz="843807" rtl="0" eaLnBrk="1" fontAlgn="base" hangingPunct="1">
        <a:lnSpc>
          <a:spcPct val="130000"/>
        </a:lnSpc>
        <a:spcBef>
          <a:spcPts val="513"/>
        </a:spcBef>
        <a:spcAft>
          <a:spcPct val="0"/>
        </a:spcAft>
        <a:buClr>
          <a:srgbClr val="58595B"/>
        </a:buClr>
        <a:buSzPct val="100000"/>
        <a:buFont typeface="EYInterstate Light" pitchFamily="2" charset="0"/>
        <a:buChar char="•"/>
        <a:tabLst>
          <a:tab pos="95551" algn="l"/>
        </a:tabLst>
        <a:defRPr sz="770">
          <a:solidFill>
            <a:srgbClr val="000000"/>
          </a:solidFill>
          <a:latin typeface="EYInterstate Light" pitchFamily="2" charset="0"/>
        </a:defRPr>
      </a:lvl5pPr>
      <a:lvl6pPr marL="462944"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6pPr>
      <a:lvl7pPr marL="850534"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7pPr>
      <a:lvl8pPr marL="1238122"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8pPr>
      <a:lvl9pPr marL="1625706" indent="-68634" algn="l" defTabSz="843807" rtl="0" eaLnBrk="1" fontAlgn="base" hangingPunct="1">
        <a:lnSpc>
          <a:spcPct val="130000"/>
        </a:lnSpc>
        <a:spcBef>
          <a:spcPts val="513"/>
        </a:spcBef>
        <a:spcAft>
          <a:spcPct val="0"/>
        </a:spcAft>
        <a:buSzPct val="30000"/>
        <a:buFont typeface="Arial" charset="0"/>
        <a:buChar char="►"/>
        <a:defRPr sz="770">
          <a:solidFill>
            <a:schemeClr val="tx1"/>
          </a:solidFill>
          <a:latin typeface="EYInterstate Light" pitchFamily="2" charset="0"/>
        </a:defRPr>
      </a:lvl9pPr>
    </p:bodyStyle>
    <p:otherStyle>
      <a:defPPr>
        <a:defRPr lang="en-US"/>
      </a:defPPr>
      <a:lvl1pPr marL="0" algn="l" defTabSz="775161" rtl="0" eaLnBrk="1" latinLnBrk="0" hangingPunct="1">
        <a:defRPr sz="1539" kern="1200">
          <a:solidFill>
            <a:schemeClr val="tx1"/>
          </a:solidFill>
          <a:latin typeface="+mn-lt"/>
          <a:ea typeface="+mn-ea"/>
          <a:cs typeface="+mn-cs"/>
        </a:defRPr>
      </a:lvl1pPr>
      <a:lvl2pPr marL="387561" algn="l" defTabSz="775161" rtl="0" eaLnBrk="1" latinLnBrk="0" hangingPunct="1">
        <a:defRPr sz="1539" kern="1200">
          <a:solidFill>
            <a:schemeClr val="tx1"/>
          </a:solidFill>
          <a:latin typeface="+mn-lt"/>
          <a:ea typeface="+mn-ea"/>
          <a:cs typeface="+mn-cs"/>
        </a:defRPr>
      </a:lvl2pPr>
      <a:lvl3pPr marL="775161" algn="l" defTabSz="775161" rtl="0" eaLnBrk="1" latinLnBrk="0" hangingPunct="1">
        <a:defRPr sz="1539" kern="1200">
          <a:solidFill>
            <a:schemeClr val="tx1"/>
          </a:solidFill>
          <a:latin typeface="+mn-lt"/>
          <a:ea typeface="+mn-ea"/>
          <a:cs typeface="+mn-cs"/>
        </a:defRPr>
      </a:lvl3pPr>
      <a:lvl4pPr marL="1162756" algn="l" defTabSz="775161" rtl="0" eaLnBrk="1" latinLnBrk="0" hangingPunct="1">
        <a:defRPr sz="1539" kern="1200">
          <a:solidFill>
            <a:schemeClr val="tx1"/>
          </a:solidFill>
          <a:latin typeface="+mn-lt"/>
          <a:ea typeface="+mn-ea"/>
          <a:cs typeface="+mn-cs"/>
        </a:defRPr>
      </a:lvl4pPr>
      <a:lvl5pPr marL="1550343" algn="l" defTabSz="775161" rtl="0" eaLnBrk="1" latinLnBrk="0" hangingPunct="1">
        <a:defRPr sz="1539" kern="1200">
          <a:solidFill>
            <a:schemeClr val="tx1"/>
          </a:solidFill>
          <a:latin typeface="+mn-lt"/>
          <a:ea typeface="+mn-ea"/>
          <a:cs typeface="+mn-cs"/>
        </a:defRPr>
      </a:lvl5pPr>
      <a:lvl6pPr marL="1937931" algn="l" defTabSz="775161" rtl="0" eaLnBrk="1" latinLnBrk="0" hangingPunct="1">
        <a:defRPr sz="1539" kern="1200">
          <a:solidFill>
            <a:schemeClr val="tx1"/>
          </a:solidFill>
          <a:latin typeface="+mn-lt"/>
          <a:ea typeface="+mn-ea"/>
          <a:cs typeface="+mn-cs"/>
        </a:defRPr>
      </a:lvl6pPr>
      <a:lvl7pPr marL="2325516" algn="l" defTabSz="775161" rtl="0" eaLnBrk="1" latinLnBrk="0" hangingPunct="1">
        <a:defRPr sz="1539" kern="1200">
          <a:solidFill>
            <a:schemeClr val="tx1"/>
          </a:solidFill>
          <a:latin typeface="+mn-lt"/>
          <a:ea typeface="+mn-ea"/>
          <a:cs typeface="+mn-cs"/>
        </a:defRPr>
      </a:lvl7pPr>
      <a:lvl8pPr marL="2713101" algn="l" defTabSz="775161" rtl="0" eaLnBrk="1" latinLnBrk="0" hangingPunct="1">
        <a:defRPr sz="1539" kern="1200">
          <a:solidFill>
            <a:schemeClr val="tx1"/>
          </a:solidFill>
          <a:latin typeface="+mn-lt"/>
          <a:ea typeface="+mn-ea"/>
          <a:cs typeface="+mn-cs"/>
        </a:defRPr>
      </a:lvl8pPr>
      <a:lvl9pPr marL="3100690" algn="l" defTabSz="775161" rtl="0" eaLnBrk="1" latinLnBrk="0" hangingPunct="1">
        <a:defRPr sz="153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6"/>
            </p:custDataLst>
            <p:extLst>
              <p:ext uri="{D42A27DB-BD31-4B8C-83A1-F6EECF244321}">
                <p14:modId xmlns:p14="http://schemas.microsoft.com/office/powerpoint/2010/main" val="1827579701"/>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17413" name="think-cell Slide" r:id="rId28" imgW="352" imgH="318" progId="TCLayout.ActiveDocument.1">
                  <p:embed/>
                </p:oleObj>
              </mc:Choice>
              <mc:Fallback>
                <p:oleObj name="think-cell Slide" r:id="rId28"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9"/>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7"/>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de-DE" sz="2399"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083" y="1137600"/>
            <a:ext cx="10974284" cy="4351338"/>
          </a:xfrm>
          <a:prstGeom prst="rect">
            <a:avLst/>
          </a:prstGeom>
        </p:spPr>
        <p:txBody>
          <a:bodyPr vert="horz" lIns="0" tIns="0" rIns="0" bIns="0" rtlCol="0">
            <a:noAutofit/>
          </a:bodyPr>
          <a:lstStyle/>
          <a:p>
            <a:pPr marL="0" indent="0"/>
            <a:r>
              <a:rPr lang="en-US" noProof="0"/>
              <a:t>Click to edit Master text styles</a:t>
            </a:r>
          </a:p>
          <a:p>
            <a:pPr lvl="1"/>
            <a:r>
              <a:rPr lang="en-US" noProof="0"/>
              <a:t>Second level</a:t>
            </a:r>
          </a:p>
          <a:p>
            <a:pPr marL="510919" lvl="2" indent="-233246"/>
            <a:r>
              <a:rPr lang="en-US" noProof="0"/>
              <a:t>Third level</a:t>
            </a:r>
          </a:p>
          <a:p>
            <a:pPr marL="745752" lvl="3" indent="-231659"/>
            <a:r>
              <a:rPr lang="en-US" noProof="0"/>
              <a:t>Fourth level</a:t>
            </a:r>
          </a:p>
          <a:p>
            <a:pPr marL="944091" lvl="4" indent="-201512">
              <a:buClr>
                <a:srgbClr val="FFE600"/>
              </a:buClr>
            </a:pPr>
            <a:r>
              <a:rPr lang="en-US" noProof="0"/>
              <a:t>Text</a:t>
            </a:r>
          </a:p>
        </p:txBody>
      </p:sp>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de-DE" noProof="0"/>
              <a:t>Mastertitelformat bearbeiten</a:t>
            </a:r>
            <a:endParaRPr lang="en-US" noProof="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21 June 2022</a:t>
            </a:fld>
            <a:endParaRPr lang="en-US" noProof="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3084493" cy="180000"/>
          </a:xfrm>
          <a:prstGeom prst="rect">
            <a:avLst/>
          </a:prstGeom>
        </p:spPr>
        <p:txBody>
          <a:bodyPr vert="horz" lIns="0" tIns="0" rIns="0" bIns="0" rtlCol="0" anchor="ctr"/>
          <a:lstStyle>
            <a:lvl1pPr marL="0" algn="l" defTabSz="913943" rtl="0" eaLnBrk="1" latinLnBrk="0" hangingPunct="1">
              <a:lnSpc>
                <a:spcPct val="100000"/>
              </a:lnSpc>
              <a:defRPr lang="en-IN" sz="800" kern="1200" dirty="0">
                <a:solidFill>
                  <a:schemeClr val="bg1"/>
                </a:solidFill>
                <a:latin typeface="EYInterstate" panose="02000503020000020004" pitchFamily="2" charset="0"/>
                <a:ea typeface="+mn-ea"/>
                <a:cs typeface="+mn-cs"/>
              </a:defRPr>
            </a:lvl1pPr>
          </a:lstStyle>
          <a:p>
            <a:r>
              <a:rPr lang="en-US" noProof="0"/>
              <a:t>EY DE PPT Gallery</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a:t>Page </a:t>
            </a:r>
            <a:fld id="{F1BC30E3-FFE5-4B91-AA19-87A149EBB9EE}" type="slidenum">
              <a:rPr lang="en-US" noProof="0" smtClean="0"/>
              <a:pPr/>
              <a:t>‹#›</a:t>
            </a:fld>
            <a:endParaRPr lang="en-US" noProof="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8"/>
            </p:custDataLst>
          </p:nvPr>
        </p:nvGrpSpPr>
        <p:grpSpPr>
          <a:xfrm>
            <a:off x="12318934" y="0"/>
            <a:ext cx="292456"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spTree>
    <p:extLst>
      <p:ext uri="{BB962C8B-B14F-4D97-AF65-F5344CB8AC3E}">
        <p14:creationId xmlns:p14="http://schemas.microsoft.com/office/powerpoint/2010/main" val="29702273"/>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5" r:id="rId13"/>
  </p:sldLayoutIdLst>
  <p:hf hdr="0" dt="0"/>
  <p:txStyles>
    <p:titleStyle>
      <a:lvl1pPr algn="l" defTabSz="913943" rtl="0" eaLnBrk="1" latinLnBrk="0" hangingPunct="1">
        <a:lnSpc>
          <a:spcPct val="100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0" marR="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19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327" marR="0"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9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280" marR="0" indent="-28560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7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799700" marR="0" indent="-28560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5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091" indent="-201512" algn="l" defTabSz="913943"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399"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tags" Target="../tags/tag38.xml"/><Relationship Id="rId1" Type="http://schemas.openxmlformats.org/officeDocument/2006/relationships/vmlDrawing" Target="../drawings/vmlDrawing18.vml"/><Relationship Id="rId6" Type="http://schemas.openxmlformats.org/officeDocument/2006/relationships/image" Target="../media/image35.jpe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39.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FB58322-C2BE-4C36-97E7-9EE12F29B8B8}"/>
              </a:ext>
            </a:extLst>
          </p:cNvPr>
          <p:cNvGraphicFramePr>
            <a:graphicFrameLocks noChangeAspect="1"/>
          </p:cNvGraphicFramePr>
          <p:nvPr>
            <p:custDataLst>
              <p:tags r:id="rId2"/>
            </p:custDataLst>
            <p:extLst>
              <p:ext uri="{D42A27DB-BD31-4B8C-83A1-F6EECF244321}">
                <p14:modId xmlns:p14="http://schemas.microsoft.com/office/powerpoint/2010/main" val="4180926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4" imgW="592" imgH="595" progId="TCLayout.ActiveDocument.1">
                  <p:embed/>
                </p:oleObj>
              </mc:Choice>
              <mc:Fallback>
                <p:oleObj name="think-cell Slide" r:id="rId4" imgW="592" imgH="595" progId="TCLayout.ActiveDocument.1">
                  <p:embed/>
                  <p:pic>
                    <p:nvPicPr>
                      <p:cNvPr id="7" name="Object 6" hidden="1">
                        <a:extLst>
                          <a:ext uri="{FF2B5EF4-FFF2-40B4-BE49-F238E27FC236}">
                            <a16:creationId xmlns:a16="http://schemas.microsoft.com/office/drawing/2014/main" id="{FFB58322-C2BE-4C36-97E7-9EE12F29B8B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62" name="Picture Placeholder 61">
            <a:extLst>
              <a:ext uri="{FF2B5EF4-FFF2-40B4-BE49-F238E27FC236}">
                <a16:creationId xmlns:a16="http://schemas.microsoft.com/office/drawing/2014/main" id="{08C4F995-8AE6-412A-BD47-290244CE9FA3}"/>
              </a:ext>
            </a:extLst>
          </p:cNvPr>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t="18581" b="18581"/>
          <a:stretch>
            <a:fillRect/>
          </a:stretch>
        </p:blipFill>
        <p:spPr>
          <a:xfrm>
            <a:off x="0" y="-14705"/>
            <a:ext cx="6461153" cy="6872705"/>
          </a:xfrm>
        </p:spPr>
      </p:pic>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vert="horz"/>
          <a:lstStyle/>
          <a:p>
            <a:r>
              <a:rPr lang="en-US"/>
              <a:t>Day-to-day data challenges</a:t>
            </a:r>
            <a:endParaRPr lang="nl-NL"/>
          </a:p>
        </p:txBody>
      </p:sp>
    </p:spTree>
    <p:extLst>
      <p:ext uri="{BB962C8B-B14F-4D97-AF65-F5344CB8AC3E}">
        <p14:creationId xmlns:p14="http://schemas.microsoft.com/office/powerpoint/2010/main" val="402670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1103193-D4AF-44AB-8ACA-20FFE5481BD3}"/>
              </a:ext>
            </a:extLst>
          </p:cNvPr>
          <p:cNvGraphicFramePr>
            <a:graphicFrameLocks noChangeAspect="1"/>
          </p:cNvGraphicFramePr>
          <p:nvPr>
            <p:custDataLst>
              <p:tags r:id="rId2"/>
            </p:custDataLst>
            <p:extLst>
              <p:ext uri="{D42A27DB-BD31-4B8C-83A1-F6EECF244321}">
                <p14:modId xmlns:p14="http://schemas.microsoft.com/office/powerpoint/2010/main" val="3348629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5"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91103193-D4AF-44AB-8ACA-20FFE5481BD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74" name="Table 73">
            <a:extLst>
              <a:ext uri="{FF2B5EF4-FFF2-40B4-BE49-F238E27FC236}">
                <a16:creationId xmlns:a16="http://schemas.microsoft.com/office/drawing/2014/main" id="{E415287B-E52E-4BAC-9706-D5006B628382}"/>
              </a:ext>
            </a:extLst>
          </p:cNvPr>
          <p:cNvGraphicFramePr>
            <a:graphicFrameLocks noGrp="1"/>
          </p:cNvGraphicFramePr>
          <p:nvPr>
            <p:extLst>
              <p:ext uri="{D42A27DB-BD31-4B8C-83A1-F6EECF244321}">
                <p14:modId xmlns:p14="http://schemas.microsoft.com/office/powerpoint/2010/main" val="4067358275"/>
              </p:ext>
            </p:extLst>
          </p:nvPr>
        </p:nvGraphicFramePr>
        <p:xfrm>
          <a:off x="556452" y="966020"/>
          <a:ext cx="11053655" cy="5234940"/>
        </p:xfrm>
        <a:graphic>
          <a:graphicData uri="http://schemas.openxmlformats.org/drawingml/2006/table">
            <a:tbl>
              <a:tblPr firstRow="1" bandRow="1">
                <a:tableStyleId>{C4B1156A-380E-4F78-BDF5-A606A8083BF9}</a:tableStyleId>
              </a:tblPr>
              <a:tblGrid>
                <a:gridCol w="479622">
                  <a:extLst>
                    <a:ext uri="{9D8B030D-6E8A-4147-A177-3AD203B41FA5}">
                      <a16:colId xmlns:a16="http://schemas.microsoft.com/office/drawing/2014/main" val="664324143"/>
                    </a:ext>
                  </a:extLst>
                </a:gridCol>
                <a:gridCol w="1097526">
                  <a:extLst>
                    <a:ext uri="{9D8B030D-6E8A-4147-A177-3AD203B41FA5}">
                      <a16:colId xmlns:a16="http://schemas.microsoft.com/office/drawing/2014/main" val="20001"/>
                    </a:ext>
                  </a:extLst>
                </a:gridCol>
                <a:gridCol w="1126179">
                  <a:extLst>
                    <a:ext uri="{9D8B030D-6E8A-4147-A177-3AD203B41FA5}">
                      <a16:colId xmlns:a16="http://schemas.microsoft.com/office/drawing/2014/main" val="20003"/>
                    </a:ext>
                  </a:extLst>
                </a:gridCol>
                <a:gridCol w="1297135">
                  <a:extLst>
                    <a:ext uri="{9D8B030D-6E8A-4147-A177-3AD203B41FA5}">
                      <a16:colId xmlns:a16="http://schemas.microsoft.com/office/drawing/2014/main" val="3036217877"/>
                    </a:ext>
                  </a:extLst>
                </a:gridCol>
                <a:gridCol w="1059703">
                  <a:extLst>
                    <a:ext uri="{9D8B030D-6E8A-4147-A177-3AD203B41FA5}">
                      <a16:colId xmlns:a16="http://schemas.microsoft.com/office/drawing/2014/main" val="2525664640"/>
                    </a:ext>
                  </a:extLst>
                </a:gridCol>
                <a:gridCol w="1198698">
                  <a:extLst>
                    <a:ext uri="{9D8B030D-6E8A-4147-A177-3AD203B41FA5}">
                      <a16:colId xmlns:a16="http://schemas.microsoft.com/office/drawing/2014/main" val="874625104"/>
                    </a:ext>
                  </a:extLst>
                </a:gridCol>
                <a:gridCol w="1198698">
                  <a:extLst>
                    <a:ext uri="{9D8B030D-6E8A-4147-A177-3AD203B41FA5}">
                      <a16:colId xmlns:a16="http://schemas.microsoft.com/office/drawing/2014/main" val="4073524265"/>
                    </a:ext>
                  </a:extLst>
                </a:gridCol>
                <a:gridCol w="1198698">
                  <a:extLst>
                    <a:ext uri="{9D8B030D-6E8A-4147-A177-3AD203B41FA5}">
                      <a16:colId xmlns:a16="http://schemas.microsoft.com/office/drawing/2014/main" val="1740853142"/>
                    </a:ext>
                  </a:extLst>
                </a:gridCol>
                <a:gridCol w="1198698">
                  <a:extLst>
                    <a:ext uri="{9D8B030D-6E8A-4147-A177-3AD203B41FA5}">
                      <a16:colId xmlns:a16="http://schemas.microsoft.com/office/drawing/2014/main" val="801489833"/>
                    </a:ext>
                  </a:extLst>
                </a:gridCol>
                <a:gridCol w="1198698">
                  <a:extLst>
                    <a:ext uri="{9D8B030D-6E8A-4147-A177-3AD203B41FA5}">
                      <a16:colId xmlns:a16="http://schemas.microsoft.com/office/drawing/2014/main" val="3399975925"/>
                    </a:ext>
                  </a:extLst>
                </a:gridCol>
              </a:tblGrid>
              <a:tr h="566091">
                <a:tc>
                  <a:txBody>
                    <a:bodyPr/>
                    <a:lstStyle/>
                    <a:p>
                      <a:pPr algn="l" rtl="0"/>
                      <a:r>
                        <a:rPr lang="en-US" sz="1050">
                          <a:solidFill>
                            <a:schemeClr val="bg1"/>
                          </a:solidFill>
                        </a:rPr>
                        <a:t>Rank</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Challenge Sponsor</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Data Challenge Title</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Description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Agile T-Shirt size</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Date Added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Date Solved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Who is affected?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Business Value desc.</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Regulatory compliance? (Y/N)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extLst>
                  <a:ext uri="{0D108BD9-81ED-4DB2-BD59-A6C34878D82A}">
                    <a16:rowId xmlns:a16="http://schemas.microsoft.com/office/drawing/2014/main" val="10000"/>
                  </a:ext>
                </a:extLst>
              </a:tr>
              <a:tr h="694406">
                <a:tc>
                  <a:txBody>
                    <a:bodyPr/>
                    <a:lstStyle/>
                    <a:p>
                      <a:pPr rtl="0"/>
                      <a:r>
                        <a:rPr lang="en-US" sz="100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Nicole Sandig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Data interfaces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Define all data interfaces between applications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24/5/2022</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Developers, Data Consumers, Data producers, DG Roles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Eliminate ambiguity and rework. </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No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322778"/>
                  </a:ext>
                </a:extLst>
              </a:tr>
              <a:tr h="694406">
                <a:tc>
                  <a:txBody>
                    <a:bodyPr/>
                    <a:lstStyle/>
                    <a:p>
                      <a:pPr rtl="0"/>
                      <a:r>
                        <a:rPr lang="en-US" sz="100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Data Governance (CDO) /Data Architecture (Steve Harker)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Naming Standards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solidFill>
                            <a:schemeClr val="tx1"/>
                          </a:solidFill>
                        </a:rPr>
                        <a:t>Ensure naming/definition standards are agreed and adhered to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24/5/2022</a:t>
                      </a:r>
                    </a:p>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Developers, Data Consumers, Data producers, DG Roles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Ensure certainty of what descriptions/names of concepts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No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448936"/>
                  </a:ext>
                </a:extLst>
              </a:tr>
              <a:tr h="845363">
                <a:tc>
                  <a:txBody>
                    <a:bodyPr/>
                    <a:lstStyle/>
                    <a:p>
                      <a:pPr rtl="0"/>
                      <a:r>
                        <a:rPr lang="en-US" sz="100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Architecture</a:t>
                      </a:r>
                    </a:p>
                    <a:p>
                      <a:pPr rtl="0"/>
                      <a:r>
                        <a:rPr lang="en-US" sz="1000"/>
                        <a:t>(Steve Harker)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DDAs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Data Delivery agreements missing</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24/5/2022</a:t>
                      </a:r>
                    </a:p>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Data Consumers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Ensure predictable service levels for not only applications but also data</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No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3556551"/>
                  </a:ext>
                </a:extLst>
              </a:tr>
              <a:tr h="694406">
                <a:tc>
                  <a:txBody>
                    <a:bodyPr/>
                    <a:lstStyle/>
                    <a:p>
                      <a:pPr rtl="0"/>
                      <a:r>
                        <a:rPr lang="en-US" sz="100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b="0"/>
                        <a:t>Nicole Sandig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ABOR/IBOR decision making</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Decide on ABOR or IBOR for reporting purposes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2/6/2022</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Developers, Data Consumers, Data producers, DG Roles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Provide one single reporting standard to eliminate ambiguity</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Yes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7968803"/>
                  </a:ext>
                </a:extLst>
              </a:tr>
              <a:tr h="845363">
                <a:tc>
                  <a:txBody>
                    <a:bodyPr/>
                    <a:lstStyle/>
                    <a:p>
                      <a:pPr rtl="0"/>
                      <a:r>
                        <a:rPr lang="en-US" sz="100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b="0"/>
                        <a:t>Data Governance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RFI/Vendor management </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kern="1200">
                          <a:solidFill>
                            <a:schemeClr val="dk1"/>
                          </a:solidFill>
                          <a:effectLst/>
                          <a:latin typeface="+mn-lt"/>
                          <a:ea typeface="+mn-ea"/>
                          <a:cs typeface="+mn-cs"/>
                        </a:rPr>
                        <a:t>Data governance mandate; authority to purchase data needs to get back to governance </a:t>
                      </a:r>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2/6/2022</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Data Governance, Vendor Management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Ensure that responsibilities are organized in the right place</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No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258527"/>
                  </a:ext>
                </a:extLst>
              </a:tr>
              <a:tr h="845363">
                <a:tc>
                  <a:txBody>
                    <a:bodyPr/>
                    <a:lstStyle/>
                    <a:p>
                      <a:pPr rtl="0"/>
                      <a:r>
                        <a:rPr lang="en-US" sz="100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b="0"/>
                        <a:t>Nicole Sandig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Ten commandments for data architecture</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10 commandments that data architects must adhere to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a:t>2/6/2022</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Data Architecture, Data developers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000"/>
                        <a:t>Ensuring a unified way of working among data architects and developers</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000"/>
                        <a:t>No</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8350341"/>
                  </a:ext>
                </a:extLst>
              </a:tr>
            </a:tbl>
          </a:graphicData>
        </a:graphic>
      </p:graphicFrame>
      <p:sp>
        <p:nvSpPr>
          <p:cNvPr id="5" name="Title 5">
            <a:extLst>
              <a:ext uri="{FF2B5EF4-FFF2-40B4-BE49-F238E27FC236}">
                <a16:creationId xmlns:a16="http://schemas.microsoft.com/office/drawing/2014/main" id="{4E039E19-7140-49DF-8A8E-1C3423004D84}"/>
              </a:ext>
            </a:extLst>
          </p:cNvPr>
          <p:cNvSpPr txBox="1">
            <a:spLocks/>
          </p:cNvSpPr>
          <p:nvPr/>
        </p:nvSpPr>
        <p:spPr>
          <a:xfrm>
            <a:off x="556452" y="215763"/>
            <a:ext cx="10957678" cy="467407"/>
          </a:xfrm>
          <a:prstGeom prst="rect">
            <a:avLst/>
          </a:prstGeom>
        </p:spPr>
        <p:txBody>
          <a:bodyPr lIns="0" tIns="0" rIns="0" bIns="71926"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lvl="0" defTabSz="913029">
              <a:defRPr/>
            </a:pPr>
            <a:r>
              <a:rPr kumimoji="0" lang="en-US" sz="2798" b="0" i="0" u="none" strike="noStrike" kern="1200" cap="none" spc="0" normalizeH="0" baseline="0" noProof="0">
                <a:ln>
                  <a:noFill/>
                </a:ln>
                <a:solidFill>
                  <a:srgbClr val="0069B4"/>
                </a:solidFill>
                <a:effectLst/>
                <a:uLnTx/>
                <a:uFillTx/>
                <a:latin typeface="Calibri Light" panose="020F0302020204030204"/>
                <a:ea typeface="+mj-ea"/>
                <a:cs typeface="+mj-cs"/>
              </a:rPr>
              <a:t>Guiding Coalition: Prioritize </a:t>
            </a:r>
            <a:r>
              <a:rPr lang="en-US" sz="2798">
                <a:solidFill>
                  <a:srgbClr val="0069B4"/>
                </a:solidFill>
              </a:rPr>
              <a:t>our top day-to-day data </a:t>
            </a:r>
            <a:r>
              <a:rPr kumimoji="0" lang="en-US" sz="2798" b="0" i="0" u="none" strike="noStrike" kern="1200" cap="none" spc="0" normalizeH="0" baseline="0" noProof="0">
                <a:ln>
                  <a:noFill/>
                </a:ln>
                <a:solidFill>
                  <a:srgbClr val="0069B4"/>
                </a:solidFill>
                <a:effectLst/>
                <a:uLnTx/>
                <a:uFillTx/>
                <a:latin typeface="Calibri Light" panose="020F0302020204030204"/>
                <a:ea typeface="+mj-ea"/>
                <a:cs typeface="+mj-cs"/>
              </a:rPr>
              <a:t>challenges</a:t>
            </a:r>
          </a:p>
        </p:txBody>
      </p:sp>
      <p:sp>
        <p:nvSpPr>
          <p:cNvPr id="6" name="Freeform 39">
            <a:extLst>
              <a:ext uri="{FF2B5EF4-FFF2-40B4-BE49-F238E27FC236}">
                <a16:creationId xmlns:a16="http://schemas.microsoft.com/office/drawing/2014/main" id="{B2EAD0F7-4E8B-4783-8C94-503C35A80F08}"/>
              </a:ext>
            </a:extLst>
          </p:cNvPr>
          <p:cNvSpPr>
            <a:spLocks/>
          </p:cNvSpPr>
          <p:nvPr/>
        </p:nvSpPr>
        <p:spPr bwMode="auto">
          <a:xfrm>
            <a:off x="4792269" y="1724710"/>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a:ln>
                  <a:noFill/>
                </a:ln>
                <a:solidFill>
                  <a:schemeClr val="bg1"/>
                </a:solidFill>
                <a:effectLst/>
                <a:uLnTx/>
                <a:uFillTx/>
                <a:latin typeface="EYInterstate Light"/>
              </a:rPr>
              <a:t>L</a:t>
            </a:r>
            <a:endParaRPr kumimoji="0" lang="en-US" sz="1800" b="0" i="0" u="none" strike="noStrike" kern="0" cap="none" spc="0" normalizeH="0" baseline="0">
              <a:ln>
                <a:noFill/>
              </a:ln>
              <a:solidFill>
                <a:schemeClr val="bg1"/>
              </a:solidFill>
              <a:effectLst/>
              <a:uLnTx/>
              <a:uFillTx/>
              <a:latin typeface="EYInterstate Light"/>
            </a:endParaRPr>
          </a:p>
        </p:txBody>
      </p:sp>
      <p:sp>
        <p:nvSpPr>
          <p:cNvPr id="8" name="Freeform 39">
            <a:extLst>
              <a:ext uri="{FF2B5EF4-FFF2-40B4-BE49-F238E27FC236}">
                <a16:creationId xmlns:a16="http://schemas.microsoft.com/office/drawing/2014/main" id="{AB23AD1D-AF43-49FC-9BC5-689051165CE5}"/>
              </a:ext>
            </a:extLst>
          </p:cNvPr>
          <p:cNvSpPr>
            <a:spLocks/>
          </p:cNvSpPr>
          <p:nvPr/>
        </p:nvSpPr>
        <p:spPr bwMode="auto">
          <a:xfrm>
            <a:off x="4792269" y="2470161"/>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schemeClr val="bg1"/>
                </a:solidFill>
                <a:latin typeface="EYInterstate Light"/>
              </a:rPr>
              <a:t>S</a:t>
            </a:r>
            <a:endParaRPr kumimoji="0" lang="en-US" sz="1800" b="0" i="0" u="none" strike="noStrike" kern="0" cap="none" spc="0" normalizeH="0" baseline="0">
              <a:ln>
                <a:noFill/>
              </a:ln>
              <a:solidFill>
                <a:schemeClr val="bg1"/>
              </a:solidFill>
              <a:effectLst/>
              <a:uLnTx/>
              <a:uFillTx/>
              <a:latin typeface="EYInterstate Light"/>
            </a:endParaRPr>
          </a:p>
        </p:txBody>
      </p:sp>
      <p:sp>
        <p:nvSpPr>
          <p:cNvPr id="9" name="Freeform 39">
            <a:extLst>
              <a:ext uri="{FF2B5EF4-FFF2-40B4-BE49-F238E27FC236}">
                <a16:creationId xmlns:a16="http://schemas.microsoft.com/office/drawing/2014/main" id="{25FB22ED-7CB3-4F35-8BE4-D4856776F045}"/>
              </a:ext>
            </a:extLst>
          </p:cNvPr>
          <p:cNvSpPr>
            <a:spLocks/>
          </p:cNvSpPr>
          <p:nvPr/>
        </p:nvSpPr>
        <p:spPr bwMode="auto">
          <a:xfrm>
            <a:off x="4792269" y="3215612"/>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schemeClr val="bg1"/>
                </a:solidFill>
                <a:latin typeface="EYInterstate Light"/>
              </a:rPr>
              <a:t>M</a:t>
            </a:r>
            <a:endParaRPr kumimoji="0" lang="en-US" sz="1800" b="0" i="0" u="none" strike="noStrike" kern="0" cap="none" spc="0" normalizeH="0" baseline="0">
              <a:ln>
                <a:noFill/>
              </a:ln>
              <a:solidFill>
                <a:schemeClr val="bg1"/>
              </a:solidFill>
              <a:effectLst/>
              <a:uLnTx/>
              <a:uFillTx/>
              <a:latin typeface="EYInterstate Light"/>
            </a:endParaRPr>
          </a:p>
        </p:txBody>
      </p:sp>
      <p:sp>
        <p:nvSpPr>
          <p:cNvPr id="10" name="Freeform 39">
            <a:extLst>
              <a:ext uri="{FF2B5EF4-FFF2-40B4-BE49-F238E27FC236}">
                <a16:creationId xmlns:a16="http://schemas.microsoft.com/office/drawing/2014/main" id="{BE17C23F-EDB0-4306-8EDA-75FE9A11271E}"/>
              </a:ext>
            </a:extLst>
          </p:cNvPr>
          <p:cNvSpPr>
            <a:spLocks/>
          </p:cNvSpPr>
          <p:nvPr/>
        </p:nvSpPr>
        <p:spPr bwMode="auto">
          <a:xfrm>
            <a:off x="4792269" y="3961063"/>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schemeClr val="bg1"/>
                </a:solidFill>
                <a:latin typeface="EYInterstate Light"/>
              </a:rPr>
              <a:t>M</a:t>
            </a:r>
            <a:endParaRPr kumimoji="0" lang="en-US" sz="1800" b="0" i="0" u="none" strike="noStrike" kern="0" cap="none" spc="0" normalizeH="0" baseline="0">
              <a:ln>
                <a:noFill/>
              </a:ln>
              <a:solidFill>
                <a:schemeClr val="bg1"/>
              </a:solidFill>
              <a:effectLst/>
              <a:uLnTx/>
              <a:uFillTx/>
              <a:latin typeface="EYInterstate Light"/>
            </a:endParaRPr>
          </a:p>
        </p:txBody>
      </p:sp>
      <p:sp>
        <p:nvSpPr>
          <p:cNvPr id="11" name="Freeform 39">
            <a:extLst>
              <a:ext uri="{FF2B5EF4-FFF2-40B4-BE49-F238E27FC236}">
                <a16:creationId xmlns:a16="http://schemas.microsoft.com/office/drawing/2014/main" id="{3C4B8040-4FA3-440B-892C-B6DE6275F028}"/>
              </a:ext>
            </a:extLst>
          </p:cNvPr>
          <p:cNvSpPr>
            <a:spLocks/>
          </p:cNvSpPr>
          <p:nvPr/>
        </p:nvSpPr>
        <p:spPr bwMode="auto">
          <a:xfrm>
            <a:off x="4792269" y="5590505"/>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a:ln>
                  <a:noFill/>
                </a:ln>
                <a:solidFill>
                  <a:schemeClr val="bg1"/>
                </a:solidFill>
                <a:effectLst/>
                <a:uLnTx/>
                <a:uFillTx/>
                <a:latin typeface="EYInterstate Light"/>
              </a:rPr>
              <a:t>S</a:t>
            </a:r>
            <a:endParaRPr kumimoji="0" lang="en-US" sz="1800" b="0" i="0" u="none" strike="noStrike" kern="0" cap="none" spc="0" normalizeH="0" baseline="0">
              <a:ln>
                <a:noFill/>
              </a:ln>
              <a:solidFill>
                <a:schemeClr val="bg1"/>
              </a:solidFill>
              <a:effectLst/>
              <a:uLnTx/>
              <a:uFillTx/>
              <a:latin typeface="EYInterstate Light"/>
            </a:endParaRPr>
          </a:p>
        </p:txBody>
      </p:sp>
      <p:sp>
        <p:nvSpPr>
          <p:cNvPr id="12" name="Freeform 39">
            <a:extLst>
              <a:ext uri="{FF2B5EF4-FFF2-40B4-BE49-F238E27FC236}">
                <a16:creationId xmlns:a16="http://schemas.microsoft.com/office/drawing/2014/main" id="{7B969AB3-F1DA-4D49-A37A-723294B26A19}"/>
              </a:ext>
            </a:extLst>
          </p:cNvPr>
          <p:cNvSpPr>
            <a:spLocks/>
          </p:cNvSpPr>
          <p:nvPr/>
        </p:nvSpPr>
        <p:spPr bwMode="auto">
          <a:xfrm>
            <a:off x="4792269" y="4743458"/>
            <a:ext cx="311002" cy="315455"/>
          </a:xfrm>
          <a:custGeom>
            <a:avLst/>
            <a:gdLst>
              <a:gd name="T0" fmla="*/ 182 w 364"/>
              <a:gd name="T1" fmla="*/ 336 h 336"/>
              <a:gd name="T2" fmla="*/ 230 w 364"/>
              <a:gd name="T3" fmla="*/ 334 h 336"/>
              <a:gd name="T4" fmla="*/ 286 w 364"/>
              <a:gd name="T5" fmla="*/ 322 h 336"/>
              <a:gd name="T6" fmla="*/ 294 w 364"/>
              <a:gd name="T7" fmla="*/ 320 h 336"/>
              <a:gd name="T8" fmla="*/ 294 w 364"/>
              <a:gd name="T9" fmla="*/ 186 h 336"/>
              <a:gd name="T10" fmla="*/ 318 w 364"/>
              <a:gd name="T11" fmla="*/ 178 h 336"/>
              <a:gd name="T12" fmla="*/ 336 w 364"/>
              <a:gd name="T13" fmla="*/ 166 h 336"/>
              <a:gd name="T14" fmla="*/ 364 w 364"/>
              <a:gd name="T15" fmla="*/ 134 h 336"/>
              <a:gd name="T16" fmla="*/ 340 w 364"/>
              <a:gd name="T17" fmla="*/ 82 h 336"/>
              <a:gd name="T18" fmla="*/ 312 w 364"/>
              <a:gd name="T19" fmla="*/ 32 h 336"/>
              <a:gd name="T20" fmla="*/ 306 w 364"/>
              <a:gd name="T21" fmla="*/ 28 h 336"/>
              <a:gd name="T22" fmla="*/ 272 w 364"/>
              <a:gd name="T23" fmla="*/ 12 h 336"/>
              <a:gd name="T24" fmla="*/ 238 w 364"/>
              <a:gd name="T25" fmla="*/ 0 h 336"/>
              <a:gd name="T26" fmla="*/ 232 w 364"/>
              <a:gd name="T27" fmla="*/ 4 h 336"/>
              <a:gd name="T28" fmla="*/ 216 w 364"/>
              <a:gd name="T29" fmla="*/ 16 h 336"/>
              <a:gd name="T30" fmla="*/ 196 w 364"/>
              <a:gd name="T31" fmla="*/ 22 h 336"/>
              <a:gd name="T32" fmla="*/ 182 w 364"/>
              <a:gd name="T33" fmla="*/ 24 h 336"/>
              <a:gd name="T34" fmla="*/ 158 w 364"/>
              <a:gd name="T35" fmla="*/ 20 h 336"/>
              <a:gd name="T36" fmla="*/ 142 w 364"/>
              <a:gd name="T37" fmla="*/ 12 h 336"/>
              <a:gd name="T38" fmla="*/ 130 w 364"/>
              <a:gd name="T39" fmla="*/ 0 h 336"/>
              <a:gd name="T40" fmla="*/ 126 w 364"/>
              <a:gd name="T41" fmla="*/ 0 h 336"/>
              <a:gd name="T42" fmla="*/ 68 w 364"/>
              <a:gd name="T43" fmla="*/ 22 h 336"/>
              <a:gd name="T44" fmla="*/ 52 w 364"/>
              <a:gd name="T45" fmla="*/ 32 h 336"/>
              <a:gd name="T46" fmla="*/ 40 w 364"/>
              <a:gd name="T47" fmla="*/ 52 h 336"/>
              <a:gd name="T48" fmla="*/ 0 w 364"/>
              <a:gd name="T49" fmla="*/ 134 h 336"/>
              <a:gd name="T50" fmla="*/ 12 w 364"/>
              <a:gd name="T51" fmla="*/ 150 h 336"/>
              <a:gd name="T52" fmla="*/ 36 w 364"/>
              <a:gd name="T53" fmla="*/ 172 h 336"/>
              <a:gd name="T54" fmla="*/ 58 w 364"/>
              <a:gd name="T55" fmla="*/ 182 h 336"/>
              <a:gd name="T56" fmla="*/ 70 w 364"/>
              <a:gd name="T57" fmla="*/ 186 h 336"/>
              <a:gd name="T58" fmla="*/ 70 w 364"/>
              <a:gd name="T59" fmla="*/ 320 h 336"/>
              <a:gd name="T60" fmla="*/ 98 w 364"/>
              <a:gd name="T61" fmla="*/ 328 h 336"/>
              <a:gd name="T62" fmla="*/ 156 w 364"/>
              <a:gd name="T63"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336">
                <a:moveTo>
                  <a:pt x="182" y="336"/>
                </a:moveTo>
                <a:lnTo>
                  <a:pt x="182" y="336"/>
                </a:lnTo>
                <a:lnTo>
                  <a:pt x="208" y="336"/>
                </a:lnTo>
                <a:lnTo>
                  <a:pt x="230" y="334"/>
                </a:lnTo>
                <a:lnTo>
                  <a:pt x="266" y="328"/>
                </a:lnTo>
                <a:lnTo>
                  <a:pt x="286" y="322"/>
                </a:lnTo>
                <a:lnTo>
                  <a:pt x="294" y="320"/>
                </a:lnTo>
                <a:lnTo>
                  <a:pt x="294" y="320"/>
                </a:lnTo>
                <a:lnTo>
                  <a:pt x="294" y="186"/>
                </a:lnTo>
                <a:lnTo>
                  <a:pt x="294" y="186"/>
                </a:lnTo>
                <a:lnTo>
                  <a:pt x="306" y="182"/>
                </a:lnTo>
                <a:lnTo>
                  <a:pt x="318" y="178"/>
                </a:lnTo>
                <a:lnTo>
                  <a:pt x="328" y="172"/>
                </a:lnTo>
                <a:lnTo>
                  <a:pt x="336" y="166"/>
                </a:lnTo>
                <a:lnTo>
                  <a:pt x="352" y="150"/>
                </a:lnTo>
                <a:lnTo>
                  <a:pt x="364" y="134"/>
                </a:lnTo>
                <a:lnTo>
                  <a:pt x="364" y="134"/>
                </a:lnTo>
                <a:lnTo>
                  <a:pt x="340" y="82"/>
                </a:lnTo>
                <a:lnTo>
                  <a:pt x="324" y="52"/>
                </a:lnTo>
                <a:lnTo>
                  <a:pt x="312" y="32"/>
                </a:lnTo>
                <a:lnTo>
                  <a:pt x="312" y="32"/>
                </a:lnTo>
                <a:lnTo>
                  <a:pt x="306" y="28"/>
                </a:lnTo>
                <a:lnTo>
                  <a:pt x="296" y="22"/>
                </a:lnTo>
                <a:lnTo>
                  <a:pt x="272" y="12"/>
                </a:lnTo>
                <a:lnTo>
                  <a:pt x="238" y="0"/>
                </a:lnTo>
                <a:lnTo>
                  <a:pt x="238" y="0"/>
                </a:lnTo>
                <a:lnTo>
                  <a:pt x="234" y="0"/>
                </a:lnTo>
                <a:lnTo>
                  <a:pt x="232" y="4"/>
                </a:lnTo>
                <a:lnTo>
                  <a:pt x="222" y="12"/>
                </a:lnTo>
                <a:lnTo>
                  <a:pt x="216" y="16"/>
                </a:lnTo>
                <a:lnTo>
                  <a:pt x="206" y="20"/>
                </a:lnTo>
                <a:lnTo>
                  <a:pt x="196" y="22"/>
                </a:lnTo>
                <a:lnTo>
                  <a:pt x="182" y="24"/>
                </a:lnTo>
                <a:lnTo>
                  <a:pt x="182" y="24"/>
                </a:lnTo>
                <a:lnTo>
                  <a:pt x="168" y="22"/>
                </a:lnTo>
                <a:lnTo>
                  <a:pt x="158" y="20"/>
                </a:lnTo>
                <a:lnTo>
                  <a:pt x="148" y="16"/>
                </a:lnTo>
                <a:lnTo>
                  <a:pt x="142" y="12"/>
                </a:lnTo>
                <a:lnTo>
                  <a:pt x="132" y="4"/>
                </a:lnTo>
                <a:lnTo>
                  <a:pt x="130" y="0"/>
                </a:lnTo>
                <a:lnTo>
                  <a:pt x="126" y="0"/>
                </a:lnTo>
                <a:lnTo>
                  <a:pt x="126" y="0"/>
                </a:lnTo>
                <a:lnTo>
                  <a:pt x="92" y="12"/>
                </a:lnTo>
                <a:lnTo>
                  <a:pt x="68" y="22"/>
                </a:lnTo>
                <a:lnTo>
                  <a:pt x="58" y="28"/>
                </a:lnTo>
                <a:lnTo>
                  <a:pt x="52" y="32"/>
                </a:lnTo>
                <a:lnTo>
                  <a:pt x="52" y="32"/>
                </a:lnTo>
                <a:lnTo>
                  <a:pt x="40" y="52"/>
                </a:lnTo>
                <a:lnTo>
                  <a:pt x="24" y="82"/>
                </a:lnTo>
                <a:lnTo>
                  <a:pt x="0" y="134"/>
                </a:lnTo>
                <a:lnTo>
                  <a:pt x="0" y="134"/>
                </a:lnTo>
                <a:lnTo>
                  <a:pt x="12" y="150"/>
                </a:lnTo>
                <a:lnTo>
                  <a:pt x="28" y="166"/>
                </a:lnTo>
                <a:lnTo>
                  <a:pt x="36" y="172"/>
                </a:lnTo>
                <a:lnTo>
                  <a:pt x="46" y="178"/>
                </a:lnTo>
                <a:lnTo>
                  <a:pt x="58" y="182"/>
                </a:lnTo>
                <a:lnTo>
                  <a:pt x="70" y="186"/>
                </a:lnTo>
                <a:lnTo>
                  <a:pt x="70" y="186"/>
                </a:lnTo>
                <a:lnTo>
                  <a:pt x="70" y="320"/>
                </a:lnTo>
                <a:lnTo>
                  <a:pt x="70" y="320"/>
                </a:lnTo>
                <a:lnTo>
                  <a:pt x="78" y="322"/>
                </a:lnTo>
                <a:lnTo>
                  <a:pt x="98" y="328"/>
                </a:lnTo>
                <a:lnTo>
                  <a:pt x="134" y="334"/>
                </a:lnTo>
                <a:lnTo>
                  <a:pt x="156" y="336"/>
                </a:lnTo>
                <a:lnTo>
                  <a:pt x="182" y="336"/>
                </a:lnTo>
              </a:path>
            </a:pathLst>
          </a:custGeom>
          <a:solidFill>
            <a:srgbClr val="0371B9"/>
          </a:solidFill>
          <a:ln w="25400">
            <a:solidFill>
              <a:srgbClr val="000000">
                <a:lumMod val="65000"/>
                <a:lumOff val="35000"/>
              </a:srgb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schemeClr val="bg1"/>
                </a:solidFill>
                <a:latin typeface="EYInterstate Light"/>
              </a:rPr>
              <a:t>M</a:t>
            </a:r>
            <a:endParaRPr kumimoji="0" lang="en-US" sz="1800" b="0" i="0" u="none" strike="noStrike" kern="0" cap="none" spc="0" normalizeH="0" baseline="0">
              <a:ln>
                <a:noFill/>
              </a:ln>
              <a:solidFill>
                <a:schemeClr val="bg1"/>
              </a:solidFill>
              <a:effectLst/>
              <a:uLnTx/>
              <a:uFillTx/>
              <a:latin typeface="EYInterstate Light"/>
            </a:endParaRPr>
          </a:p>
        </p:txBody>
      </p:sp>
    </p:spTree>
    <p:extLst>
      <p:ext uri="{BB962C8B-B14F-4D97-AF65-F5344CB8AC3E}">
        <p14:creationId xmlns:p14="http://schemas.microsoft.com/office/powerpoint/2010/main" val="296387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1103193-D4AF-44AB-8ACA-20FFE5481BD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1"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91103193-D4AF-44AB-8ACA-20FFE5481BD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74" name="Table 73">
            <a:extLst>
              <a:ext uri="{FF2B5EF4-FFF2-40B4-BE49-F238E27FC236}">
                <a16:creationId xmlns:a16="http://schemas.microsoft.com/office/drawing/2014/main" id="{E415287B-E52E-4BAC-9706-D5006B628382}"/>
              </a:ext>
            </a:extLst>
          </p:cNvPr>
          <p:cNvGraphicFramePr>
            <a:graphicFrameLocks noGrp="1"/>
          </p:cNvGraphicFramePr>
          <p:nvPr>
            <p:extLst>
              <p:ext uri="{D42A27DB-BD31-4B8C-83A1-F6EECF244321}">
                <p14:modId xmlns:p14="http://schemas.microsoft.com/office/powerpoint/2010/main" val="2793114062"/>
              </p:ext>
            </p:extLst>
          </p:nvPr>
        </p:nvGraphicFramePr>
        <p:xfrm>
          <a:off x="556452" y="966020"/>
          <a:ext cx="11053655" cy="5190807"/>
        </p:xfrm>
        <a:graphic>
          <a:graphicData uri="http://schemas.openxmlformats.org/drawingml/2006/table">
            <a:tbl>
              <a:tblPr firstRow="1" bandRow="1">
                <a:tableStyleId>{C4B1156A-380E-4F78-BDF5-A606A8083BF9}</a:tableStyleId>
              </a:tblPr>
              <a:tblGrid>
                <a:gridCol w="479622">
                  <a:extLst>
                    <a:ext uri="{9D8B030D-6E8A-4147-A177-3AD203B41FA5}">
                      <a16:colId xmlns:a16="http://schemas.microsoft.com/office/drawing/2014/main" val="664324143"/>
                    </a:ext>
                  </a:extLst>
                </a:gridCol>
                <a:gridCol w="1097526">
                  <a:extLst>
                    <a:ext uri="{9D8B030D-6E8A-4147-A177-3AD203B41FA5}">
                      <a16:colId xmlns:a16="http://schemas.microsoft.com/office/drawing/2014/main" val="20001"/>
                    </a:ext>
                  </a:extLst>
                </a:gridCol>
                <a:gridCol w="1126179">
                  <a:extLst>
                    <a:ext uri="{9D8B030D-6E8A-4147-A177-3AD203B41FA5}">
                      <a16:colId xmlns:a16="http://schemas.microsoft.com/office/drawing/2014/main" val="20003"/>
                    </a:ext>
                  </a:extLst>
                </a:gridCol>
                <a:gridCol w="1297135">
                  <a:extLst>
                    <a:ext uri="{9D8B030D-6E8A-4147-A177-3AD203B41FA5}">
                      <a16:colId xmlns:a16="http://schemas.microsoft.com/office/drawing/2014/main" val="3036217877"/>
                    </a:ext>
                  </a:extLst>
                </a:gridCol>
                <a:gridCol w="1059703">
                  <a:extLst>
                    <a:ext uri="{9D8B030D-6E8A-4147-A177-3AD203B41FA5}">
                      <a16:colId xmlns:a16="http://schemas.microsoft.com/office/drawing/2014/main" val="2525664640"/>
                    </a:ext>
                  </a:extLst>
                </a:gridCol>
                <a:gridCol w="1198698">
                  <a:extLst>
                    <a:ext uri="{9D8B030D-6E8A-4147-A177-3AD203B41FA5}">
                      <a16:colId xmlns:a16="http://schemas.microsoft.com/office/drawing/2014/main" val="874625104"/>
                    </a:ext>
                  </a:extLst>
                </a:gridCol>
                <a:gridCol w="1198698">
                  <a:extLst>
                    <a:ext uri="{9D8B030D-6E8A-4147-A177-3AD203B41FA5}">
                      <a16:colId xmlns:a16="http://schemas.microsoft.com/office/drawing/2014/main" val="4073524265"/>
                    </a:ext>
                  </a:extLst>
                </a:gridCol>
                <a:gridCol w="1198698">
                  <a:extLst>
                    <a:ext uri="{9D8B030D-6E8A-4147-A177-3AD203B41FA5}">
                      <a16:colId xmlns:a16="http://schemas.microsoft.com/office/drawing/2014/main" val="1740853142"/>
                    </a:ext>
                  </a:extLst>
                </a:gridCol>
                <a:gridCol w="1198698">
                  <a:extLst>
                    <a:ext uri="{9D8B030D-6E8A-4147-A177-3AD203B41FA5}">
                      <a16:colId xmlns:a16="http://schemas.microsoft.com/office/drawing/2014/main" val="801489833"/>
                    </a:ext>
                  </a:extLst>
                </a:gridCol>
                <a:gridCol w="1198698">
                  <a:extLst>
                    <a:ext uri="{9D8B030D-6E8A-4147-A177-3AD203B41FA5}">
                      <a16:colId xmlns:a16="http://schemas.microsoft.com/office/drawing/2014/main" val="3399975925"/>
                    </a:ext>
                  </a:extLst>
                </a:gridCol>
              </a:tblGrid>
              <a:tr h="566091">
                <a:tc>
                  <a:txBody>
                    <a:bodyPr/>
                    <a:lstStyle/>
                    <a:p>
                      <a:pPr algn="l" rtl="0"/>
                      <a:r>
                        <a:rPr lang="en-US" sz="1050">
                          <a:solidFill>
                            <a:schemeClr val="bg1"/>
                          </a:solidFill>
                        </a:rPr>
                        <a:t>Rank</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Challenge Sponsor</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Data Challenge Title</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Description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Agile T-Shirt size</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Date Added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Date Solved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Who is affected?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Business Value desc.</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tc>
                  <a:txBody>
                    <a:bodyPr/>
                    <a:lstStyle/>
                    <a:p>
                      <a:pPr algn="l" rtl="0"/>
                      <a:r>
                        <a:rPr lang="en-US" sz="1050">
                          <a:solidFill>
                            <a:schemeClr val="bg1"/>
                          </a:solidFill>
                        </a:rPr>
                        <a:t>Regulatory compliance? (Y/N)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9B4"/>
                    </a:solidFill>
                  </a:tcPr>
                </a:tc>
                <a:extLst>
                  <a:ext uri="{0D108BD9-81ED-4DB2-BD59-A6C34878D82A}">
                    <a16:rowId xmlns:a16="http://schemas.microsoft.com/office/drawing/2014/main" val="10000"/>
                  </a:ext>
                </a:extLst>
              </a:tr>
              <a:tr h="694406">
                <a:tc>
                  <a:txBody>
                    <a:bodyPr/>
                    <a:lstStyle/>
                    <a:p>
                      <a:pPr rtl="0"/>
                      <a:r>
                        <a:rPr lang="nl-NL" sz="1000" dirty="0"/>
                        <a:t>7</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322778"/>
                  </a:ext>
                </a:extLst>
              </a:tr>
              <a:tr h="694406">
                <a:tc>
                  <a:txBody>
                    <a:bodyPr/>
                    <a:lstStyle/>
                    <a:p>
                      <a:pPr rtl="0"/>
                      <a:r>
                        <a:rPr lang="nl-NL" sz="1000" dirty="0"/>
                        <a:t>8</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solidFill>
                          <a:schemeClr val="tx1"/>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448936"/>
                  </a:ext>
                </a:extLst>
              </a:tr>
              <a:tr h="845363">
                <a:tc>
                  <a:txBody>
                    <a:bodyPr/>
                    <a:lstStyle/>
                    <a:p>
                      <a:pPr rtl="0"/>
                      <a:r>
                        <a:rPr lang="nl-NL" sz="1000" dirty="0"/>
                        <a:t>9</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3556551"/>
                  </a:ext>
                </a:extLst>
              </a:tr>
              <a:tr h="694406">
                <a:tc>
                  <a:txBody>
                    <a:bodyPr/>
                    <a:lstStyle/>
                    <a:p>
                      <a:pPr rtl="0"/>
                      <a:r>
                        <a:rPr lang="nl-NL" sz="1000" dirty="0"/>
                        <a:t>1</a:t>
                      </a:r>
                      <a:r>
                        <a:rPr lang="en-US" sz="1000"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7968803"/>
                  </a:ext>
                </a:extLst>
              </a:tr>
              <a:tr h="845363">
                <a:tc>
                  <a:txBody>
                    <a:bodyPr/>
                    <a:lstStyle/>
                    <a:p>
                      <a:pPr rtl="0"/>
                      <a:r>
                        <a:rPr lang="nl-NL" sz="1000" dirty="0"/>
                        <a:t>1</a:t>
                      </a:r>
                      <a:r>
                        <a:rPr lang="en-US" sz="1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258527"/>
                  </a:ext>
                </a:extLst>
              </a:tr>
              <a:tr h="845363">
                <a:tc>
                  <a:txBody>
                    <a:bodyPr/>
                    <a:lstStyle/>
                    <a:p>
                      <a:pPr rtl="0"/>
                      <a:r>
                        <a:rPr lang="nl-NL" sz="1000" dirty="0"/>
                        <a:t>1</a:t>
                      </a:r>
                      <a:r>
                        <a:rPr lang="en-US" sz="10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000" dirty="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endParaRPr lang="en-US" sz="100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1000" dirty="0"/>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8350341"/>
                  </a:ext>
                </a:extLst>
              </a:tr>
            </a:tbl>
          </a:graphicData>
        </a:graphic>
      </p:graphicFrame>
      <p:sp>
        <p:nvSpPr>
          <p:cNvPr id="5" name="Title 5">
            <a:extLst>
              <a:ext uri="{FF2B5EF4-FFF2-40B4-BE49-F238E27FC236}">
                <a16:creationId xmlns:a16="http://schemas.microsoft.com/office/drawing/2014/main" id="{4E039E19-7140-49DF-8A8E-1C3423004D84}"/>
              </a:ext>
            </a:extLst>
          </p:cNvPr>
          <p:cNvSpPr txBox="1">
            <a:spLocks/>
          </p:cNvSpPr>
          <p:nvPr/>
        </p:nvSpPr>
        <p:spPr>
          <a:xfrm>
            <a:off x="556452" y="215763"/>
            <a:ext cx="10957678" cy="467407"/>
          </a:xfrm>
          <a:prstGeom prst="rect">
            <a:avLst/>
          </a:prstGeom>
        </p:spPr>
        <p:txBody>
          <a:bodyPr lIns="0" tIns="0" rIns="0" bIns="71926"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lvl="0" defTabSz="913029">
              <a:defRPr/>
            </a:pPr>
            <a:r>
              <a:rPr kumimoji="0" lang="en-US" sz="2798" b="0" i="0" u="none" strike="noStrike" kern="1200" cap="none" spc="0" normalizeH="0" baseline="0" noProof="0">
                <a:ln>
                  <a:noFill/>
                </a:ln>
                <a:solidFill>
                  <a:srgbClr val="0069B4"/>
                </a:solidFill>
                <a:effectLst/>
                <a:uLnTx/>
                <a:uFillTx/>
                <a:latin typeface="Calibri Light" panose="020F0302020204030204"/>
                <a:ea typeface="+mj-ea"/>
                <a:cs typeface="+mj-cs"/>
              </a:rPr>
              <a:t>Guiding Coalition: Prioritize </a:t>
            </a:r>
            <a:r>
              <a:rPr lang="en-US" sz="2798">
                <a:solidFill>
                  <a:srgbClr val="0069B4"/>
                </a:solidFill>
              </a:rPr>
              <a:t>our top day-to-day data </a:t>
            </a:r>
            <a:r>
              <a:rPr kumimoji="0" lang="en-US" sz="2798" b="0" i="0" u="none" strike="noStrike" kern="1200" cap="none" spc="0" normalizeH="0" baseline="0" noProof="0">
                <a:ln>
                  <a:noFill/>
                </a:ln>
                <a:solidFill>
                  <a:srgbClr val="0069B4"/>
                </a:solidFill>
                <a:effectLst/>
                <a:uLnTx/>
                <a:uFillTx/>
                <a:latin typeface="Calibri Light" panose="020F0302020204030204"/>
                <a:ea typeface="+mj-ea"/>
                <a:cs typeface="+mj-cs"/>
              </a:rPr>
              <a:t>challenges</a:t>
            </a:r>
          </a:p>
        </p:txBody>
      </p:sp>
    </p:spTree>
    <p:extLst>
      <p:ext uri="{BB962C8B-B14F-4D97-AF65-F5344CB8AC3E}">
        <p14:creationId xmlns:p14="http://schemas.microsoft.com/office/powerpoint/2010/main" val="4015805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USTOMLAYOUT" val="F"/>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a.0aJ0JRt6BjkvBRGe.h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ka.0aJ0JRt6BjkvBRGe.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Kames Theme">
  <a:themeElements>
    <a:clrScheme name="Aegon Asset Management">
      <a:dk1>
        <a:srgbClr val="000000"/>
      </a:dk1>
      <a:lt1>
        <a:sysClr val="window" lastClr="FFFFFF"/>
      </a:lt1>
      <a:dk2>
        <a:srgbClr val="001F5B"/>
      </a:dk2>
      <a:lt2>
        <a:srgbClr val="FFFFFF"/>
      </a:lt2>
      <a:accent1>
        <a:srgbClr val="0069B4"/>
      </a:accent1>
      <a:accent2>
        <a:srgbClr val="FFB819"/>
      </a:accent2>
      <a:accent3>
        <a:srgbClr val="001F5B"/>
      </a:accent3>
      <a:accent4>
        <a:srgbClr val="C3002F"/>
      </a:accent4>
      <a:accent5>
        <a:srgbClr val="63A70A"/>
      </a:accent5>
      <a:accent6>
        <a:srgbClr val="D75F00"/>
      </a:accent6>
      <a:hlink>
        <a:srgbClr val="007BC8"/>
      </a:hlink>
      <a:folHlink>
        <a:srgbClr val="E84B3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defRPr sz="2000" dirty="0" smtClean="0">
            <a:solidFill>
              <a:schemeClr val="tx1"/>
            </a:solidFill>
          </a:defRPr>
        </a:defPPr>
      </a:lstStyle>
    </a:txDef>
  </a:objectDefaults>
  <a:extraClrSchemeLst/>
  <a:extLst>
    <a:ext uri="{05A4C25C-085E-4340-85A3-A5531E510DB2}">
      <thm15:themeFamily xmlns:thm15="http://schemas.microsoft.com/office/thememl/2012/main" name="AEGON_master_Widescreen_Corporate.potx" id="{BDF0D4F8-E407-4569-9AC9-B5C2EAB6E8A9}" vid="{32773DEA-138A-4E21-8D70-758B20F7A5CC}"/>
    </a:ext>
  </a:extLst>
</a:theme>
</file>

<file path=ppt/theme/theme2.xml><?xml version="1.0" encoding="utf-8"?>
<a:theme xmlns:a="http://schemas.openxmlformats.org/drawingml/2006/main" name="Theme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19_EY_A4_Proposal_Landscape">
  <a:themeElements>
    <a:clrScheme name="A4_Proposal_Landscape 1">
      <a:dk1>
        <a:srgbClr val="7F7E82"/>
      </a:dk1>
      <a:lt1>
        <a:srgbClr val="FFFFFF"/>
      </a:lt1>
      <a:dk2>
        <a:srgbClr val="7F7E82"/>
      </a:dk2>
      <a:lt2>
        <a:srgbClr val="808080"/>
      </a:lt2>
      <a:accent1>
        <a:srgbClr val="A5A4A7"/>
      </a:accent1>
      <a:accent2>
        <a:srgbClr val="FFE600"/>
      </a:accent2>
      <a:accent3>
        <a:srgbClr val="FFFFFF"/>
      </a:accent3>
      <a:accent4>
        <a:srgbClr val="6C6B6E"/>
      </a:accent4>
      <a:accent5>
        <a:srgbClr val="CFCFD0"/>
      </a:accent5>
      <a:accent6>
        <a:srgbClr val="E7D000"/>
      </a:accent6>
      <a:hlink>
        <a:srgbClr val="CCCBCD"/>
      </a:hlink>
      <a:folHlink>
        <a:srgbClr val="F2F2F2"/>
      </a:folHlink>
    </a:clrScheme>
    <a:fontScheme name="A4_Proposal_Landscape">
      <a:majorFont>
        <a:latin typeface="EYInterstate"/>
        <a:ea typeface=""/>
        <a:cs typeface=""/>
      </a:majorFont>
      <a:minorFont>
        <a:latin typeface="EYInterstat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381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95363" rtl="0" eaLnBrk="1" fontAlgn="base" latinLnBrk="0" hangingPunct="1">
          <a:spcBef>
            <a:spcPts val="600"/>
          </a:spcBef>
          <a:spcAft>
            <a:spcPct val="0"/>
          </a:spcAft>
          <a:buClrTx/>
          <a:buSzTx/>
          <a:buFontTx/>
          <a:buNone/>
          <a:tabLst/>
          <a:defRPr kumimoji="0" sz="2000" b="0" i="0" u="none" strike="noStrike" cap="none" normalizeH="0" baseline="0" dirty="0" err="1" smtClean="0">
            <a:ln>
              <a:noFill/>
            </a:ln>
            <a:solidFill>
              <a:srgbClr val="010024"/>
            </a:solidFill>
            <a:effectLst/>
            <a:latin typeface="EYInterstate Regular" pitchFamily="1" charset="0"/>
          </a:defRPr>
        </a:defPPr>
      </a:lstStyle>
    </a:spDef>
    <a:lnDef>
      <a:spPr bwMode="auto">
        <a:xfrm>
          <a:off x="0" y="0"/>
          <a:ext cx="1" cy="1"/>
        </a:xfrm>
        <a:custGeom>
          <a:avLst/>
          <a:gdLst/>
          <a:ahLst/>
          <a:cxnLst/>
          <a:rect l="0" t="0" r="0" b="0"/>
          <a:pathLst/>
        </a:custGeom>
        <a:noFill/>
        <a:ln w="1270" cap="flat" cmpd="sng" algn="ctr">
          <a:solidFill>
            <a:srgbClr val="FF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95363" rtl="0" eaLnBrk="1" fontAlgn="base" latinLnBrk="0" hangingPunct="1">
          <a:lnSpc>
            <a:spcPts val="1400"/>
          </a:lnSpc>
          <a:spcBef>
            <a:spcPct val="0"/>
          </a:spcBef>
          <a:spcAft>
            <a:spcPct val="0"/>
          </a:spcAft>
          <a:buClrTx/>
          <a:buSzTx/>
          <a:buFontTx/>
          <a:buNone/>
          <a:tabLst/>
          <a:defRPr kumimoji="0" lang="en-GB" sz="1100" b="0" i="0" u="none" strike="noStrike" cap="none" normalizeH="0" baseline="0" smtClean="0">
            <a:ln>
              <a:noFill/>
            </a:ln>
            <a:solidFill>
              <a:srgbClr val="010024"/>
            </a:solidFill>
            <a:effectLst/>
            <a:latin typeface="EYInterstate Regular" pitchFamily="1" charset="0"/>
          </a:defRPr>
        </a:defPPr>
      </a:lstStyle>
    </a:lnDef>
  </a:objectDefaults>
  <a:extraClrSchemeLst>
    <a:extraClrScheme>
      <a:clrScheme name="A4_Proposal_Landscape 1">
        <a:dk1>
          <a:srgbClr val="7F7E82"/>
        </a:dk1>
        <a:lt1>
          <a:srgbClr val="FFFFFF"/>
        </a:lt1>
        <a:dk2>
          <a:srgbClr val="7F7E82"/>
        </a:dk2>
        <a:lt2>
          <a:srgbClr val="808080"/>
        </a:lt2>
        <a:accent1>
          <a:srgbClr val="A5A4A7"/>
        </a:accent1>
        <a:accent2>
          <a:srgbClr val="FFE600"/>
        </a:accent2>
        <a:accent3>
          <a:srgbClr val="FFFFFF"/>
        </a:accent3>
        <a:accent4>
          <a:srgbClr val="6C6B6E"/>
        </a:accent4>
        <a:accent5>
          <a:srgbClr val="CFCFD0"/>
        </a:accent5>
        <a:accent6>
          <a:srgbClr val="E7D000"/>
        </a:accent6>
        <a:hlink>
          <a:srgbClr val="CCCBCD"/>
        </a:hlink>
        <a:folHlink>
          <a:srgbClr val="F2F2F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Kames Theme">
  <a:themeElements>
    <a:clrScheme name="Aegon Asset Management">
      <a:dk1>
        <a:srgbClr val="000000"/>
      </a:dk1>
      <a:lt1>
        <a:sysClr val="window" lastClr="FFFFFF"/>
      </a:lt1>
      <a:dk2>
        <a:srgbClr val="001F5B"/>
      </a:dk2>
      <a:lt2>
        <a:srgbClr val="FFFFFF"/>
      </a:lt2>
      <a:accent1>
        <a:srgbClr val="0069B4"/>
      </a:accent1>
      <a:accent2>
        <a:srgbClr val="FFB819"/>
      </a:accent2>
      <a:accent3>
        <a:srgbClr val="001F5B"/>
      </a:accent3>
      <a:accent4>
        <a:srgbClr val="C3002F"/>
      </a:accent4>
      <a:accent5>
        <a:srgbClr val="63A70A"/>
      </a:accent5>
      <a:accent6>
        <a:srgbClr val="D75F00"/>
      </a:accent6>
      <a:hlink>
        <a:srgbClr val="007BC8"/>
      </a:hlink>
      <a:folHlink>
        <a:srgbClr val="E84B3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defRPr sz="2000" dirty="0" smtClean="0">
            <a:solidFill>
              <a:schemeClr val="tx1"/>
            </a:solidFill>
          </a:defRPr>
        </a:defPPr>
      </a:lstStyle>
    </a:txDef>
  </a:objectDefaults>
  <a:extraClrSchemeLst/>
  <a:extLst>
    <a:ext uri="{05A4C25C-085E-4340-85A3-A5531E510DB2}">
      <thm15:themeFamily xmlns:thm15="http://schemas.microsoft.com/office/thememl/2012/main" name="AEGON_master_Widescreen_Corporate.potx" id="{BDF0D4F8-E407-4569-9AC9-B5C2EAB6E8A9}" vid="{32773DEA-138A-4E21-8D70-758B20F7A5CC}"/>
    </a:ext>
  </a:extLst>
</a:theme>
</file>

<file path=ppt/theme/theme5.xml><?xml version="1.0" encoding="utf-8"?>
<a:theme xmlns:a="http://schemas.openxmlformats.org/drawingml/2006/main" name="20_EY_A4_Proposal_Landscape">
  <a:themeElements>
    <a:clrScheme name="A4_Proposal_Landscape 1">
      <a:dk1>
        <a:srgbClr val="7F7E82"/>
      </a:dk1>
      <a:lt1>
        <a:srgbClr val="FFFFFF"/>
      </a:lt1>
      <a:dk2>
        <a:srgbClr val="7F7E82"/>
      </a:dk2>
      <a:lt2>
        <a:srgbClr val="808080"/>
      </a:lt2>
      <a:accent1>
        <a:srgbClr val="A5A4A7"/>
      </a:accent1>
      <a:accent2>
        <a:srgbClr val="FFE600"/>
      </a:accent2>
      <a:accent3>
        <a:srgbClr val="FFFFFF"/>
      </a:accent3>
      <a:accent4>
        <a:srgbClr val="6C6B6E"/>
      </a:accent4>
      <a:accent5>
        <a:srgbClr val="CFCFD0"/>
      </a:accent5>
      <a:accent6>
        <a:srgbClr val="E7D000"/>
      </a:accent6>
      <a:hlink>
        <a:srgbClr val="CCCBCD"/>
      </a:hlink>
      <a:folHlink>
        <a:srgbClr val="F2F2F2"/>
      </a:folHlink>
    </a:clrScheme>
    <a:fontScheme name="A4_Proposal_Landscape">
      <a:majorFont>
        <a:latin typeface="EYInterstate"/>
        <a:ea typeface=""/>
        <a:cs typeface=""/>
      </a:majorFont>
      <a:minorFont>
        <a:latin typeface="EYInterstat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381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95363" rtl="0" eaLnBrk="1" fontAlgn="base" latinLnBrk="0" hangingPunct="1">
          <a:spcBef>
            <a:spcPts val="600"/>
          </a:spcBef>
          <a:spcAft>
            <a:spcPct val="0"/>
          </a:spcAft>
          <a:buClrTx/>
          <a:buSzTx/>
          <a:buFontTx/>
          <a:buNone/>
          <a:tabLst/>
          <a:defRPr kumimoji="0" sz="2000" b="0" i="0" u="none" strike="noStrike" cap="none" normalizeH="0" baseline="0" dirty="0" err="1" smtClean="0">
            <a:ln>
              <a:noFill/>
            </a:ln>
            <a:solidFill>
              <a:srgbClr val="010024"/>
            </a:solidFill>
            <a:effectLst/>
            <a:latin typeface="EYInterstate Regular" pitchFamily="1" charset="0"/>
          </a:defRPr>
        </a:defPPr>
      </a:lstStyle>
    </a:spDef>
    <a:lnDef>
      <a:spPr bwMode="auto">
        <a:xfrm>
          <a:off x="0" y="0"/>
          <a:ext cx="1" cy="1"/>
        </a:xfrm>
        <a:custGeom>
          <a:avLst/>
          <a:gdLst/>
          <a:ahLst/>
          <a:cxnLst/>
          <a:rect l="0" t="0" r="0" b="0"/>
          <a:pathLst/>
        </a:custGeom>
        <a:noFill/>
        <a:ln w="1270" cap="flat" cmpd="sng" algn="ctr">
          <a:solidFill>
            <a:srgbClr val="FF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95363" rtl="0" eaLnBrk="1" fontAlgn="base" latinLnBrk="0" hangingPunct="1">
          <a:lnSpc>
            <a:spcPts val="1400"/>
          </a:lnSpc>
          <a:spcBef>
            <a:spcPct val="0"/>
          </a:spcBef>
          <a:spcAft>
            <a:spcPct val="0"/>
          </a:spcAft>
          <a:buClrTx/>
          <a:buSzTx/>
          <a:buFontTx/>
          <a:buNone/>
          <a:tabLst/>
          <a:defRPr kumimoji="0" lang="en-GB" sz="1100" b="0" i="0" u="none" strike="noStrike" cap="none" normalizeH="0" baseline="0" smtClean="0">
            <a:ln>
              <a:noFill/>
            </a:ln>
            <a:solidFill>
              <a:srgbClr val="010024"/>
            </a:solidFill>
            <a:effectLst/>
            <a:latin typeface="EYInterstate Regular" pitchFamily="1" charset="0"/>
          </a:defRPr>
        </a:defPPr>
      </a:lstStyle>
    </a:lnDef>
  </a:objectDefaults>
  <a:extraClrSchemeLst>
    <a:extraClrScheme>
      <a:clrScheme name="A4_Proposal_Landscape 1">
        <a:dk1>
          <a:srgbClr val="7F7E82"/>
        </a:dk1>
        <a:lt1>
          <a:srgbClr val="FFFFFF"/>
        </a:lt1>
        <a:dk2>
          <a:srgbClr val="7F7E82"/>
        </a:dk2>
        <a:lt2>
          <a:srgbClr val="808080"/>
        </a:lt2>
        <a:accent1>
          <a:srgbClr val="A5A4A7"/>
        </a:accent1>
        <a:accent2>
          <a:srgbClr val="FFE600"/>
        </a:accent2>
        <a:accent3>
          <a:srgbClr val="FFFFFF"/>
        </a:accent3>
        <a:accent4>
          <a:srgbClr val="6C6B6E"/>
        </a:accent4>
        <a:accent5>
          <a:srgbClr val="CFCFD0"/>
        </a:accent5>
        <a:accent6>
          <a:srgbClr val="E7D000"/>
        </a:accent6>
        <a:hlink>
          <a:srgbClr val="CCCBCD"/>
        </a:hlink>
        <a:folHlink>
          <a:srgbClr val="F2F2F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1D328955CF8B4EA09FDE1A8AF44AE2" ma:contentTypeVersion="4" ma:contentTypeDescription="Create a new document." ma:contentTypeScope="" ma:versionID="8f30f36c2037327333b5bd7fa010bd0b">
  <xsd:schema xmlns:xsd="http://www.w3.org/2001/XMLSchema" xmlns:xs="http://www.w3.org/2001/XMLSchema" xmlns:p="http://schemas.microsoft.com/office/2006/metadata/properties" xmlns:ns2="c7965f95-b4bf-46f9-943b-8632934390d8" targetNamespace="http://schemas.microsoft.com/office/2006/metadata/properties" ma:root="true" ma:fieldsID="8113221a05ec132bcf93a338146f11df" ns2:_="">
    <xsd:import namespace="c7965f95-b4bf-46f9-943b-8632934390d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65f95-b4bf-46f9-943b-8632934390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D5E33-BA6A-449E-A037-86B0B1C5B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965f95-b4bf-46f9-943b-8632934390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F3E76D-ED5B-472A-8484-883ABB02727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c7965f95-b4bf-46f9-943b-8632934390d8"/>
    <ds:schemaRef ds:uri="http://www.w3.org/XML/1998/namespace"/>
    <ds:schemaRef ds:uri="http://purl.org/dc/dcmitype/"/>
  </ds:schemaRefs>
</ds:datastoreItem>
</file>

<file path=customXml/itemProps3.xml><?xml version="1.0" encoding="utf-8"?>
<ds:datastoreItem xmlns:ds="http://schemas.openxmlformats.org/officeDocument/2006/customXml" ds:itemID="{739CF4CF-A226-4BE8-A077-9A1AD25C8E12}">
  <ds:schemaRefs>
    <ds:schemaRef ds:uri="http://schemas.microsoft.com/sharepoint/v3/contenttype/forms"/>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3360740</vt:lpwstr>
  </property>
  <property fmtid="{D5CDD505-2E9C-101B-9397-08002B2CF9AE}" pid="4" name="OptimizationTime">
    <vt:lpwstr>20220622_1522</vt:lpwstr>
  </property>
</Properties>
</file>

<file path=docProps/app.xml><?xml version="1.0" encoding="utf-8"?>
<Properties xmlns="http://schemas.openxmlformats.org/officeDocument/2006/extended-properties" xmlns:vt="http://schemas.openxmlformats.org/officeDocument/2006/docPropsVTypes">
  <TotalTime>3793</TotalTime>
  <Words>311</Words>
  <Application>Microsoft Office PowerPoint</Application>
  <PresentationFormat>Widescreen</PresentationFormat>
  <Paragraphs>92</Paragraphs>
  <Slides>3</Slides>
  <Notes>2</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1</vt:i4>
      </vt:variant>
      <vt:variant>
        <vt:lpstr>Slide Titles</vt:lpstr>
      </vt:variant>
      <vt:variant>
        <vt:i4>3</vt:i4>
      </vt:variant>
    </vt:vector>
  </HeadingPairs>
  <TitlesOfParts>
    <vt:vector size="21" baseType="lpstr">
      <vt:lpstr>Arial</vt:lpstr>
      <vt:lpstr>Arial-BoldMT</vt:lpstr>
      <vt:lpstr>ArialMT</vt:lpstr>
      <vt:lpstr>Calibri</vt:lpstr>
      <vt:lpstr>Calibri Light</vt:lpstr>
      <vt:lpstr>Corbel</vt:lpstr>
      <vt:lpstr>EYInterstate</vt:lpstr>
      <vt:lpstr>EYInterstate Light</vt:lpstr>
      <vt:lpstr>EYInterstate Regular</vt:lpstr>
      <vt:lpstr>Verdana</vt:lpstr>
      <vt:lpstr>Wingdings</vt:lpstr>
      <vt:lpstr>3_Kames Theme</vt:lpstr>
      <vt:lpstr>Theme1</vt:lpstr>
      <vt:lpstr>19_EY_A4_Proposal_Landscape</vt:lpstr>
      <vt:lpstr>Kames Theme</vt:lpstr>
      <vt:lpstr>20_EY_A4_Proposal_Landscape</vt:lpstr>
      <vt:lpstr>EY dark background</vt:lpstr>
      <vt:lpstr>think-cell Slide</vt:lpstr>
      <vt:lpstr>Day-to-day data 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Data Challenges</dc:title>
  <dc:creator>Simon van Oppen</dc:creator>
  <cp:lastModifiedBy>Rick Essers</cp:lastModifiedBy>
  <cp:revision>5</cp:revision>
  <dcterms:created xsi:type="dcterms:W3CDTF">2022-05-18T06:51:10Z</dcterms:created>
  <dcterms:modified xsi:type="dcterms:W3CDTF">2022-06-21T20:43:45Z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0x0101002C1D328955CF8B4EA09FDE1A8AF44AE2</vt:lpwstr>
  </property>
</Properties>
</file>