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5388" autoAdjust="0"/>
  </p:normalViewPr>
  <p:slideViewPr>
    <p:cSldViewPr>
      <p:cViewPr varScale="1">
        <p:scale>
          <a:sx n="59" d="100"/>
          <a:sy n="59" d="100"/>
        </p:scale>
        <p:origin x="37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1324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C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803765" cy="10274300"/>
          </a:xfrm>
          <a:custGeom>
            <a:avLst/>
            <a:gdLst/>
            <a:ahLst/>
            <a:cxnLst/>
            <a:rect l="l" t="t" r="r" b="b"/>
            <a:pathLst>
              <a:path w="9803765" h="10274300">
                <a:moveTo>
                  <a:pt x="6541837" y="10274299"/>
                </a:moveTo>
                <a:lnTo>
                  <a:pt x="0" y="10274299"/>
                </a:lnTo>
                <a:lnTo>
                  <a:pt x="0" y="0"/>
                </a:lnTo>
                <a:lnTo>
                  <a:pt x="6454738" y="0"/>
                </a:lnTo>
                <a:lnTo>
                  <a:pt x="6486243" y="12699"/>
                </a:lnTo>
                <a:lnTo>
                  <a:pt x="6535027" y="38099"/>
                </a:lnTo>
                <a:lnTo>
                  <a:pt x="6583541" y="50799"/>
                </a:lnTo>
                <a:lnTo>
                  <a:pt x="6821820" y="177799"/>
                </a:lnTo>
                <a:lnTo>
                  <a:pt x="7052339" y="304799"/>
                </a:lnTo>
                <a:lnTo>
                  <a:pt x="7097438" y="317499"/>
                </a:lnTo>
                <a:lnTo>
                  <a:pt x="7230608" y="393699"/>
                </a:lnTo>
                <a:lnTo>
                  <a:pt x="7274267" y="431799"/>
                </a:lnTo>
                <a:lnTo>
                  <a:pt x="7402954" y="507999"/>
                </a:lnTo>
                <a:lnTo>
                  <a:pt x="7528071" y="584199"/>
                </a:lnTo>
                <a:lnTo>
                  <a:pt x="7609409" y="634999"/>
                </a:lnTo>
                <a:lnTo>
                  <a:pt x="7689027" y="685799"/>
                </a:lnTo>
                <a:lnTo>
                  <a:pt x="7766872" y="736599"/>
                </a:lnTo>
                <a:lnTo>
                  <a:pt x="7805113" y="774699"/>
                </a:lnTo>
                <a:lnTo>
                  <a:pt x="7880198" y="825499"/>
                </a:lnTo>
                <a:lnTo>
                  <a:pt x="7953377" y="876299"/>
                </a:lnTo>
                <a:lnTo>
                  <a:pt x="7989236" y="901699"/>
                </a:lnTo>
                <a:lnTo>
                  <a:pt x="8024597" y="939799"/>
                </a:lnTo>
                <a:lnTo>
                  <a:pt x="8059456" y="965199"/>
                </a:lnTo>
                <a:lnTo>
                  <a:pt x="8093805" y="990599"/>
                </a:lnTo>
                <a:lnTo>
                  <a:pt x="8127637" y="1015999"/>
                </a:lnTo>
                <a:lnTo>
                  <a:pt x="8160946" y="1041399"/>
                </a:lnTo>
                <a:lnTo>
                  <a:pt x="8193726" y="1079499"/>
                </a:lnTo>
                <a:lnTo>
                  <a:pt x="8225969" y="1104899"/>
                </a:lnTo>
                <a:lnTo>
                  <a:pt x="8257670" y="1130299"/>
                </a:lnTo>
                <a:lnTo>
                  <a:pt x="8288821" y="1155699"/>
                </a:lnTo>
                <a:lnTo>
                  <a:pt x="8319415" y="1193799"/>
                </a:lnTo>
                <a:lnTo>
                  <a:pt x="8349446" y="1219199"/>
                </a:lnTo>
                <a:lnTo>
                  <a:pt x="8378908" y="1244599"/>
                </a:lnTo>
                <a:lnTo>
                  <a:pt x="8407794" y="1269999"/>
                </a:lnTo>
                <a:lnTo>
                  <a:pt x="8436097" y="1308099"/>
                </a:lnTo>
                <a:lnTo>
                  <a:pt x="8463810" y="1333499"/>
                </a:lnTo>
                <a:lnTo>
                  <a:pt x="8490927" y="1358899"/>
                </a:lnTo>
                <a:lnTo>
                  <a:pt x="8517442" y="1396999"/>
                </a:lnTo>
                <a:lnTo>
                  <a:pt x="8543347" y="1422399"/>
                </a:lnTo>
                <a:lnTo>
                  <a:pt x="8568636" y="1447799"/>
                </a:lnTo>
                <a:lnTo>
                  <a:pt x="8593302" y="1473199"/>
                </a:lnTo>
                <a:lnTo>
                  <a:pt x="8617339" y="1511299"/>
                </a:lnTo>
                <a:lnTo>
                  <a:pt x="8640739" y="1536699"/>
                </a:lnTo>
                <a:lnTo>
                  <a:pt x="8663497" y="1562099"/>
                </a:lnTo>
                <a:lnTo>
                  <a:pt x="8685606" y="1600199"/>
                </a:lnTo>
                <a:lnTo>
                  <a:pt x="8707059" y="1625599"/>
                </a:lnTo>
                <a:lnTo>
                  <a:pt x="8727849" y="1650999"/>
                </a:lnTo>
                <a:lnTo>
                  <a:pt x="8747970" y="1689099"/>
                </a:lnTo>
                <a:lnTo>
                  <a:pt x="8767415" y="1714499"/>
                </a:lnTo>
                <a:lnTo>
                  <a:pt x="8786178" y="1752599"/>
                </a:lnTo>
                <a:lnTo>
                  <a:pt x="8804251" y="1777999"/>
                </a:lnTo>
                <a:lnTo>
                  <a:pt x="8835059" y="1828799"/>
                </a:lnTo>
                <a:lnTo>
                  <a:pt x="8865360" y="1879599"/>
                </a:lnTo>
                <a:lnTo>
                  <a:pt x="8895157" y="1930399"/>
                </a:lnTo>
                <a:lnTo>
                  <a:pt x="8924451" y="1981199"/>
                </a:lnTo>
                <a:lnTo>
                  <a:pt x="8953242" y="2031999"/>
                </a:lnTo>
                <a:lnTo>
                  <a:pt x="8981532" y="2082799"/>
                </a:lnTo>
                <a:lnTo>
                  <a:pt x="9009322" y="2133599"/>
                </a:lnTo>
                <a:lnTo>
                  <a:pt x="9036613" y="2184399"/>
                </a:lnTo>
                <a:lnTo>
                  <a:pt x="9063405" y="2235199"/>
                </a:lnTo>
                <a:lnTo>
                  <a:pt x="9089701" y="2285999"/>
                </a:lnTo>
                <a:lnTo>
                  <a:pt x="9115501" y="2336799"/>
                </a:lnTo>
                <a:lnTo>
                  <a:pt x="9140807" y="2387599"/>
                </a:lnTo>
                <a:lnTo>
                  <a:pt x="9165619" y="2438399"/>
                </a:lnTo>
                <a:lnTo>
                  <a:pt x="9189938" y="2489199"/>
                </a:lnTo>
                <a:lnTo>
                  <a:pt x="9213766" y="2539999"/>
                </a:lnTo>
                <a:lnTo>
                  <a:pt x="9237104" y="2578099"/>
                </a:lnTo>
                <a:lnTo>
                  <a:pt x="9259953" y="2628899"/>
                </a:lnTo>
                <a:lnTo>
                  <a:pt x="9282314" y="2679699"/>
                </a:lnTo>
                <a:lnTo>
                  <a:pt x="9304188" y="2730499"/>
                </a:lnTo>
                <a:lnTo>
                  <a:pt x="9325576" y="2781299"/>
                </a:lnTo>
                <a:lnTo>
                  <a:pt x="9346480" y="2819399"/>
                </a:lnTo>
                <a:lnTo>
                  <a:pt x="9366900" y="2870199"/>
                </a:lnTo>
                <a:lnTo>
                  <a:pt x="9386837" y="2920999"/>
                </a:lnTo>
                <a:lnTo>
                  <a:pt x="9406294" y="2959099"/>
                </a:lnTo>
                <a:lnTo>
                  <a:pt x="9425270" y="3009899"/>
                </a:lnTo>
                <a:lnTo>
                  <a:pt x="9443767" y="3060699"/>
                </a:lnTo>
                <a:lnTo>
                  <a:pt x="9461785" y="3111499"/>
                </a:lnTo>
                <a:lnTo>
                  <a:pt x="9479327" y="3149599"/>
                </a:lnTo>
                <a:lnTo>
                  <a:pt x="9496394" y="3200399"/>
                </a:lnTo>
                <a:lnTo>
                  <a:pt x="9512985" y="3238499"/>
                </a:lnTo>
                <a:lnTo>
                  <a:pt x="9529103" y="3289299"/>
                </a:lnTo>
                <a:lnTo>
                  <a:pt x="9544748" y="3340099"/>
                </a:lnTo>
                <a:lnTo>
                  <a:pt x="9559922" y="3378199"/>
                </a:lnTo>
                <a:lnTo>
                  <a:pt x="9574626" y="3428999"/>
                </a:lnTo>
                <a:lnTo>
                  <a:pt x="9588861" y="3467099"/>
                </a:lnTo>
                <a:lnTo>
                  <a:pt x="9602627" y="3517899"/>
                </a:lnTo>
                <a:lnTo>
                  <a:pt x="9615927" y="3568699"/>
                </a:lnTo>
                <a:lnTo>
                  <a:pt x="9628761" y="3606799"/>
                </a:lnTo>
                <a:lnTo>
                  <a:pt x="9641130" y="3657599"/>
                </a:lnTo>
                <a:lnTo>
                  <a:pt x="9653036" y="3695699"/>
                </a:lnTo>
                <a:lnTo>
                  <a:pt x="9664479" y="3746499"/>
                </a:lnTo>
                <a:lnTo>
                  <a:pt x="9675460" y="3784599"/>
                </a:lnTo>
                <a:lnTo>
                  <a:pt x="9685982" y="3835399"/>
                </a:lnTo>
                <a:lnTo>
                  <a:pt x="9696044" y="3873499"/>
                </a:lnTo>
                <a:lnTo>
                  <a:pt x="9705648" y="3924299"/>
                </a:lnTo>
                <a:lnTo>
                  <a:pt x="9714795" y="3962399"/>
                </a:lnTo>
                <a:lnTo>
                  <a:pt x="9723487" y="4013199"/>
                </a:lnTo>
                <a:lnTo>
                  <a:pt x="9731723" y="4051299"/>
                </a:lnTo>
                <a:lnTo>
                  <a:pt x="9739506" y="4102099"/>
                </a:lnTo>
                <a:lnTo>
                  <a:pt x="9746837" y="4140199"/>
                </a:lnTo>
                <a:lnTo>
                  <a:pt x="9753716" y="4190999"/>
                </a:lnTo>
                <a:lnTo>
                  <a:pt x="9760145" y="4229099"/>
                </a:lnTo>
                <a:lnTo>
                  <a:pt x="9766124" y="4279899"/>
                </a:lnTo>
                <a:lnTo>
                  <a:pt x="9771656" y="4317999"/>
                </a:lnTo>
                <a:lnTo>
                  <a:pt x="9776740" y="4368799"/>
                </a:lnTo>
                <a:lnTo>
                  <a:pt x="9781379" y="4406899"/>
                </a:lnTo>
                <a:lnTo>
                  <a:pt x="9785573" y="4457699"/>
                </a:lnTo>
                <a:lnTo>
                  <a:pt x="9789323" y="4495799"/>
                </a:lnTo>
                <a:lnTo>
                  <a:pt x="9792631" y="4546599"/>
                </a:lnTo>
                <a:lnTo>
                  <a:pt x="9795497" y="4584699"/>
                </a:lnTo>
                <a:lnTo>
                  <a:pt x="9797923" y="4635499"/>
                </a:lnTo>
                <a:lnTo>
                  <a:pt x="9799910" y="4673599"/>
                </a:lnTo>
                <a:lnTo>
                  <a:pt x="9801458" y="4724399"/>
                </a:lnTo>
                <a:lnTo>
                  <a:pt x="9802570" y="4762499"/>
                </a:lnTo>
                <a:lnTo>
                  <a:pt x="9803246" y="4813299"/>
                </a:lnTo>
                <a:lnTo>
                  <a:pt x="9803487" y="4851399"/>
                </a:lnTo>
                <a:lnTo>
                  <a:pt x="9803294" y="4902199"/>
                </a:lnTo>
                <a:lnTo>
                  <a:pt x="9802669" y="4940299"/>
                </a:lnTo>
                <a:lnTo>
                  <a:pt x="9801612" y="4991099"/>
                </a:lnTo>
                <a:lnTo>
                  <a:pt x="9800125" y="5029199"/>
                </a:lnTo>
                <a:lnTo>
                  <a:pt x="9798209" y="5079999"/>
                </a:lnTo>
                <a:lnTo>
                  <a:pt x="9795864" y="5118099"/>
                </a:lnTo>
                <a:lnTo>
                  <a:pt x="9793093" y="5168899"/>
                </a:lnTo>
                <a:lnTo>
                  <a:pt x="9789895" y="5206999"/>
                </a:lnTo>
                <a:lnTo>
                  <a:pt x="9786273" y="5257799"/>
                </a:lnTo>
                <a:lnTo>
                  <a:pt x="9782227" y="5295899"/>
                </a:lnTo>
                <a:lnTo>
                  <a:pt x="9777759" y="5346699"/>
                </a:lnTo>
                <a:lnTo>
                  <a:pt x="9772869" y="5397499"/>
                </a:lnTo>
                <a:lnTo>
                  <a:pt x="9767558" y="5435599"/>
                </a:lnTo>
                <a:lnTo>
                  <a:pt x="9761829" y="5486399"/>
                </a:lnTo>
                <a:lnTo>
                  <a:pt x="9755681" y="5524499"/>
                </a:lnTo>
                <a:lnTo>
                  <a:pt x="9749116" y="5575299"/>
                </a:lnTo>
                <a:lnTo>
                  <a:pt x="9742135" y="5626099"/>
                </a:lnTo>
                <a:lnTo>
                  <a:pt x="9734740" y="5664199"/>
                </a:lnTo>
                <a:lnTo>
                  <a:pt x="9726930" y="5714999"/>
                </a:lnTo>
                <a:lnTo>
                  <a:pt x="9718708" y="5765799"/>
                </a:lnTo>
                <a:lnTo>
                  <a:pt x="9710075" y="5803899"/>
                </a:lnTo>
                <a:lnTo>
                  <a:pt x="9701031" y="5854699"/>
                </a:lnTo>
                <a:lnTo>
                  <a:pt x="9691578" y="5905499"/>
                </a:lnTo>
                <a:lnTo>
                  <a:pt x="9681717" y="5943599"/>
                </a:lnTo>
                <a:lnTo>
                  <a:pt x="9671448" y="5994399"/>
                </a:lnTo>
                <a:lnTo>
                  <a:pt x="9660774" y="6045199"/>
                </a:lnTo>
                <a:lnTo>
                  <a:pt x="9649695" y="6095999"/>
                </a:lnTo>
                <a:lnTo>
                  <a:pt x="9638212" y="6134099"/>
                </a:lnTo>
                <a:lnTo>
                  <a:pt x="9626326" y="6184899"/>
                </a:lnTo>
                <a:lnTo>
                  <a:pt x="9614039" y="6235699"/>
                </a:lnTo>
                <a:lnTo>
                  <a:pt x="9601352" y="6286499"/>
                </a:lnTo>
                <a:lnTo>
                  <a:pt x="9588265" y="6337299"/>
                </a:lnTo>
                <a:lnTo>
                  <a:pt x="9574780" y="6375399"/>
                </a:lnTo>
                <a:lnTo>
                  <a:pt x="9560898" y="6426199"/>
                </a:lnTo>
                <a:lnTo>
                  <a:pt x="9546620" y="6476999"/>
                </a:lnTo>
                <a:lnTo>
                  <a:pt x="9531947" y="6527799"/>
                </a:lnTo>
                <a:lnTo>
                  <a:pt x="9516880" y="6578599"/>
                </a:lnTo>
                <a:lnTo>
                  <a:pt x="9501421" y="6629399"/>
                </a:lnTo>
                <a:lnTo>
                  <a:pt x="9485570" y="6680199"/>
                </a:lnTo>
                <a:lnTo>
                  <a:pt x="9469328" y="6730999"/>
                </a:lnTo>
                <a:lnTo>
                  <a:pt x="9452697" y="6781799"/>
                </a:lnTo>
                <a:lnTo>
                  <a:pt x="9435679" y="6832599"/>
                </a:lnTo>
                <a:lnTo>
                  <a:pt x="9418272" y="6883399"/>
                </a:lnTo>
                <a:lnTo>
                  <a:pt x="9400480" y="6934199"/>
                </a:lnTo>
                <a:lnTo>
                  <a:pt x="9382303" y="6984999"/>
                </a:lnTo>
                <a:lnTo>
                  <a:pt x="9363743" y="7035799"/>
                </a:lnTo>
                <a:lnTo>
                  <a:pt x="9344799" y="7086599"/>
                </a:lnTo>
                <a:lnTo>
                  <a:pt x="9327008" y="7137399"/>
                </a:lnTo>
                <a:lnTo>
                  <a:pt x="9308796" y="7188199"/>
                </a:lnTo>
                <a:lnTo>
                  <a:pt x="9290166" y="7238999"/>
                </a:lnTo>
                <a:lnTo>
                  <a:pt x="9271122" y="7277099"/>
                </a:lnTo>
                <a:lnTo>
                  <a:pt x="9251666" y="7327899"/>
                </a:lnTo>
                <a:lnTo>
                  <a:pt x="9231802" y="7378699"/>
                </a:lnTo>
                <a:lnTo>
                  <a:pt x="9211534" y="7429499"/>
                </a:lnTo>
                <a:lnTo>
                  <a:pt x="9190865" y="7467599"/>
                </a:lnTo>
                <a:lnTo>
                  <a:pt x="9169799" y="7518399"/>
                </a:lnTo>
                <a:lnTo>
                  <a:pt x="9148338" y="7569199"/>
                </a:lnTo>
                <a:lnTo>
                  <a:pt x="9126487" y="7607299"/>
                </a:lnTo>
                <a:lnTo>
                  <a:pt x="9104249" y="7658099"/>
                </a:lnTo>
                <a:lnTo>
                  <a:pt x="9081626" y="7696199"/>
                </a:lnTo>
                <a:lnTo>
                  <a:pt x="9058623" y="7746999"/>
                </a:lnTo>
                <a:lnTo>
                  <a:pt x="9035244" y="7785099"/>
                </a:lnTo>
                <a:lnTo>
                  <a:pt x="9011490" y="7835899"/>
                </a:lnTo>
                <a:lnTo>
                  <a:pt x="8987366" y="7873999"/>
                </a:lnTo>
                <a:lnTo>
                  <a:pt x="8962876" y="7924799"/>
                </a:lnTo>
                <a:lnTo>
                  <a:pt x="8938022" y="7962899"/>
                </a:lnTo>
                <a:lnTo>
                  <a:pt x="8912808" y="8013699"/>
                </a:lnTo>
                <a:lnTo>
                  <a:pt x="8887238" y="8051799"/>
                </a:lnTo>
                <a:lnTo>
                  <a:pt x="8861314" y="8102599"/>
                </a:lnTo>
                <a:lnTo>
                  <a:pt x="8835041" y="8140699"/>
                </a:lnTo>
                <a:lnTo>
                  <a:pt x="8808422" y="8178799"/>
                </a:lnTo>
                <a:lnTo>
                  <a:pt x="8781459" y="8229599"/>
                </a:lnTo>
                <a:lnTo>
                  <a:pt x="8754157" y="8267699"/>
                </a:lnTo>
                <a:lnTo>
                  <a:pt x="8726519" y="8305799"/>
                </a:lnTo>
                <a:lnTo>
                  <a:pt x="8698548" y="8356599"/>
                </a:lnTo>
                <a:lnTo>
                  <a:pt x="8670249" y="8394699"/>
                </a:lnTo>
                <a:lnTo>
                  <a:pt x="8641623" y="8432799"/>
                </a:lnTo>
                <a:lnTo>
                  <a:pt x="8612675" y="8470899"/>
                </a:lnTo>
                <a:lnTo>
                  <a:pt x="8583408" y="8521699"/>
                </a:lnTo>
                <a:lnTo>
                  <a:pt x="8553825" y="8559799"/>
                </a:lnTo>
                <a:lnTo>
                  <a:pt x="8523930" y="8597899"/>
                </a:lnTo>
                <a:lnTo>
                  <a:pt x="8493726" y="8635999"/>
                </a:lnTo>
                <a:lnTo>
                  <a:pt x="8463217" y="8674099"/>
                </a:lnTo>
                <a:lnTo>
                  <a:pt x="8432407" y="8712199"/>
                </a:lnTo>
                <a:lnTo>
                  <a:pt x="8401297" y="8750299"/>
                </a:lnTo>
                <a:lnTo>
                  <a:pt x="8369893" y="8788399"/>
                </a:lnTo>
                <a:lnTo>
                  <a:pt x="8338196" y="8826499"/>
                </a:lnTo>
                <a:lnTo>
                  <a:pt x="8306212" y="8864599"/>
                </a:lnTo>
                <a:lnTo>
                  <a:pt x="8273943" y="8902699"/>
                </a:lnTo>
                <a:lnTo>
                  <a:pt x="8208563" y="8978899"/>
                </a:lnTo>
                <a:lnTo>
                  <a:pt x="8142085" y="9055099"/>
                </a:lnTo>
                <a:lnTo>
                  <a:pt x="8074536" y="9131299"/>
                </a:lnTo>
                <a:lnTo>
                  <a:pt x="8040368" y="9156699"/>
                </a:lnTo>
                <a:lnTo>
                  <a:pt x="7971264" y="9232899"/>
                </a:lnTo>
                <a:lnTo>
                  <a:pt x="7936334" y="9270999"/>
                </a:lnTo>
                <a:lnTo>
                  <a:pt x="7901156" y="9296399"/>
                </a:lnTo>
                <a:lnTo>
                  <a:pt x="7830073" y="9372599"/>
                </a:lnTo>
                <a:lnTo>
                  <a:pt x="7794175" y="9397999"/>
                </a:lnTo>
                <a:lnTo>
                  <a:pt x="7758042" y="9436099"/>
                </a:lnTo>
                <a:lnTo>
                  <a:pt x="7721679" y="9461499"/>
                </a:lnTo>
                <a:lnTo>
                  <a:pt x="7685090" y="9499599"/>
                </a:lnTo>
                <a:lnTo>
                  <a:pt x="7648277" y="9524999"/>
                </a:lnTo>
                <a:lnTo>
                  <a:pt x="7611244" y="9563099"/>
                </a:lnTo>
                <a:lnTo>
                  <a:pt x="7573995" y="9588499"/>
                </a:lnTo>
                <a:lnTo>
                  <a:pt x="7536532" y="9626599"/>
                </a:lnTo>
                <a:lnTo>
                  <a:pt x="7498860" y="9651999"/>
                </a:lnTo>
                <a:lnTo>
                  <a:pt x="7460981" y="9690099"/>
                </a:lnTo>
                <a:lnTo>
                  <a:pt x="7384618" y="9740899"/>
                </a:lnTo>
                <a:lnTo>
                  <a:pt x="7346141" y="9778999"/>
                </a:lnTo>
                <a:lnTo>
                  <a:pt x="7229567" y="9855199"/>
                </a:lnTo>
                <a:lnTo>
                  <a:pt x="7190340" y="9893299"/>
                </a:lnTo>
                <a:lnTo>
                  <a:pt x="6910927" y="10071099"/>
                </a:lnTo>
                <a:lnTo>
                  <a:pt x="6706625" y="10198099"/>
                </a:lnTo>
                <a:lnTo>
                  <a:pt x="6665336" y="10210799"/>
                </a:lnTo>
                <a:lnTo>
                  <a:pt x="6582359" y="10261599"/>
                </a:lnTo>
                <a:lnTo>
                  <a:pt x="6541837" y="10274299"/>
                </a:lnTo>
                <a:close/>
              </a:path>
            </a:pathLst>
          </a:custGeom>
          <a:solidFill>
            <a:srgbClr val="4E66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671320" y="7123713"/>
            <a:ext cx="13601065" cy="3184525"/>
          </a:xfrm>
          <a:custGeom>
            <a:avLst/>
            <a:gdLst/>
            <a:ahLst/>
            <a:cxnLst/>
            <a:rect l="l" t="t" r="r" b="b"/>
            <a:pathLst>
              <a:path w="13601065" h="3184525">
                <a:moveTo>
                  <a:pt x="13575573" y="3184007"/>
                </a:moveTo>
                <a:lnTo>
                  <a:pt x="63598" y="3182832"/>
                </a:lnTo>
                <a:lnTo>
                  <a:pt x="53744" y="3163285"/>
                </a:lnTo>
                <a:lnTo>
                  <a:pt x="13575573" y="3184007"/>
                </a:lnTo>
                <a:close/>
              </a:path>
              <a:path w="13601065" h="3184525">
                <a:moveTo>
                  <a:pt x="96776" y="2966520"/>
                </a:moveTo>
                <a:lnTo>
                  <a:pt x="130772" y="3033957"/>
                </a:lnTo>
                <a:lnTo>
                  <a:pt x="33646" y="3123419"/>
                </a:lnTo>
                <a:lnTo>
                  <a:pt x="0" y="3056675"/>
                </a:lnTo>
                <a:lnTo>
                  <a:pt x="96776" y="2966520"/>
                </a:lnTo>
                <a:close/>
              </a:path>
              <a:path w="13601065" h="3184525">
                <a:moveTo>
                  <a:pt x="148388" y="2786776"/>
                </a:moveTo>
                <a:lnTo>
                  <a:pt x="182183" y="2853813"/>
                </a:lnTo>
                <a:lnTo>
                  <a:pt x="84084" y="2941344"/>
                </a:lnTo>
                <a:lnTo>
                  <a:pt x="49995" y="2873723"/>
                </a:lnTo>
                <a:lnTo>
                  <a:pt x="148388" y="2786776"/>
                </a:lnTo>
                <a:close/>
              </a:path>
              <a:path w="13601065" h="3184525">
                <a:moveTo>
                  <a:pt x="217868" y="2642474"/>
                </a:moveTo>
                <a:lnTo>
                  <a:pt x="250993" y="2708184"/>
                </a:lnTo>
                <a:lnTo>
                  <a:pt x="152227" y="2794390"/>
                </a:lnTo>
                <a:lnTo>
                  <a:pt x="118909" y="2728300"/>
                </a:lnTo>
                <a:lnTo>
                  <a:pt x="217868" y="2642474"/>
                </a:lnTo>
                <a:close/>
              </a:path>
              <a:path w="13601065" h="3184525">
                <a:moveTo>
                  <a:pt x="289232" y="2501911"/>
                </a:moveTo>
                <a:lnTo>
                  <a:pt x="321924" y="2566760"/>
                </a:lnTo>
                <a:lnTo>
                  <a:pt x="222431" y="2651526"/>
                </a:lnTo>
                <a:lnTo>
                  <a:pt x="189614" y="2586429"/>
                </a:lnTo>
                <a:lnTo>
                  <a:pt x="289232" y="2501911"/>
                </a:lnTo>
                <a:close/>
              </a:path>
              <a:path w="13601065" h="3184525">
                <a:moveTo>
                  <a:pt x="362764" y="2365647"/>
                </a:moveTo>
                <a:lnTo>
                  <a:pt x="382300" y="2404399"/>
                </a:lnTo>
                <a:lnTo>
                  <a:pt x="281746" y="2487062"/>
                </a:lnTo>
                <a:lnTo>
                  <a:pt x="262392" y="2448669"/>
                </a:lnTo>
                <a:lnTo>
                  <a:pt x="362764" y="2365647"/>
                </a:lnTo>
                <a:close/>
              </a:path>
              <a:path w="13601065" h="3184525">
                <a:moveTo>
                  <a:pt x="426864" y="2210674"/>
                </a:moveTo>
                <a:lnTo>
                  <a:pt x="458864" y="2274151"/>
                </a:lnTo>
                <a:lnTo>
                  <a:pt x="357447" y="2355101"/>
                </a:lnTo>
                <a:lnTo>
                  <a:pt x="325340" y="2291412"/>
                </a:lnTo>
                <a:lnTo>
                  <a:pt x="426864" y="2210674"/>
                </a:lnTo>
                <a:close/>
              </a:path>
              <a:path w="13601065" h="3184525">
                <a:moveTo>
                  <a:pt x="506552" y="2086622"/>
                </a:moveTo>
                <a:lnTo>
                  <a:pt x="538138" y="2149277"/>
                </a:lnTo>
                <a:lnTo>
                  <a:pt x="435798" y="2228396"/>
                </a:lnTo>
                <a:lnTo>
                  <a:pt x="404054" y="2165428"/>
                </a:lnTo>
                <a:lnTo>
                  <a:pt x="506552" y="2086622"/>
                </a:lnTo>
                <a:close/>
              </a:path>
              <a:path w="13601065" h="3184525">
                <a:moveTo>
                  <a:pt x="589349" y="1968737"/>
                </a:moveTo>
                <a:lnTo>
                  <a:pt x="620297" y="2030127"/>
                </a:lnTo>
                <a:lnTo>
                  <a:pt x="516976" y="2107299"/>
                </a:lnTo>
                <a:lnTo>
                  <a:pt x="485784" y="2045425"/>
                </a:lnTo>
                <a:lnTo>
                  <a:pt x="589349" y="1968737"/>
                </a:lnTo>
                <a:close/>
              </a:path>
              <a:path w="13601065" h="3184525">
                <a:moveTo>
                  <a:pt x="684215" y="1874794"/>
                </a:moveTo>
                <a:lnTo>
                  <a:pt x="705518" y="1917051"/>
                </a:lnTo>
                <a:lnTo>
                  <a:pt x="601157" y="1992160"/>
                </a:lnTo>
                <a:lnTo>
                  <a:pt x="579886" y="1949966"/>
                </a:lnTo>
                <a:lnTo>
                  <a:pt x="684215" y="1874794"/>
                </a:lnTo>
                <a:close/>
              </a:path>
              <a:path w="13601065" h="3184525">
                <a:moveTo>
                  <a:pt x="772823" y="1768436"/>
                </a:moveTo>
                <a:lnTo>
                  <a:pt x="801923" y="1826159"/>
                </a:lnTo>
                <a:lnTo>
                  <a:pt x="696835" y="1899827"/>
                </a:lnTo>
                <a:lnTo>
                  <a:pt x="667269" y="1841178"/>
                </a:lnTo>
                <a:lnTo>
                  <a:pt x="772823" y="1768436"/>
                </a:lnTo>
                <a:close/>
              </a:path>
              <a:path w="13601065" h="3184525">
                <a:moveTo>
                  <a:pt x="865294" y="1669741"/>
                </a:moveTo>
                <a:lnTo>
                  <a:pt x="892640" y="1723987"/>
                </a:lnTo>
                <a:lnTo>
                  <a:pt x="786414" y="1795396"/>
                </a:lnTo>
                <a:lnTo>
                  <a:pt x="758421" y="1739866"/>
                </a:lnTo>
                <a:lnTo>
                  <a:pt x="865294" y="1669741"/>
                </a:lnTo>
                <a:close/>
              </a:path>
              <a:path w="13601065" h="3184525">
                <a:moveTo>
                  <a:pt x="967029" y="1589422"/>
                </a:moveTo>
                <a:lnTo>
                  <a:pt x="986892" y="1628824"/>
                </a:lnTo>
                <a:lnTo>
                  <a:pt x="879468" y="1697857"/>
                </a:lnTo>
                <a:lnTo>
                  <a:pt x="859224" y="1657699"/>
                </a:lnTo>
                <a:lnTo>
                  <a:pt x="967029" y="1589422"/>
                </a:lnTo>
                <a:close/>
              </a:path>
              <a:path w="13601065" h="3184525">
                <a:moveTo>
                  <a:pt x="1065718" y="1503061"/>
                </a:moveTo>
                <a:lnTo>
                  <a:pt x="1090351" y="1551926"/>
                </a:lnTo>
                <a:lnTo>
                  <a:pt x="981323" y="1617777"/>
                </a:lnTo>
                <a:lnTo>
                  <a:pt x="956644" y="1568821"/>
                </a:lnTo>
                <a:lnTo>
                  <a:pt x="1065718" y="1503061"/>
                </a:lnTo>
                <a:close/>
              </a:path>
              <a:path w="13601065" h="3184525">
                <a:moveTo>
                  <a:pt x="1171782" y="1431331"/>
                </a:moveTo>
                <a:lnTo>
                  <a:pt x="1193206" y="1473828"/>
                </a:lnTo>
                <a:lnTo>
                  <a:pt x="1082892" y="1537130"/>
                </a:lnTo>
                <a:lnTo>
                  <a:pt x="1061854" y="1495397"/>
                </a:lnTo>
                <a:lnTo>
                  <a:pt x="1171782" y="1431331"/>
                </a:lnTo>
                <a:close/>
              </a:path>
              <a:path w="13601065" h="3184525">
                <a:moveTo>
                  <a:pt x="1276270" y="1356474"/>
                </a:moveTo>
                <a:lnTo>
                  <a:pt x="1301680" y="1406877"/>
                </a:lnTo>
                <a:lnTo>
                  <a:pt x="1190533" y="1468526"/>
                </a:lnTo>
                <a:lnTo>
                  <a:pt x="1165666" y="1419198"/>
                </a:lnTo>
                <a:lnTo>
                  <a:pt x="1276270" y="1356474"/>
                </a:lnTo>
                <a:close/>
              </a:path>
              <a:path w="13601065" h="3184525">
                <a:moveTo>
                  <a:pt x="1496475" y="1229033"/>
                </a:moveTo>
                <a:lnTo>
                  <a:pt x="1523384" y="1282411"/>
                </a:lnTo>
                <a:lnTo>
                  <a:pt x="1409848" y="1339321"/>
                </a:lnTo>
                <a:lnTo>
                  <a:pt x="1410750" y="1341110"/>
                </a:lnTo>
                <a:lnTo>
                  <a:pt x="1298388" y="1400348"/>
                </a:lnTo>
                <a:lnTo>
                  <a:pt x="1270782" y="1345587"/>
                </a:lnTo>
                <a:lnTo>
                  <a:pt x="1382611" y="1285292"/>
                </a:lnTo>
                <a:lnTo>
                  <a:pt x="1496475" y="1229033"/>
                </a:lnTo>
                <a:close/>
              </a:path>
              <a:path w="13601065" h="3184525">
                <a:moveTo>
                  <a:pt x="1614093" y="1180221"/>
                </a:moveTo>
                <a:lnTo>
                  <a:pt x="1638193" y="1228027"/>
                </a:lnTo>
                <a:lnTo>
                  <a:pt x="1523897" y="1283430"/>
                </a:lnTo>
                <a:lnTo>
                  <a:pt x="1499069" y="1234179"/>
                </a:lnTo>
                <a:lnTo>
                  <a:pt x="1614093" y="1180221"/>
                </a:lnTo>
                <a:close/>
              </a:path>
              <a:path w="13601065" h="3184525">
                <a:moveTo>
                  <a:pt x="1733636" y="1135229"/>
                </a:moveTo>
                <a:lnTo>
                  <a:pt x="1756487" y="1180557"/>
                </a:lnTo>
                <a:lnTo>
                  <a:pt x="1641087" y="1233769"/>
                </a:lnTo>
                <a:lnTo>
                  <a:pt x="1617972" y="1187917"/>
                </a:lnTo>
                <a:lnTo>
                  <a:pt x="1733636" y="1135229"/>
                </a:lnTo>
                <a:close/>
              </a:path>
              <a:path w="13601065" h="3184525">
                <a:moveTo>
                  <a:pt x="1852197" y="1088286"/>
                </a:moveTo>
                <a:lnTo>
                  <a:pt x="1874954" y="1133428"/>
                </a:lnTo>
                <a:lnTo>
                  <a:pt x="1758841" y="1185226"/>
                </a:lnTo>
                <a:lnTo>
                  <a:pt x="1736108" y="1140132"/>
                </a:lnTo>
                <a:lnTo>
                  <a:pt x="1852197" y="1088286"/>
                </a:lnTo>
                <a:close/>
              </a:path>
              <a:path w="13601065" h="3184525">
                <a:moveTo>
                  <a:pt x="1974919" y="1049598"/>
                </a:moveTo>
                <a:lnTo>
                  <a:pt x="1998251" y="1095882"/>
                </a:lnTo>
                <a:lnTo>
                  <a:pt x="1881414" y="1146243"/>
                </a:lnTo>
                <a:lnTo>
                  <a:pt x="1858198" y="1100190"/>
                </a:lnTo>
                <a:lnTo>
                  <a:pt x="1974919" y="1049598"/>
                </a:lnTo>
                <a:close/>
              </a:path>
              <a:path w="13601065" h="3184525">
                <a:moveTo>
                  <a:pt x="2095585" y="1006833"/>
                </a:moveTo>
                <a:lnTo>
                  <a:pt x="2119148" y="1053575"/>
                </a:lnTo>
                <a:lnTo>
                  <a:pt x="2001893" y="1103106"/>
                </a:lnTo>
                <a:lnTo>
                  <a:pt x="1978445" y="1056593"/>
                </a:lnTo>
                <a:lnTo>
                  <a:pt x="2095585" y="1006833"/>
                </a:lnTo>
                <a:close/>
              </a:path>
              <a:path w="13601065" h="3184525">
                <a:moveTo>
                  <a:pt x="2221446" y="974372"/>
                </a:moveTo>
                <a:lnTo>
                  <a:pt x="2245353" y="1021797"/>
                </a:lnTo>
                <a:lnTo>
                  <a:pt x="2127475" y="1070091"/>
                </a:lnTo>
                <a:lnTo>
                  <a:pt x="2103681" y="1022893"/>
                </a:lnTo>
                <a:lnTo>
                  <a:pt x="2221446" y="974372"/>
                </a:lnTo>
                <a:close/>
              </a:path>
              <a:path w="13601065" h="3184525">
                <a:moveTo>
                  <a:pt x="2344191" y="935732"/>
                </a:moveTo>
                <a:lnTo>
                  <a:pt x="2373416" y="993703"/>
                </a:lnTo>
                <a:lnTo>
                  <a:pt x="2254920" y="1040773"/>
                </a:lnTo>
                <a:lnTo>
                  <a:pt x="2226013" y="983432"/>
                </a:lnTo>
                <a:lnTo>
                  <a:pt x="2344191" y="935732"/>
                </a:lnTo>
                <a:close/>
              </a:path>
              <a:path w="13601065" h="3184525">
                <a:moveTo>
                  <a:pt x="2473152" y="909420"/>
                </a:moveTo>
                <a:lnTo>
                  <a:pt x="2497615" y="957946"/>
                </a:lnTo>
                <a:lnTo>
                  <a:pt x="2378711" y="1004207"/>
                </a:lnTo>
                <a:lnTo>
                  <a:pt x="2354357" y="955896"/>
                </a:lnTo>
                <a:lnTo>
                  <a:pt x="2473152" y="909420"/>
                </a:lnTo>
                <a:close/>
              </a:path>
              <a:path w="13601065" h="3184525">
                <a:moveTo>
                  <a:pt x="2603954" y="886761"/>
                </a:moveTo>
                <a:lnTo>
                  <a:pt x="2628734" y="935915"/>
                </a:lnTo>
                <a:lnTo>
                  <a:pt x="2509223" y="980971"/>
                </a:lnTo>
                <a:lnTo>
                  <a:pt x="2484547" y="932023"/>
                </a:lnTo>
                <a:lnTo>
                  <a:pt x="2603954" y="886761"/>
                </a:lnTo>
                <a:close/>
              </a:path>
              <a:path w="13601065" h="3184525">
                <a:moveTo>
                  <a:pt x="2729973" y="854613"/>
                </a:moveTo>
                <a:lnTo>
                  <a:pt x="2761662" y="917473"/>
                </a:lnTo>
                <a:lnTo>
                  <a:pt x="2641550" y="961337"/>
                </a:lnTo>
                <a:lnTo>
                  <a:pt x="2610160" y="899071"/>
                </a:lnTo>
                <a:lnTo>
                  <a:pt x="2729973" y="854613"/>
                </a:lnTo>
                <a:close/>
              </a:path>
              <a:path w="13601065" h="3184525">
                <a:moveTo>
                  <a:pt x="2863813" y="837979"/>
                </a:moveTo>
                <a:lnTo>
                  <a:pt x="2889080" y="888100"/>
                </a:lnTo>
                <a:lnTo>
                  <a:pt x="2768569" y="931175"/>
                </a:lnTo>
                <a:lnTo>
                  <a:pt x="2743395" y="881238"/>
                </a:lnTo>
                <a:lnTo>
                  <a:pt x="2863813" y="837979"/>
                </a:lnTo>
                <a:close/>
              </a:path>
              <a:path w="13601065" h="3184525">
                <a:moveTo>
                  <a:pt x="2999455" y="824922"/>
                </a:moveTo>
                <a:lnTo>
                  <a:pt x="3024985" y="875564"/>
                </a:lnTo>
                <a:lnTo>
                  <a:pt x="2903883" y="917465"/>
                </a:lnTo>
                <a:lnTo>
                  <a:pt x="2878438" y="866992"/>
                </a:lnTo>
                <a:lnTo>
                  <a:pt x="2999455" y="824922"/>
                </a:lnTo>
                <a:close/>
              </a:path>
              <a:path w="13601065" h="3184525">
                <a:moveTo>
                  <a:pt x="3136888" y="815415"/>
                </a:moveTo>
                <a:lnTo>
                  <a:pt x="3162653" y="866524"/>
                </a:lnTo>
                <a:lnTo>
                  <a:pt x="3040966" y="907264"/>
                </a:lnTo>
                <a:lnTo>
                  <a:pt x="3015276" y="856304"/>
                </a:lnTo>
                <a:lnTo>
                  <a:pt x="3136888" y="815415"/>
                </a:lnTo>
                <a:close/>
              </a:path>
              <a:path w="13601065" h="3184525">
                <a:moveTo>
                  <a:pt x="3267298" y="791979"/>
                </a:moveTo>
                <a:lnTo>
                  <a:pt x="3293203" y="843366"/>
                </a:lnTo>
                <a:lnTo>
                  <a:pt x="3171129" y="883338"/>
                </a:lnTo>
                <a:lnTo>
                  <a:pt x="3145292" y="832087"/>
                </a:lnTo>
                <a:lnTo>
                  <a:pt x="3267298" y="791979"/>
                </a:lnTo>
                <a:close/>
              </a:path>
              <a:path w="13601065" h="3184525">
                <a:moveTo>
                  <a:pt x="3407682" y="788326"/>
                </a:moveTo>
                <a:lnTo>
                  <a:pt x="3433769" y="840074"/>
                </a:lnTo>
                <a:lnTo>
                  <a:pt x="3311119" y="878905"/>
                </a:lnTo>
                <a:lnTo>
                  <a:pt x="3285089" y="827269"/>
                </a:lnTo>
                <a:lnTo>
                  <a:pt x="3407682" y="788326"/>
                </a:lnTo>
                <a:close/>
              </a:path>
              <a:path w="13601065" h="3184525">
                <a:moveTo>
                  <a:pt x="3549817" y="788148"/>
                </a:moveTo>
                <a:lnTo>
                  <a:pt x="3576050" y="840185"/>
                </a:lnTo>
                <a:lnTo>
                  <a:pt x="3452831" y="877885"/>
                </a:lnTo>
                <a:lnTo>
                  <a:pt x="3426642" y="825936"/>
                </a:lnTo>
                <a:lnTo>
                  <a:pt x="3549817" y="788148"/>
                </a:lnTo>
                <a:close/>
              </a:path>
              <a:path w="13601065" h="3184525">
                <a:moveTo>
                  <a:pt x="3693691" y="791417"/>
                </a:moveTo>
                <a:lnTo>
                  <a:pt x="3720028" y="843662"/>
                </a:lnTo>
                <a:lnTo>
                  <a:pt x="3596245" y="880244"/>
                </a:lnTo>
                <a:lnTo>
                  <a:pt x="3569937" y="828059"/>
                </a:lnTo>
                <a:lnTo>
                  <a:pt x="3693691" y="791417"/>
                </a:lnTo>
                <a:close/>
              </a:path>
              <a:path w="13601065" h="3184525">
                <a:moveTo>
                  <a:pt x="3839287" y="798106"/>
                </a:moveTo>
                <a:lnTo>
                  <a:pt x="3865686" y="850471"/>
                </a:lnTo>
                <a:lnTo>
                  <a:pt x="3741344" y="885946"/>
                </a:lnTo>
                <a:lnTo>
                  <a:pt x="3714961" y="833611"/>
                </a:lnTo>
                <a:lnTo>
                  <a:pt x="3839287" y="798106"/>
                </a:lnTo>
                <a:close/>
              </a:path>
              <a:path w="13601065" h="3184525">
                <a:moveTo>
                  <a:pt x="3986594" y="808186"/>
                </a:moveTo>
                <a:lnTo>
                  <a:pt x="4013005" y="860575"/>
                </a:lnTo>
                <a:lnTo>
                  <a:pt x="3888112" y="894956"/>
                </a:lnTo>
                <a:lnTo>
                  <a:pt x="3861700" y="842564"/>
                </a:lnTo>
                <a:lnTo>
                  <a:pt x="3986594" y="808186"/>
                </a:lnTo>
                <a:close/>
              </a:path>
              <a:path w="13601065" h="3184525">
                <a:moveTo>
                  <a:pt x="4135596" y="821629"/>
                </a:moveTo>
                <a:lnTo>
                  <a:pt x="4161967" y="873941"/>
                </a:lnTo>
                <a:lnTo>
                  <a:pt x="4036528" y="907239"/>
                </a:lnTo>
                <a:lnTo>
                  <a:pt x="4010138" y="854889"/>
                </a:lnTo>
                <a:lnTo>
                  <a:pt x="4135596" y="821629"/>
                </a:lnTo>
                <a:close/>
              </a:path>
              <a:path w="13601065" h="3184525">
                <a:moveTo>
                  <a:pt x="4286280" y="838408"/>
                </a:moveTo>
                <a:lnTo>
                  <a:pt x="4312556" y="890532"/>
                </a:lnTo>
                <a:lnTo>
                  <a:pt x="4186577" y="922758"/>
                </a:lnTo>
                <a:lnTo>
                  <a:pt x="4160263" y="870559"/>
                </a:lnTo>
                <a:lnTo>
                  <a:pt x="4286280" y="838408"/>
                </a:lnTo>
                <a:close/>
              </a:path>
              <a:path w="13601065" h="3184525">
                <a:moveTo>
                  <a:pt x="4438630" y="858494"/>
                </a:moveTo>
                <a:lnTo>
                  <a:pt x="4464753" y="910312"/>
                </a:lnTo>
                <a:lnTo>
                  <a:pt x="4338240" y="941480"/>
                </a:lnTo>
                <a:lnTo>
                  <a:pt x="4312059" y="889546"/>
                </a:lnTo>
                <a:lnTo>
                  <a:pt x="4438630" y="858494"/>
                </a:lnTo>
                <a:close/>
              </a:path>
              <a:path w="13601065" h="3184525">
                <a:moveTo>
                  <a:pt x="4592635" y="881859"/>
                </a:moveTo>
                <a:lnTo>
                  <a:pt x="4618541" y="933248"/>
                </a:lnTo>
                <a:lnTo>
                  <a:pt x="4491499" y="963367"/>
                </a:lnTo>
                <a:lnTo>
                  <a:pt x="4465514" y="911821"/>
                </a:lnTo>
                <a:lnTo>
                  <a:pt x="4592635" y="881859"/>
                </a:lnTo>
                <a:close/>
              </a:path>
              <a:path w="13601065" h="3184525">
                <a:moveTo>
                  <a:pt x="4747186" y="906310"/>
                </a:moveTo>
                <a:lnTo>
                  <a:pt x="4773901" y="959303"/>
                </a:lnTo>
                <a:lnTo>
                  <a:pt x="4646337" y="988387"/>
                </a:lnTo>
                <a:lnTo>
                  <a:pt x="4619952" y="936048"/>
                </a:lnTo>
                <a:lnTo>
                  <a:pt x="4747186" y="906310"/>
                </a:lnTo>
                <a:close/>
              </a:path>
              <a:path w="13601065" h="3184525">
                <a:moveTo>
                  <a:pt x="4902722" y="932715"/>
                </a:moveTo>
                <a:lnTo>
                  <a:pt x="4944864" y="1016309"/>
                </a:lnTo>
                <a:lnTo>
                  <a:pt x="4817133" y="1045062"/>
                </a:lnTo>
                <a:lnTo>
                  <a:pt x="4775169" y="961820"/>
                </a:lnTo>
                <a:lnTo>
                  <a:pt x="4902722" y="932715"/>
                </a:lnTo>
                <a:close/>
              </a:path>
              <a:path w="13601065" h="3184525">
                <a:moveTo>
                  <a:pt x="5059158" y="960905"/>
                </a:moveTo>
                <a:lnTo>
                  <a:pt x="5100933" y="1043771"/>
                </a:lnTo>
                <a:lnTo>
                  <a:pt x="4959127" y="1044603"/>
                </a:lnTo>
                <a:lnTo>
                  <a:pt x="4931315" y="989433"/>
                </a:lnTo>
                <a:lnTo>
                  <a:pt x="5059158" y="960905"/>
                </a:lnTo>
                <a:close/>
              </a:path>
              <a:path w="13601065" h="3184525">
                <a:moveTo>
                  <a:pt x="5231193" y="1020037"/>
                </a:moveTo>
                <a:lnTo>
                  <a:pt x="5256861" y="1070954"/>
                </a:lnTo>
                <a:lnTo>
                  <a:pt x="5129272" y="1099985"/>
                </a:lnTo>
                <a:lnTo>
                  <a:pt x="5103006" y="1047883"/>
                </a:lnTo>
                <a:lnTo>
                  <a:pt x="5231193" y="1020037"/>
                </a:lnTo>
                <a:close/>
              </a:path>
              <a:path w="13601065" h="3184525">
                <a:moveTo>
                  <a:pt x="5389402" y="1051743"/>
                </a:moveTo>
                <a:lnTo>
                  <a:pt x="5413071" y="1098695"/>
                </a:lnTo>
                <a:lnTo>
                  <a:pt x="5285341" y="1127447"/>
                </a:lnTo>
                <a:lnTo>
                  <a:pt x="5260990" y="1079143"/>
                </a:lnTo>
                <a:lnTo>
                  <a:pt x="5389402" y="1051743"/>
                </a:lnTo>
                <a:close/>
              </a:path>
              <a:path w="13601065" h="3184525">
                <a:moveTo>
                  <a:pt x="5548230" y="1084677"/>
                </a:moveTo>
                <a:lnTo>
                  <a:pt x="5584762" y="1157144"/>
                </a:lnTo>
                <a:lnTo>
                  <a:pt x="5456824" y="1185484"/>
                </a:lnTo>
                <a:lnTo>
                  <a:pt x="5419620" y="1111686"/>
                </a:lnTo>
                <a:lnTo>
                  <a:pt x="5548230" y="1084677"/>
                </a:lnTo>
                <a:close/>
              </a:path>
              <a:path w="13601065" h="3184525">
                <a:moveTo>
                  <a:pt x="5704584" y="1112706"/>
                </a:moveTo>
                <a:lnTo>
                  <a:pt x="5739837" y="1182635"/>
                </a:lnTo>
                <a:lnTo>
                  <a:pt x="5612866" y="1212894"/>
                </a:lnTo>
                <a:lnTo>
                  <a:pt x="5577200" y="1142144"/>
                </a:lnTo>
                <a:lnTo>
                  <a:pt x="5704584" y="1112706"/>
                </a:lnTo>
                <a:close/>
              </a:path>
              <a:path w="13601065" h="3184525">
                <a:moveTo>
                  <a:pt x="5857890" y="1134686"/>
                </a:moveTo>
                <a:lnTo>
                  <a:pt x="5891964" y="1202277"/>
                </a:lnTo>
                <a:lnTo>
                  <a:pt x="5765984" y="1234500"/>
                </a:lnTo>
                <a:lnTo>
                  <a:pt x="5731527" y="1166149"/>
                </a:lnTo>
                <a:lnTo>
                  <a:pt x="5857890" y="1134686"/>
                </a:lnTo>
                <a:close/>
              </a:path>
              <a:path w="13601065" h="3184525">
                <a:moveTo>
                  <a:pt x="6008103" y="1150530"/>
                </a:moveTo>
                <a:lnTo>
                  <a:pt x="6041076" y="1215937"/>
                </a:lnTo>
                <a:lnTo>
                  <a:pt x="5916108" y="1250170"/>
                </a:lnTo>
                <a:lnTo>
                  <a:pt x="5882775" y="1184049"/>
                </a:lnTo>
                <a:lnTo>
                  <a:pt x="6008103" y="1150530"/>
                </a:lnTo>
                <a:close/>
              </a:path>
              <a:path w="13601065" h="3184525">
                <a:moveTo>
                  <a:pt x="6155178" y="1160151"/>
                </a:moveTo>
                <a:lnTo>
                  <a:pt x="6187104" y="1223482"/>
                </a:lnTo>
                <a:lnTo>
                  <a:pt x="6063172" y="1259768"/>
                </a:lnTo>
                <a:lnTo>
                  <a:pt x="6030901" y="1195754"/>
                </a:lnTo>
                <a:lnTo>
                  <a:pt x="6155178" y="1160151"/>
                </a:lnTo>
                <a:close/>
              </a:path>
              <a:path w="13601065" h="3184525">
                <a:moveTo>
                  <a:pt x="6299072" y="1163461"/>
                </a:moveTo>
                <a:lnTo>
                  <a:pt x="6329982" y="1224776"/>
                </a:lnTo>
                <a:lnTo>
                  <a:pt x="6207107" y="1263161"/>
                </a:lnTo>
                <a:lnTo>
                  <a:pt x="6175860" y="1201177"/>
                </a:lnTo>
                <a:lnTo>
                  <a:pt x="6299072" y="1163461"/>
                </a:lnTo>
                <a:close/>
              </a:path>
              <a:path w="13601065" h="3184525">
                <a:moveTo>
                  <a:pt x="6439740" y="1160372"/>
                </a:moveTo>
                <a:lnTo>
                  <a:pt x="6461252" y="1203045"/>
                </a:lnTo>
                <a:lnTo>
                  <a:pt x="6339095" y="1242853"/>
                </a:lnTo>
                <a:lnTo>
                  <a:pt x="6317608" y="1200231"/>
                </a:lnTo>
                <a:lnTo>
                  <a:pt x="6439740" y="1160372"/>
                </a:lnTo>
                <a:close/>
              </a:path>
              <a:path w="13601065" h="3184525">
                <a:moveTo>
                  <a:pt x="6577138" y="1150797"/>
                </a:moveTo>
                <a:lnTo>
                  <a:pt x="6598729" y="1193626"/>
                </a:lnTo>
                <a:lnTo>
                  <a:pt x="6477667" y="1235606"/>
                </a:lnTo>
                <a:lnTo>
                  <a:pt x="6456101" y="1192828"/>
                </a:lnTo>
                <a:lnTo>
                  <a:pt x="6577138" y="1150797"/>
                </a:lnTo>
                <a:close/>
              </a:path>
              <a:path w="13601065" h="3184525">
                <a:moveTo>
                  <a:pt x="6704699" y="1121710"/>
                </a:moveTo>
                <a:lnTo>
                  <a:pt x="6732875" y="1177600"/>
                </a:lnTo>
                <a:lnTo>
                  <a:pt x="6612930" y="1221798"/>
                </a:lnTo>
                <a:lnTo>
                  <a:pt x="6584401" y="1165205"/>
                </a:lnTo>
                <a:lnTo>
                  <a:pt x="6704699" y="1121710"/>
                </a:lnTo>
                <a:close/>
              </a:path>
              <a:path w="13601065" h="3184525">
                <a:moveTo>
                  <a:pt x="6836549" y="1101130"/>
                </a:moveTo>
                <a:lnTo>
                  <a:pt x="6858223" y="1144123"/>
                </a:lnTo>
                <a:lnTo>
                  <a:pt x="6739037" y="1189824"/>
                </a:lnTo>
                <a:lnTo>
                  <a:pt x="6717371" y="1146845"/>
                </a:lnTo>
                <a:lnTo>
                  <a:pt x="6836549" y="1101130"/>
                </a:lnTo>
                <a:close/>
              </a:path>
              <a:path w="13601065" h="3184525">
                <a:moveTo>
                  <a:pt x="6960372" y="1064625"/>
                </a:moveTo>
                <a:lnTo>
                  <a:pt x="6986669" y="1116789"/>
                </a:lnTo>
                <a:lnTo>
                  <a:pt x="6868637" y="1164780"/>
                </a:lnTo>
                <a:lnTo>
                  <a:pt x="6841947" y="1111837"/>
                </a:lnTo>
                <a:lnTo>
                  <a:pt x="6960372" y="1064625"/>
                </a:lnTo>
                <a:close/>
              </a:path>
              <a:path w="13601065" h="3184525">
                <a:moveTo>
                  <a:pt x="7086551" y="1032795"/>
                </a:moveTo>
                <a:lnTo>
                  <a:pt x="7108154" y="1075648"/>
                </a:lnTo>
                <a:lnTo>
                  <a:pt x="6990905" y="1125193"/>
                </a:lnTo>
                <a:lnTo>
                  <a:pt x="6969270" y="1082277"/>
                </a:lnTo>
                <a:lnTo>
                  <a:pt x="7086551" y="1032795"/>
                </a:lnTo>
                <a:close/>
              </a:path>
              <a:path w="13601065" h="3184525">
                <a:moveTo>
                  <a:pt x="7206552" y="988710"/>
                </a:moveTo>
                <a:lnTo>
                  <a:pt x="7230711" y="1036633"/>
                </a:lnTo>
                <a:lnTo>
                  <a:pt x="7114654" y="1088543"/>
                </a:lnTo>
                <a:lnTo>
                  <a:pt x="7090042" y="1039720"/>
                </a:lnTo>
                <a:lnTo>
                  <a:pt x="7206552" y="988710"/>
                </a:lnTo>
                <a:close/>
              </a:path>
              <a:path w="13601065" h="3184525">
                <a:moveTo>
                  <a:pt x="7328505" y="948498"/>
                </a:moveTo>
                <a:lnTo>
                  <a:pt x="7350015" y="991167"/>
                </a:lnTo>
                <a:lnTo>
                  <a:pt x="7233747" y="1042655"/>
                </a:lnTo>
                <a:lnTo>
                  <a:pt x="7212287" y="1000087"/>
                </a:lnTo>
                <a:lnTo>
                  <a:pt x="7328505" y="948498"/>
                </a:lnTo>
                <a:close/>
              </a:path>
              <a:path w="13601065" h="3184525">
                <a:moveTo>
                  <a:pt x="7449309" y="906005"/>
                </a:moveTo>
                <a:lnTo>
                  <a:pt x="7471119" y="949269"/>
                </a:lnTo>
                <a:lnTo>
                  <a:pt x="7355283" y="1001615"/>
                </a:lnTo>
                <a:lnTo>
                  <a:pt x="7333593" y="958590"/>
                </a:lnTo>
                <a:lnTo>
                  <a:pt x="7449309" y="906005"/>
                </a:lnTo>
                <a:close/>
              </a:path>
              <a:path w="13601065" h="3184525">
                <a:moveTo>
                  <a:pt x="7566963" y="857265"/>
                </a:moveTo>
                <a:lnTo>
                  <a:pt x="7589051" y="901080"/>
                </a:lnTo>
                <a:lnTo>
                  <a:pt x="7473434" y="953861"/>
                </a:lnTo>
                <a:lnTo>
                  <a:pt x="7451489" y="910331"/>
                </a:lnTo>
                <a:lnTo>
                  <a:pt x="7566963" y="857265"/>
                </a:lnTo>
                <a:close/>
              </a:path>
              <a:path w="13601065" h="3184525">
                <a:moveTo>
                  <a:pt x="7686091" y="811449"/>
                </a:moveTo>
                <a:lnTo>
                  <a:pt x="7708619" y="856136"/>
                </a:lnTo>
                <a:lnTo>
                  <a:pt x="7593225" y="909359"/>
                </a:lnTo>
                <a:lnTo>
                  <a:pt x="7570841" y="864957"/>
                </a:lnTo>
                <a:lnTo>
                  <a:pt x="7686091" y="811449"/>
                </a:lnTo>
                <a:close/>
              </a:path>
              <a:path w="13601065" h="3184525">
                <a:moveTo>
                  <a:pt x="7921943" y="715047"/>
                </a:moveTo>
                <a:lnTo>
                  <a:pt x="7944956" y="760695"/>
                </a:lnTo>
                <a:lnTo>
                  <a:pt x="7825876" y="806609"/>
                </a:lnTo>
                <a:lnTo>
                  <a:pt x="7710561" y="859989"/>
                </a:lnTo>
                <a:lnTo>
                  <a:pt x="7687900" y="815036"/>
                </a:lnTo>
                <a:lnTo>
                  <a:pt x="7804884" y="764968"/>
                </a:lnTo>
                <a:lnTo>
                  <a:pt x="7806693" y="768555"/>
                </a:lnTo>
                <a:lnTo>
                  <a:pt x="7921943" y="715047"/>
                </a:lnTo>
                <a:close/>
              </a:path>
              <a:path w="13601065" h="3184525">
                <a:moveTo>
                  <a:pt x="8039226" y="665569"/>
                </a:moveTo>
                <a:lnTo>
                  <a:pt x="8064244" y="715197"/>
                </a:lnTo>
                <a:lnTo>
                  <a:pt x="7948832" y="768384"/>
                </a:lnTo>
                <a:lnTo>
                  <a:pt x="7923845" y="718819"/>
                </a:lnTo>
                <a:lnTo>
                  <a:pt x="8039226" y="665569"/>
                </a:lnTo>
                <a:close/>
              </a:path>
              <a:path w="13601065" h="3184525">
                <a:moveTo>
                  <a:pt x="8159191" y="621414"/>
                </a:moveTo>
                <a:lnTo>
                  <a:pt x="8181874" y="666409"/>
                </a:lnTo>
                <a:lnTo>
                  <a:pt x="8066317" y="719309"/>
                </a:lnTo>
                <a:lnTo>
                  <a:pt x="8043476" y="674000"/>
                </a:lnTo>
                <a:lnTo>
                  <a:pt x="8159191" y="621414"/>
                </a:lnTo>
                <a:close/>
              </a:path>
              <a:path w="13601065" h="3184525">
                <a:moveTo>
                  <a:pt x="8277683" y="574336"/>
                </a:moveTo>
                <a:lnTo>
                  <a:pt x="8302349" y="623264"/>
                </a:lnTo>
                <a:lnTo>
                  <a:pt x="8186471" y="675528"/>
                </a:lnTo>
                <a:lnTo>
                  <a:pt x="8161651" y="626294"/>
                </a:lnTo>
                <a:lnTo>
                  <a:pt x="8277683" y="574336"/>
                </a:lnTo>
                <a:close/>
              </a:path>
              <a:path w="13601065" h="3184525">
                <a:moveTo>
                  <a:pt x="8399850" y="534548"/>
                </a:moveTo>
                <a:lnTo>
                  <a:pt x="8421167" y="576833"/>
                </a:lnTo>
                <a:lnTo>
                  <a:pt x="8304957" y="628438"/>
                </a:lnTo>
                <a:lnTo>
                  <a:pt x="8283515" y="585905"/>
                </a:lnTo>
                <a:lnTo>
                  <a:pt x="8399850" y="534548"/>
                </a:lnTo>
                <a:close/>
              </a:path>
              <a:path w="13601065" h="3184525">
                <a:moveTo>
                  <a:pt x="8522173" y="495069"/>
                </a:moveTo>
                <a:lnTo>
                  <a:pt x="8543242" y="536862"/>
                </a:lnTo>
                <a:lnTo>
                  <a:pt x="8426900" y="588205"/>
                </a:lnTo>
                <a:lnTo>
                  <a:pt x="8405769" y="546288"/>
                </a:lnTo>
                <a:lnTo>
                  <a:pt x="8522173" y="495069"/>
                </a:lnTo>
                <a:close/>
              </a:path>
              <a:path w="13601065" h="3184525">
                <a:moveTo>
                  <a:pt x="8641689" y="450022"/>
                </a:moveTo>
                <a:lnTo>
                  <a:pt x="8662686" y="491673"/>
                </a:lnTo>
                <a:lnTo>
                  <a:pt x="8546233" y="542794"/>
                </a:lnTo>
                <a:lnTo>
                  <a:pt x="8525208" y="501089"/>
                </a:lnTo>
                <a:lnTo>
                  <a:pt x="8641689" y="450022"/>
                </a:lnTo>
                <a:close/>
              </a:path>
              <a:path w="13601065" h="3184525">
                <a:moveTo>
                  <a:pt x="8764631" y="411771"/>
                </a:moveTo>
                <a:lnTo>
                  <a:pt x="8785636" y="453437"/>
                </a:lnTo>
                <a:lnTo>
                  <a:pt x="8668978" y="504154"/>
                </a:lnTo>
                <a:lnTo>
                  <a:pt x="8647990" y="462521"/>
                </a:lnTo>
                <a:lnTo>
                  <a:pt x="8764631" y="411771"/>
                </a:lnTo>
                <a:close/>
              </a:path>
              <a:path w="13601065" h="3184525">
                <a:moveTo>
                  <a:pt x="8884711" y="367843"/>
                </a:moveTo>
                <a:lnTo>
                  <a:pt x="8905783" y="409642"/>
                </a:lnTo>
                <a:lnTo>
                  <a:pt x="8788966" y="460043"/>
                </a:lnTo>
                <a:lnTo>
                  <a:pt x="8767933" y="418321"/>
                </a:lnTo>
                <a:lnTo>
                  <a:pt x="8884711" y="367843"/>
                </a:lnTo>
                <a:close/>
              </a:path>
              <a:path w="13601065" h="3184525">
                <a:moveTo>
                  <a:pt x="9008726" y="331719"/>
                </a:moveTo>
                <a:lnTo>
                  <a:pt x="9029968" y="373856"/>
                </a:lnTo>
                <a:lnTo>
                  <a:pt x="8912875" y="423709"/>
                </a:lnTo>
                <a:lnTo>
                  <a:pt x="8891697" y="381700"/>
                </a:lnTo>
                <a:lnTo>
                  <a:pt x="9008726" y="331719"/>
                </a:lnTo>
                <a:close/>
              </a:path>
              <a:path w="13601065" h="3184525">
                <a:moveTo>
                  <a:pt x="9129672" y="289509"/>
                </a:moveTo>
                <a:lnTo>
                  <a:pt x="9151059" y="331933"/>
                </a:lnTo>
                <a:lnTo>
                  <a:pt x="9033758" y="381374"/>
                </a:lnTo>
                <a:lnTo>
                  <a:pt x="9012446" y="339098"/>
                </a:lnTo>
                <a:lnTo>
                  <a:pt x="9129672" y="289509"/>
                </a:lnTo>
                <a:close/>
              </a:path>
              <a:path w="13601065" h="3184525">
                <a:moveTo>
                  <a:pt x="9255211" y="256411"/>
                </a:moveTo>
                <a:lnTo>
                  <a:pt x="9276839" y="299312"/>
                </a:lnTo>
                <a:lnTo>
                  <a:pt x="9159190" y="348062"/>
                </a:lnTo>
                <a:lnTo>
                  <a:pt x="9137644" y="305323"/>
                </a:lnTo>
                <a:lnTo>
                  <a:pt x="9255211" y="256411"/>
                </a:lnTo>
                <a:close/>
              </a:path>
              <a:path w="13601065" h="3184525">
                <a:moveTo>
                  <a:pt x="9377325" y="216517"/>
                </a:moveTo>
                <a:lnTo>
                  <a:pt x="9403749" y="268932"/>
                </a:lnTo>
                <a:lnTo>
                  <a:pt x="9285709" y="316906"/>
                </a:lnTo>
                <a:lnTo>
                  <a:pt x="9259500" y="264918"/>
                </a:lnTo>
                <a:lnTo>
                  <a:pt x="9377325" y="216517"/>
                </a:lnTo>
                <a:close/>
              </a:path>
              <a:path w="13601065" h="3184525">
                <a:moveTo>
                  <a:pt x="9504843" y="187343"/>
                </a:moveTo>
                <a:lnTo>
                  <a:pt x="9526849" y="230994"/>
                </a:lnTo>
                <a:lnTo>
                  <a:pt x="9408524" y="278404"/>
                </a:lnTo>
                <a:lnTo>
                  <a:pt x="9386586" y="234887"/>
                </a:lnTo>
                <a:lnTo>
                  <a:pt x="9504843" y="187343"/>
                </a:lnTo>
                <a:close/>
              </a:path>
              <a:path w="13601065" h="3184525">
                <a:moveTo>
                  <a:pt x="9628427" y="150365"/>
                </a:moveTo>
                <a:lnTo>
                  <a:pt x="9655930" y="204921"/>
                </a:lnTo>
                <a:lnTo>
                  <a:pt x="9537142" y="251413"/>
                </a:lnTo>
                <a:lnTo>
                  <a:pt x="9509852" y="197278"/>
                </a:lnTo>
                <a:lnTo>
                  <a:pt x="9628427" y="150365"/>
                </a:lnTo>
                <a:close/>
              </a:path>
              <a:path w="13601065" h="3184525">
                <a:moveTo>
                  <a:pt x="9758377" y="126015"/>
                </a:moveTo>
                <a:lnTo>
                  <a:pt x="9780598" y="170094"/>
                </a:lnTo>
                <a:lnTo>
                  <a:pt x="9661477" y="215925"/>
                </a:lnTo>
                <a:lnTo>
                  <a:pt x="9639279" y="171891"/>
                </a:lnTo>
                <a:lnTo>
                  <a:pt x="9758377" y="126015"/>
                </a:lnTo>
                <a:close/>
              </a:path>
              <a:path w="13601065" h="3184525">
                <a:moveTo>
                  <a:pt x="9890003" y="104990"/>
                </a:moveTo>
                <a:lnTo>
                  <a:pt x="9912211" y="149044"/>
                </a:lnTo>
                <a:lnTo>
                  <a:pt x="9792555" y="193813"/>
                </a:lnTo>
                <a:lnTo>
                  <a:pt x="9770328" y="149722"/>
                </a:lnTo>
                <a:lnTo>
                  <a:pt x="9890003" y="104990"/>
                </a:lnTo>
                <a:close/>
              </a:path>
              <a:path w="13601065" h="3184525">
                <a:moveTo>
                  <a:pt x="10016567" y="73924"/>
                </a:moveTo>
                <a:lnTo>
                  <a:pt x="10045516" y="131350"/>
                </a:lnTo>
                <a:lnTo>
                  <a:pt x="9925282" y="174972"/>
                </a:lnTo>
                <a:lnTo>
                  <a:pt x="9896477" y="117833"/>
                </a:lnTo>
                <a:lnTo>
                  <a:pt x="10016567" y="73924"/>
                </a:lnTo>
                <a:close/>
              </a:path>
              <a:path w="13601065" h="3184525">
                <a:moveTo>
                  <a:pt x="10151349" y="59160"/>
                </a:moveTo>
                <a:lnTo>
                  <a:pt x="10173192" y="102489"/>
                </a:lnTo>
                <a:lnTo>
                  <a:pt x="10052548" y="145299"/>
                </a:lnTo>
                <a:lnTo>
                  <a:pt x="10030592" y="101745"/>
                </a:lnTo>
                <a:lnTo>
                  <a:pt x="10151349" y="59160"/>
                </a:lnTo>
                <a:close/>
              </a:path>
              <a:path w="13601065" h="3184525">
                <a:moveTo>
                  <a:pt x="10288243" y="48585"/>
                </a:moveTo>
                <a:lnTo>
                  <a:pt x="10309605" y="90961"/>
                </a:lnTo>
                <a:lnTo>
                  <a:pt x="10188311" y="132480"/>
                </a:lnTo>
                <a:lnTo>
                  <a:pt x="10166764" y="89738"/>
                </a:lnTo>
                <a:lnTo>
                  <a:pt x="10288243" y="48585"/>
                </a:lnTo>
                <a:close/>
              </a:path>
              <a:path w="13601065" h="3184525">
                <a:moveTo>
                  <a:pt x="10418561" y="24965"/>
                </a:moveTo>
                <a:lnTo>
                  <a:pt x="10448057" y="83475"/>
                </a:lnTo>
                <a:lnTo>
                  <a:pt x="10326069" y="123618"/>
                </a:lnTo>
                <a:lnTo>
                  <a:pt x="10296570" y="65103"/>
                </a:lnTo>
                <a:lnTo>
                  <a:pt x="10418561" y="24965"/>
                </a:lnTo>
                <a:close/>
              </a:path>
              <a:path w="13601065" h="3184525">
                <a:moveTo>
                  <a:pt x="10558717" y="20862"/>
                </a:moveTo>
                <a:lnTo>
                  <a:pt x="10579355" y="61800"/>
                </a:lnTo>
                <a:lnTo>
                  <a:pt x="10456881" y="100979"/>
                </a:lnTo>
                <a:lnTo>
                  <a:pt x="10436533" y="60615"/>
                </a:lnTo>
                <a:lnTo>
                  <a:pt x="10558717" y="20862"/>
                </a:lnTo>
                <a:close/>
              </a:path>
              <a:path w="13601065" h="3184525">
                <a:moveTo>
                  <a:pt x="10699757" y="18510"/>
                </a:moveTo>
                <a:lnTo>
                  <a:pt x="10721491" y="61623"/>
                </a:lnTo>
                <a:lnTo>
                  <a:pt x="10598251" y="99283"/>
                </a:lnTo>
                <a:lnTo>
                  <a:pt x="10576926" y="56981"/>
                </a:lnTo>
                <a:lnTo>
                  <a:pt x="10699757" y="18510"/>
                </a:lnTo>
                <a:close/>
              </a:path>
              <a:path w="13601065" h="3184525">
                <a:moveTo>
                  <a:pt x="10832650" y="0"/>
                </a:moveTo>
                <a:lnTo>
                  <a:pt x="10865876" y="65907"/>
                </a:lnTo>
                <a:lnTo>
                  <a:pt x="10741961" y="102229"/>
                </a:lnTo>
                <a:lnTo>
                  <a:pt x="10709395" y="37630"/>
                </a:lnTo>
                <a:lnTo>
                  <a:pt x="10832650" y="0"/>
                </a:lnTo>
                <a:close/>
              </a:path>
              <a:path w="13601065" h="3184525">
                <a:moveTo>
                  <a:pt x="10976862" y="3939"/>
                </a:moveTo>
                <a:lnTo>
                  <a:pt x="11000794" y="51412"/>
                </a:lnTo>
                <a:lnTo>
                  <a:pt x="10876550" y="87081"/>
                </a:lnTo>
                <a:lnTo>
                  <a:pt x="10852980" y="40327"/>
                </a:lnTo>
                <a:lnTo>
                  <a:pt x="10976862" y="3939"/>
                </a:lnTo>
                <a:close/>
              </a:path>
              <a:path w="13601065" h="3184525">
                <a:moveTo>
                  <a:pt x="11122930" y="11562"/>
                </a:moveTo>
                <a:lnTo>
                  <a:pt x="11147701" y="60701"/>
                </a:lnTo>
                <a:lnTo>
                  <a:pt x="11022965" y="95392"/>
                </a:lnTo>
                <a:lnTo>
                  <a:pt x="10998433" y="46729"/>
                </a:lnTo>
                <a:lnTo>
                  <a:pt x="11122930" y="11562"/>
                </a:lnTo>
                <a:close/>
              </a:path>
              <a:path w="13601065" h="3184525">
                <a:moveTo>
                  <a:pt x="11270819" y="22798"/>
                </a:moveTo>
                <a:lnTo>
                  <a:pt x="11296085" y="72917"/>
                </a:lnTo>
                <a:lnTo>
                  <a:pt x="11170857" y="106633"/>
                </a:lnTo>
                <a:lnTo>
                  <a:pt x="11145719" y="56769"/>
                </a:lnTo>
                <a:lnTo>
                  <a:pt x="11270819" y="22798"/>
                </a:lnTo>
                <a:close/>
              </a:path>
              <a:path w="13601065" h="3184525">
                <a:moveTo>
                  <a:pt x="11420495" y="37578"/>
                </a:moveTo>
                <a:lnTo>
                  <a:pt x="11445940" y="88052"/>
                </a:lnTo>
                <a:lnTo>
                  <a:pt x="11320222" y="120796"/>
                </a:lnTo>
                <a:lnTo>
                  <a:pt x="11294803" y="70375"/>
                </a:lnTo>
                <a:lnTo>
                  <a:pt x="11420495" y="37578"/>
                </a:lnTo>
                <a:close/>
              </a:path>
              <a:path w="13601065" h="3184525">
                <a:moveTo>
                  <a:pt x="11571922" y="55832"/>
                </a:moveTo>
                <a:lnTo>
                  <a:pt x="11597261" y="106096"/>
                </a:lnTo>
                <a:lnTo>
                  <a:pt x="11471055" y="137872"/>
                </a:lnTo>
                <a:lnTo>
                  <a:pt x="11445651" y="87479"/>
                </a:lnTo>
                <a:lnTo>
                  <a:pt x="11571922" y="55832"/>
                </a:lnTo>
                <a:close/>
              </a:path>
              <a:path w="13601065" h="3184525">
                <a:moveTo>
                  <a:pt x="11725066" y="77491"/>
                </a:moveTo>
                <a:lnTo>
                  <a:pt x="11763496" y="153723"/>
                </a:lnTo>
                <a:lnTo>
                  <a:pt x="11636641" y="184211"/>
                </a:lnTo>
                <a:lnTo>
                  <a:pt x="11598226" y="108011"/>
                </a:lnTo>
                <a:lnTo>
                  <a:pt x="11725066" y="77491"/>
                </a:lnTo>
                <a:close/>
              </a:path>
              <a:path w="13601065" h="3184525">
                <a:moveTo>
                  <a:pt x="11894066" y="130604"/>
                </a:moveTo>
                <a:lnTo>
                  <a:pt x="11918223" y="178522"/>
                </a:lnTo>
                <a:lnTo>
                  <a:pt x="11790883" y="208048"/>
                </a:lnTo>
                <a:lnTo>
                  <a:pt x="11766487" y="159656"/>
                </a:lnTo>
                <a:lnTo>
                  <a:pt x="11894066" y="130604"/>
                </a:lnTo>
                <a:close/>
              </a:path>
              <a:path w="13601065" h="3184525">
                <a:moveTo>
                  <a:pt x="12051080" y="159939"/>
                </a:moveTo>
                <a:lnTo>
                  <a:pt x="12074402" y="206202"/>
                </a:lnTo>
                <a:lnTo>
                  <a:pt x="11946578" y="234769"/>
                </a:lnTo>
                <a:lnTo>
                  <a:pt x="11922959" y="187918"/>
                </a:lnTo>
                <a:lnTo>
                  <a:pt x="12051080" y="159939"/>
                </a:lnTo>
                <a:close/>
              </a:path>
              <a:path w="13601065" h="3184525">
                <a:moveTo>
                  <a:pt x="13586452" y="948584"/>
                </a:moveTo>
                <a:lnTo>
                  <a:pt x="13600678" y="976804"/>
                </a:lnTo>
                <a:lnTo>
                  <a:pt x="13575573" y="3184007"/>
                </a:lnTo>
                <a:lnTo>
                  <a:pt x="13574442" y="950169"/>
                </a:lnTo>
                <a:lnTo>
                  <a:pt x="13586452" y="948584"/>
                </a:lnTo>
                <a:close/>
              </a:path>
              <a:path w="13601065" h="3184525">
                <a:moveTo>
                  <a:pt x="12225112" y="223034"/>
                </a:moveTo>
                <a:lnTo>
                  <a:pt x="12247090" y="266629"/>
                </a:lnTo>
                <a:lnTo>
                  <a:pt x="12118623" y="293922"/>
                </a:lnTo>
                <a:lnTo>
                  <a:pt x="12096288" y="249617"/>
                </a:lnTo>
                <a:lnTo>
                  <a:pt x="12225112" y="223034"/>
                </a:lnTo>
                <a:close/>
              </a:path>
              <a:path w="13601065" h="3184525">
                <a:moveTo>
                  <a:pt x="12385804" y="259666"/>
                </a:moveTo>
                <a:lnTo>
                  <a:pt x="12422340" y="332140"/>
                </a:lnTo>
                <a:lnTo>
                  <a:pt x="12293234" y="358164"/>
                </a:lnTo>
                <a:lnTo>
                  <a:pt x="12256467" y="285230"/>
                </a:lnTo>
                <a:lnTo>
                  <a:pt x="12385804" y="259666"/>
                </a:lnTo>
                <a:close/>
              </a:path>
              <a:path w="13601065" h="3184525">
                <a:moveTo>
                  <a:pt x="12564615" y="332239"/>
                </a:moveTo>
                <a:lnTo>
                  <a:pt x="12600143" y="402714"/>
                </a:lnTo>
                <a:lnTo>
                  <a:pt x="12470400" y="427474"/>
                </a:lnTo>
                <a:lnTo>
                  <a:pt x="12434610" y="356480"/>
                </a:lnTo>
                <a:lnTo>
                  <a:pt x="12564615" y="332239"/>
                </a:lnTo>
                <a:close/>
              </a:path>
              <a:path w="13601065" h="3184525">
                <a:moveTo>
                  <a:pt x="12746042" y="410002"/>
                </a:moveTo>
                <a:lnTo>
                  <a:pt x="12780487" y="478329"/>
                </a:lnTo>
                <a:lnTo>
                  <a:pt x="12650110" y="501831"/>
                </a:lnTo>
                <a:lnTo>
                  <a:pt x="12615391" y="432961"/>
                </a:lnTo>
                <a:lnTo>
                  <a:pt x="12746042" y="410002"/>
                </a:lnTo>
                <a:close/>
              </a:path>
              <a:path w="13601065" h="3184525">
                <a:moveTo>
                  <a:pt x="12930002" y="492790"/>
                </a:moveTo>
                <a:lnTo>
                  <a:pt x="12963362" y="558965"/>
                </a:lnTo>
                <a:lnTo>
                  <a:pt x="12832353" y="581214"/>
                </a:lnTo>
                <a:lnTo>
                  <a:pt x="12798726" y="514508"/>
                </a:lnTo>
                <a:lnTo>
                  <a:pt x="12930002" y="492790"/>
                </a:lnTo>
                <a:close/>
              </a:path>
              <a:path w="13601065" h="3184525">
                <a:moveTo>
                  <a:pt x="13135038" y="617384"/>
                </a:moveTo>
                <a:lnTo>
                  <a:pt x="13167148" y="681081"/>
                </a:lnTo>
                <a:lnTo>
                  <a:pt x="13035353" y="701771"/>
                </a:lnTo>
                <a:lnTo>
                  <a:pt x="13003008" y="637609"/>
                </a:lnTo>
                <a:lnTo>
                  <a:pt x="13135038" y="617384"/>
                </a:lnTo>
                <a:close/>
              </a:path>
              <a:path w="13601065" h="3184525">
                <a:moveTo>
                  <a:pt x="13324395" y="710879"/>
                </a:moveTo>
                <a:lnTo>
                  <a:pt x="13374852" y="810967"/>
                </a:lnTo>
                <a:lnTo>
                  <a:pt x="13242275" y="830106"/>
                </a:lnTo>
                <a:lnTo>
                  <a:pt x="13191787" y="729955"/>
                </a:lnTo>
                <a:lnTo>
                  <a:pt x="13324395" y="710879"/>
                </a:lnTo>
                <a:close/>
              </a:path>
              <a:path w="13601065" h="3184525">
                <a:moveTo>
                  <a:pt x="13535915" y="848335"/>
                </a:moveTo>
                <a:lnTo>
                  <a:pt x="13574429" y="924734"/>
                </a:lnTo>
                <a:lnTo>
                  <a:pt x="13574442" y="950169"/>
                </a:lnTo>
                <a:lnTo>
                  <a:pt x="13453098" y="966180"/>
                </a:lnTo>
                <a:lnTo>
                  <a:pt x="13402612" y="866033"/>
                </a:lnTo>
                <a:lnTo>
                  <a:pt x="13535915" y="848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1324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1324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E66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3035" y="2070068"/>
            <a:ext cx="13541928" cy="828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1324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896" y="3812778"/>
            <a:ext cx="16920206" cy="4819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E664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0" y="4271084"/>
            <a:ext cx="461743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vi-VN" sz="5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DeepLearning</a:t>
            </a:r>
            <a:endParaRPr sz="5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6405880" cy="5462905"/>
            <a:chOff x="0" y="0"/>
            <a:chExt cx="6405880" cy="546290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6405880" cy="4440555"/>
            </a:xfrm>
            <a:custGeom>
              <a:avLst/>
              <a:gdLst/>
              <a:ahLst/>
              <a:cxnLst/>
              <a:rect l="l" t="t" r="r" b="b"/>
              <a:pathLst>
                <a:path w="6405880" h="4440555">
                  <a:moveTo>
                    <a:pt x="1744047" y="4440345"/>
                  </a:moveTo>
                  <a:lnTo>
                    <a:pt x="1650321" y="4439604"/>
                  </a:lnTo>
                  <a:lnTo>
                    <a:pt x="1603445" y="4438529"/>
                  </a:lnTo>
                  <a:lnTo>
                    <a:pt x="1556574" y="4436963"/>
                  </a:lnTo>
                  <a:lnTo>
                    <a:pt x="1509718" y="4434892"/>
                  </a:lnTo>
                  <a:lnTo>
                    <a:pt x="1462886" y="4432299"/>
                  </a:lnTo>
                  <a:lnTo>
                    <a:pt x="1416089" y="4429168"/>
                  </a:lnTo>
                  <a:lnTo>
                    <a:pt x="1369338" y="4425485"/>
                  </a:lnTo>
                  <a:lnTo>
                    <a:pt x="1322641" y="4421234"/>
                  </a:lnTo>
                  <a:lnTo>
                    <a:pt x="1276009" y="4416398"/>
                  </a:lnTo>
                  <a:lnTo>
                    <a:pt x="1229452" y="4410963"/>
                  </a:lnTo>
                  <a:lnTo>
                    <a:pt x="1182980" y="4404913"/>
                  </a:lnTo>
                  <a:lnTo>
                    <a:pt x="1136603" y="4398232"/>
                  </a:lnTo>
                  <a:lnTo>
                    <a:pt x="1090332" y="4390905"/>
                  </a:lnTo>
                  <a:lnTo>
                    <a:pt x="1044175" y="4382916"/>
                  </a:lnTo>
                  <a:lnTo>
                    <a:pt x="998144" y="4374249"/>
                  </a:lnTo>
                  <a:lnTo>
                    <a:pt x="952248" y="4364889"/>
                  </a:lnTo>
                  <a:lnTo>
                    <a:pt x="906498" y="4354820"/>
                  </a:lnTo>
                  <a:lnTo>
                    <a:pt x="860902" y="4344027"/>
                  </a:lnTo>
                  <a:lnTo>
                    <a:pt x="815472" y="4332494"/>
                  </a:lnTo>
                  <a:lnTo>
                    <a:pt x="770218" y="4320206"/>
                  </a:lnTo>
                  <a:lnTo>
                    <a:pt x="725149" y="4307146"/>
                  </a:lnTo>
                  <a:lnTo>
                    <a:pt x="680275" y="4293299"/>
                  </a:lnTo>
                  <a:lnTo>
                    <a:pt x="635607" y="4278651"/>
                  </a:lnTo>
                  <a:lnTo>
                    <a:pt x="591155" y="4263184"/>
                  </a:lnTo>
                  <a:lnTo>
                    <a:pt x="546928" y="4246884"/>
                  </a:lnTo>
                  <a:lnTo>
                    <a:pt x="502937" y="4229734"/>
                  </a:lnTo>
                  <a:lnTo>
                    <a:pt x="459191" y="4211720"/>
                  </a:lnTo>
                  <a:lnTo>
                    <a:pt x="415702" y="4192826"/>
                  </a:lnTo>
                  <a:lnTo>
                    <a:pt x="372478" y="4173035"/>
                  </a:lnTo>
                  <a:lnTo>
                    <a:pt x="329529" y="4152333"/>
                  </a:lnTo>
                  <a:lnTo>
                    <a:pt x="286867" y="4130704"/>
                  </a:lnTo>
                  <a:lnTo>
                    <a:pt x="244501" y="4108133"/>
                  </a:lnTo>
                  <a:lnTo>
                    <a:pt x="202440" y="4084603"/>
                  </a:lnTo>
                  <a:lnTo>
                    <a:pt x="160696" y="4060099"/>
                  </a:lnTo>
                  <a:lnTo>
                    <a:pt x="119277" y="4034605"/>
                  </a:lnTo>
                  <a:lnTo>
                    <a:pt x="78195" y="4008107"/>
                  </a:lnTo>
                  <a:lnTo>
                    <a:pt x="37458" y="3980588"/>
                  </a:lnTo>
                  <a:lnTo>
                    <a:pt x="0" y="3954098"/>
                  </a:lnTo>
                  <a:lnTo>
                    <a:pt x="0" y="0"/>
                  </a:lnTo>
                  <a:lnTo>
                    <a:pt x="6360482" y="0"/>
                  </a:lnTo>
                  <a:lnTo>
                    <a:pt x="6363445" y="16318"/>
                  </a:lnTo>
                  <a:lnTo>
                    <a:pt x="6370774" y="60513"/>
                  </a:lnTo>
                  <a:lnTo>
                    <a:pt x="6377398" y="104658"/>
                  </a:lnTo>
                  <a:lnTo>
                    <a:pt x="6383319" y="148765"/>
                  </a:lnTo>
                  <a:lnTo>
                    <a:pt x="6388541" y="192848"/>
                  </a:lnTo>
                  <a:lnTo>
                    <a:pt x="6393065" y="236918"/>
                  </a:lnTo>
                  <a:lnTo>
                    <a:pt x="6396895" y="280990"/>
                  </a:lnTo>
                  <a:lnTo>
                    <a:pt x="6400034" y="325075"/>
                  </a:lnTo>
                  <a:lnTo>
                    <a:pt x="6402483" y="369187"/>
                  </a:lnTo>
                  <a:lnTo>
                    <a:pt x="6404247" y="413338"/>
                  </a:lnTo>
                  <a:lnTo>
                    <a:pt x="6405327" y="457542"/>
                  </a:lnTo>
                  <a:lnTo>
                    <a:pt x="6405726" y="501810"/>
                  </a:lnTo>
                  <a:lnTo>
                    <a:pt x="6405447" y="546156"/>
                  </a:lnTo>
                  <a:lnTo>
                    <a:pt x="6404493" y="590593"/>
                  </a:lnTo>
                  <a:lnTo>
                    <a:pt x="6402867" y="635133"/>
                  </a:lnTo>
                  <a:lnTo>
                    <a:pt x="6400570" y="679790"/>
                  </a:lnTo>
                  <a:lnTo>
                    <a:pt x="6397607" y="724575"/>
                  </a:lnTo>
                  <a:lnTo>
                    <a:pt x="6393979" y="769503"/>
                  </a:lnTo>
                  <a:lnTo>
                    <a:pt x="6389689" y="814585"/>
                  </a:lnTo>
                  <a:lnTo>
                    <a:pt x="6384740" y="859834"/>
                  </a:lnTo>
                  <a:lnTo>
                    <a:pt x="6379135" y="905264"/>
                  </a:lnTo>
                  <a:lnTo>
                    <a:pt x="6372877" y="950887"/>
                  </a:lnTo>
                  <a:lnTo>
                    <a:pt x="6365968" y="996717"/>
                  </a:lnTo>
                  <a:lnTo>
                    <a:pt x="6358410" y="1042764"/>
                  </a:lnTo>
                  <a:lnTo>
                    <a:pt x="6350208" y="1089044"/>
                  </a:lnTo>
                  <a:lnTo>
                    <a:pt x="6341362" y="1135568"/>
                  </a:lnTo>
                  <a:lnTo>
                    <a:pt x="6331877" y="1182349"/>
                  </a:lnTo>
                  <a:lnTo>
                    <a:pt x="6321754" y="1229400"/>
                  </a:lnTo>
                  <a:lnTo>
                    <a:pt x="6310997" y="1276734"/>
                  </a:lnTo>
                  <a:lnTo>
                    <a:pt x="6299608" y="1324363"/>
                  </a:lnTo>
                  <a:lnTo>
                    <a:pt x="6287590" y="1372302"/>
                  </a:lnTo>
                  <a:lnTo>
                    <a:pt x="6274946" y="1420561"/>
                  </a:lnTo>
                  <a:lnTo>
                    <a:pt x="6261678" y="1469155"/>
                  </a:lnTo>
                  <a:lnTo>
                    <a:pt x="6247789" y="1518095"/>
                  </a:lnTo>
                  <a:lnTo>
                    <a:pt x="6233282" y="1567395"/>
                  </a:lnTo>
                  <a:lnTo>
                    <a:pt x="6218160" y="1617068"/>
                  </a:lnTo>
                  <a:lnTo>
                    <a:pt x="6202424" y="1667126"/>
                  </a:lnTo>
                  <a:lnTo>
                    <a:pt x="6186079" y="1717583"/>
                  </a:lnTo>
                  <a:lnTo>
                    <a:pt x="6169126" y="1768450"/>
                  </a:lnTo>
                  <a:lnTo>
                    <a:pt x="6151569" y="1819742"/>
                  </a:lnTo>
                  <a:lnTo>
                    <a:pt x="6133410" y="1871470"/>
                  </a:lnTo>
                  <a:lnTo>
                    <a:pt x="6114652" y="1923647"/>
                  </a:lnTo>
                  <a:lnTo>
                    <a:pt x="6096727" y="1971851"/>
                  </a:lnTo>
                  <a:lnTo>
                    <a:pt x="6078141" y="2019711"/>
                  </a:lnTo>
                  <a:lnTo>
                    <a:pt x="6058901" y="2067220"/>
                  </a:lnTo>
                  <a:lnTo>
                    <a:pt x="6039016" y="2114375"/>
                  </a:lnTo>
                  <a:lnTo>
                    <a:pt x="6018494" y="2161170"/>
                  </a:lnTo>
                  <a:lnTo>
                    <a:pt x="5997345" y="2207600"/>
                  </a:lnTo>
                  <a:lnTo>
                    <a:pt x="5975576" y="2253659"/>
                  </a:lnTo>
                  <a:lnTo>
                    <a:pt x="5953197" y="2299344"/>
                  </a:lnTo>
                  <a:lnTo>
                    <a:pt x="5930214" y="2344649"/>
                  </a:lnTo>
                  <a:lnTo>
                    <a:pt x="5906638" y="2389568"/>
                  </a:lnTo>
                  <a:lnTo>
                    <a:pt x="5882477" y="2434098"/>
                  </a:lnTo>
                  <a:lnTo>
                    <a:pt x="5857739" y="2478232"/>
                  </a:lnTo>
                  <a:lnTo>
                    <a:pt x="5832432" y="2521966"/>
                  </a:lnTo>
                  <a:lnTo>
                    <a:pt x="5806565" y="2565295"/>
                  </a:lnTo>
                  <a:lnTo>
                    <a:pt x="5780147" y="2608213"/>
                  </a:lnTo>
                  <a:lnTo>
                    <a:pt x="5753186" y="2650716"/>
                  </a:lnTo>
                  <a:lnTo>
                    <a:pt x="5725690" y="2692799"/>
                  </a:lnTo>
                  <a:lnTo>
                    <a:pt x="5697668" y="2734457"/>
                  </a:lnTo>
                  <a:lnTo>
                    <a:pt x="5669129" y="2775684"/>
                  </a:lnTo>
                  <a:lnTo>
                    <a:pt x="5640081" y="2816476"/>
                  </a:lnTo>
                  <a:lnTo>
                    <a:pt x="5610533" y="2856828"/>
                  </a:lnTo>
                  <a:lnTo>
                    <a:pt x="5580492" y="2896733"/>
                  </a:lnTo>
                  <a:lnTo>
                    <a:pt x="5549968" y="2936189"/>
                  </a:lnTo>
                  <a:lnTo>
                    <a:pt x="5518969" y="2975189"/>
                  </a:lnTo>
                  <a:lnTo>
                    <a:pt x="5487504" y="3013728"/>
                  </a:lnTo>
                  <a:lnTo>
                    <a:pt x="5455580" y="3051802"/>
                  </a:lnTo>
                  <a:lnTo>
                    <a:pt x="5423207" y="3089405"/>
                  </a:lnTo>
                  <a:lnTo>
                    <a:pt x="5390393" y="3126533"/>
                  </a:lnTo>
                  <a:lnTo>
                    <a:pt x="5357146" y="3163179"/>
                  </a:lnTo>
                  <a:lnTo>
                    <a:pt x="5323476" y="3199341"/>
                  </a:lnTo>
                  <a:lnTo>
                    <a:pt x="5289390" y="3235011"/>
                  </a:lnTo>
                  <a:lnTo>
                    <a:pt x="5254897" y="3270186"/>
                  </a:lnTo>
                  <a:lnTo>
                    <a:pt x="5220005" y="3304859"/>
                  </a:lnTo>
                  <a:lnTo>
                    <a:pt x="5184723" y="3339027"/>
                  </a:lnTo>
                  <a:lnTo>
                    <a:pt x="5149060" y="3372685"/>
                  </a:lnTo>
                  <a:lnTo>
                    <a:pt x="5113024" y="3405826"/>
                  </a:lnTo>
                  <a:lnTo>
                    <a:pt x="5076623" y="3438446"/>
                  </a:lnTo>
                  <a:lnTo>
                    <a:pt x="5039866" y="3470540"/>
                  </a:lnTo>
                  <a:lnTo>
                    <a:pt x="5002762" y="3502104"/>
                  </a:lnTo>
                  <a:lnTo>
                    <a:pt x="4965318" y="3533131"/>
                  </a:lnTo>
                  <a:lnTo>
                    <a:pt x="4927544" y="3563618"/>
                  </a:lnTo>
                  <a:lnTo>
                    <a:pt x="4889448" y="3593558"/>
                  </a:lnTo>
                  <a:lnTo>
                    <a:pt x="4851039" y="3622947"/>
                  </a:lnTo>
                  <a:lnTo>
                    <a:pt x="4812324" y="3651780"/>
                  </a:lnTo>
                  <a:lnTo>
                    <a:pt x="4773313" y="3680052"/>
                  </a:lnTo>
                  <a:lnTo>
                    <a:pt x="4734013" y="3707758"/>
                  </a:lnTo>
                  <a:lnTo>
                    <a:pt x="4694434" y="3734892"/>
                  </a:lnTo>
                  <a:lnTo>
                    <a:pt x="4654584" y="3761451"/>
                  </a:lnTo>
                  <a:lnTo>
                    <a:pt x="4614471" y="3787428"/>
                  </a:lnTo>
                  <a:lnTo>
                    <a:pt x="4574105" y="3812818"/>
                  </a:lnTo>
                  <a:lnTo>
                    <a:pt x="4533492" y="3837618"/>
                  </a:lnTo>
                  <a:lnTo>
                    <a:pt x="4492643" y="3861820"/>
                  </a:lnTo>
                  <a:lnTo>
                    <a:pt x="4451564" y="3885422"/>
                  </a:lnTo>
                  <a:lnTo>
                    <a:pt x="4410266" y="3908417"/>
                  </a:lnTo>
                  <a:lnTo>
                    <a:pt x="4368756" y="3930801"/>
                  </a:lnTo>
                  <a:lnTo>
                    <a:pt x="4327043" y="3952568"/>
                  </a:lnTo>
                  <a:lnTo>
                    <a:pt x="4285136" y="3973714"/>
                  </a:lnTo>
                  <a:lnTo>
                    <a:pt x="4243042" y="3994233"/>
                  </a:lnTo>
                  <a:lnTo>
                    <a:pt x="4200771" y="4014120"/>
                  </a:lnTo>
                  <a:lnTo>
                    <a:pt x="4158330" y="4033371"/>
                  </a:lnTo>
                  <a:lnTo>
                    <a:pt x="4115729" y="4051980"/>
                  </a:lnTo>
                  <a:lnTo>
                    <a:pt x="4072975" y="4069943"/>
                  </a:lnTo>
                  <a:lnTo>
                    <a:pt x="4030078" y="4087254"/>
                  </a:lnTo>
                  <a:lnTo>
                    <a:pt x="3987046" y="4103908"/>
                  </a:lnTo>
                  <a:lnTo>
                    <a:pt x="3943887" y="4119900"/>
                  </a:lnTo>
                  <a:lnTo>
                    <a:pt x="3900610" y="4135226"/>
                  </a:lnTo>
                  <a:lnTo>
                    <a:pt x="3857224" y="4149880"/>
                  </a:lnTo>
                  <a:lnTo>
                    <a:pt x="3813736" y="4163857"/>
                  </a:lnTo>
                  <a:lnTo>
                    <a:pt x="3770155" y="4177152"/>
                  </a:lnTo>
                  <a:lnTo>
                    <a:pt x="3726491" y="4189760"/>
                  </a:lnTo>
                  <a:lnTo>
                    <a:pt x="3682750" y="4201676"/>
                  </a:lnTo>
                  <a:lnTo>
                    <a:pt x="3638943" y="4212895"/>
                  </a:lnTo>
                  <a:lnTo>
                    <a:pt x="3595076" y="4223412"/>
                  </a:lnTo>
                  <a:lnTo>
                    <a:pt x="3551160" y="4233223"/>
                  </a:lnTo>
                  <a:lnTo>
                    <a:pt x="3507202" y="4242321"/>
                  </a:lnTo>
                  <a:lnTo>
                    <a:pt x="3463210" y="4250702"/>
                  </a:lnTo>
                  <a:lnTo>
                    <a:pt x="3419194" y="4258361"/>
                  </a:lnTo>
                  <a:lnTo>
                    <a:pt x="2794396" y="4352726"/>
                  </a:lnTo>
                  <a:lnTo>
                    <a:pt x="2573375" y="4382143"/>
                  </a:lnTo>
                  <a:lnTo>
                    <a:pt x="2392789" y="4402840"/>
                  </a:lnTo>
                  <a:lnTo>
                    <a:pt x="2255572" y="4416051"/>
                  </a:lnTo>
                  <a:lnTo>
                    <a:pt x="2117133" y="4426815"/>
                  </a:lnTo>
                  <a:lnTo>
                    <a:pt x="2024295" y="4432422"/>
                  </a:lnTo>
                  <a:lnTo>
                    <a:pt x="1931114" y="4436630"/>
                  </a:lnTo>
                  <a:lnTo>
                    <a:pt x="1837672" y="4439312"/>
                  </a:lnTo>
                  <a:lnTo>
                    <a:pt x="1744047" y="4440345"/>
                  </a:lnTo>
                  <a:close/>
                </a:path>
              </a:pathLst>
            </a:custGeom>
            <a:solidFill>
              <a:srgbClr val="B6CCB6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65" y="532842"/>
              <a:ext cx="4288790" cy="4930140"/>
            </a:xfrm>
            <a:custGeom>
              <a:avLst/>
              <a:gdLst/>
              <a:ahLst/>
              <a:cxnLst/>
              <a:rect l="l" t="t" r="r" b="b"/>
              <a:pathLst>
                <a:path w="4288790" h="4930140">
                  <a:moveTo>
                    <a:pt x="4420" y="337501"/>
                  </a:moveTo>
                  <a:lnTo>
                    <a:pt x="4451" y="296813"/>
                  </a:lnTo>
                  <a:lnTo>
                    <a:pt x="39684" y="278624"/>
                  </a:lnTo>
                  <a:lnTo>
                    <a:pt x="73904" y="255332"/>
                  </a:lnTo>
                  <a:lnTo>
                    <a:pt x="120563" y="229476"/>
                  </a:lnTo>
                  <a:lnTo>
                    <a:pt x="167203" y="203528"/>
                  </a:lnTo>
                  <a:lnTo>
                    <a:pt x="260438" y="151396"/>
                  </a:lnTo>
                  <a:lnTo>
                    <a:pt x="307453" y="127336"/>
                  </a:lnTo>
                  <a:lnTo>
                    <a:pt x="354869" y="105293"/>
                  </a:lnTo>
                  <a:lnTo>
                    <a:pt x="390225" y="87723"/>
                  </a:lnTo>
                  <a:lnTo>
                    <a:pt x="438432" y="69667"/>
                  </a:lnTo>
                  <a:lnTo>
                    <a:pt x="487031" y="53585"/>
                  </a:lnTo>
                  <a:lnTo>
                    <a:pt x="536018" y="39461"/>
                  </a:lnTo>
                  <a:lnTo>
                    <a:pt x="585392" y="27282"/>
                  </a:lnTo>
                  <a:lnTo>
                    <a:pt x="622692" y="19505"/>
                  </a:lnTo>
                  <a:lnTo>
                    <a:pt x="672829" y="11172"/>
                  </a:lnTo>
                  <a:lnTo>
                    <a:pt x="723343" y="4741"/>
                  </a:lnTo>
                  <a:lnTo>
                    <a:pt x="761775" y="2670"/>
                  </a:lnTo>
                  <a:lnTo>
                    <a:pt x="813036" y="0"/>
                  </a:lnTo>
                  <a:lnTo>
                    <a:pt x="852209" y="1661"/>
                  </a:lnTo>
                  <a:lnTo>
                    <a:pt x="904206" y="2695"/>
                  </a:lnTo>
                  <a:lnTo>
                    <a:pt x="956565" y="5559"/>
                  </a:lnTo>
                  <a:lnTo>
                    <a:pt x="996828" y="12713"/>
                  </a:lnTo>
                  <a:lnTo>
                    <a:pt x="1049906" y="19196"/>
                  </a:lnTo>
                  <a:lnTo>
                    <a:pt x="1090882" y="29940"/>
                  </a:lnTo>
                  <a:lnTo>
                    <a:pt x="1132210" y="42458"/>
                  </a:lnTo>
                  <a:lnTo>
                    <a:pt x="1186344" y="54263"/>
                  </a:lnTo>
                  <a:lnTo>
                    <a:pt x="1228368" y="70285"/>
                  </a:lnTo>
                  <a:lnTo>
                    <a:pt x="1283192" y="85567"/>
                  </a:lnTo>
                  <a:lnTo>
                    <a:pt x="1325900" y="105038"/>
                  </a:lnTo>
                  <a:lnTo>
                    <a:pt x="1368946" y="126211"/>
                  </a:lnTo>
                  <a:lnTo>
                    <a:pt x="1454747" y="167091"/>
                  </a:lnTo>
                  <a:lnTo>
                    <a:pt x="1497711" y="187852"/>
                  </a:lnTo>
                  <a:lnTo>
                    <a:pt x="1540752" y="208999"/>
                  </a:lnTo>
                  <a:lnTo>
                    <a:pt x="1583895" y="230660"/>
                  </a:lnTo>
                  <a:lnTo>
                    <a:pt x="1627165" y="252964"/>
                  </a:lnTo>
                  <a:lnTo>
                    <a:pt x="1802557" y="353820"/>
                  </a:lnTo>
                  <a:lnTo>
                    <a:pt x="1902710" y="401775"/>
                  </a:lnTo>
                  <a:lnTo>
                    <a:pt x="2341190" y="653915"/>
                  </a:lnTo>
                  <a:lnTo>
                    <a:pt x="2397495" y="676657"/>
                  </a:lnTo>
                  <a:lnTo>
                    <a:pt x="2529040" y="752299"/>
                  </a:lnTo>
                  <a:lnTo>
                    <a:pt x="2660364" y="826833"/>
                  </a:lnTo>
                  <a:lnTo>
                    <a:pt x="2748094" y="877433"/>
                  </a:lnTo>
                  <a:lnTo>
                    <a:pt x="2836010" y="928969"/>
                  </a:lnTo>
                  <a:lnTo>
                    <a:pt x="2867591" y="957616"/>
                  </a:lnTo>
                  <a:lnTo>
                    <a:pt x="2911689" y="984090"/>
                  </a:lnTo>
                  <a:lnTo>
                    <a:pt x="2955852" y="1010886"/>
                  </a:lnTo>
                  <a:lnTo>
                    <a:pt x="3000082" y="1038027"/>
                  </a:lnTo>
                  <a:lnTo>
                    <a:pt x="3031928" y="1068007"/>
                  </a:lnTo>
                  <a:lnTo>
                    <a:pt x="3076309" y="1095904"/>
                  </a:lnTo>
                  <a:lnTo>
                    <a:pt x="3120771" y="1124211"/>
                  </a:lnTo>
                  <a:lnTo>
                    <a:pt x="3152862" y="1155424"/>
                  </a:lnTo>
                  <a:lnTo>
                    <a:pt x="3197500" y="1184619"/>
                  </a:lnTo>
                  <a:lnTo>
                    <a:pt x="3229776" y="1216764"/>
                  </a:lnTo>
                  <a:lnTo>
                    <a:pt x="3274608" y="1246935"/>
                  </a:lnTo>
                  <a:lnTo>
                    <a:pt x="3307087" y="1280101"/>
                  </a:lnTo>
                  <a:lnTo>
                    <a:pt x="3352130" y="1311337"/>
                  </a:lnTo>
                  <a:lnTo>
                    <a:pt x="3417644" y="1380475"/>
                  </a:lnTo>
                  <a:lnTo>
                    <a:pt x="3463038" y="1413475"/>
                  </a:lnTo>
                  <a:lnTo>
                    <a:pt x="3496100" y="1449580"/>
                  </a:lnTo>
                  <a:lnTo>
                    <a:pt x="3562617" y="1523773"/>
                  </a:lnTo>
                  <a:lnTo>
                    <a:pt x="3596120" y="1562100"/>
                  </a:lnTo>
                  <a:lnTo>
                    <a:pt x="3764495" y="1758065"/>
                  </a:lnTo>
                  <a:lnTo>
                    <a:pt x="3785874" y="1800541"/>
                  </a:lnTo>
                  <a:lnTo>
                    <a:pt x="3887673" y="1922023"/>
                  </a:lnTo>
                  <a:lnTo>
                    <a:pt x="3909242" y="1965454"/>
                  </a:lnTo>
                  <a:lnTo>
                    <a:pt x="3943311" y="2006631"/>
                  </a:lnTo>
                  <a:lnTo>
                    <a:pt x="3964964" y="2050492"/>
                  </a:lnTo>
                  <a:lnTo>
                    <a:pt x="3999115" y="2092082"/>
                  </a:lnTo>
                  <a:lnTo>
                    <a:pt x="4020847" y="2136339"/>
                  </a:lnTo>
                  <a:lnTo>
                    <a:pt x="4055074" y="2178309"/>
                  </a:lnTo>
                  <a:lnTo>
                    <a:pt x="4076878" y="2222931"/>
                  </a:lnTo>
                  <a:lnTo>
                    <a:pt x="4111174" y="2265249"/>
                  </a:lnTo>
                  <a:lnTo>
                    <a:pt x="4221830" y="2496586"/>
                  </a:lnTo>
                  <a:lnTo>
                    <a:pt x="4281469" y="2797046"/>
                  </a:lnTo>
                  <a:lnTo>
                    <a:pt x="4276263" y="2901281"/>
                  </a:lnTo>
                  <a:lnTo>
                    <a:pt x="4206681" y="2550724"/>
                  </a:lnTo>
                  <a:lnTo>
                    <a:pt x="4162335" y="2457769"/>
                  </a:lnTo>
                  <a:lnTo>
                    <a:pt x="4152761" y="2409539"/>
                  </a:lnTo>
                  <a:lnTo>
                    <a:pt x="4130843" y="2364345"/>
                  </a:lnTo>
                  <a:lnTo>
                    <a:pt x="4096592" y="2322249"/>
                  </a:lnTo>
                  <a:lnTo>
                    <a:pt x="4053201" y="2234109"/>
                  </a:lnTo>
                  <a:lnTo>
                    <a:pt x="4019118" y="2192858"/>
                  </a:lnTo>
                  <a:lnTo>
                    <a:pt x="3997537" y="2149365"/>
                  </a:lnTo>
                  <a:lnTo>
                    <a:pt x="3963545" y="2108575"/>
                  </a:lnTo>
                  <a:lnTo>
                    <a:pt x="3942056" y="2065543"/>
                  </a:lnTo>
                  <a:lnTo>
                    <a:pt x="3874302" y="1985118"/>
                  </a:lnTo>
                  <a:lnTo>
                    <a:pt x="3852950" y="1942779"/>
                  </a:lnTo>
                  <a:lnTo>
                    <a:pt x="3819187" y="1903143"/>
                  </a:lnTo>
                  <a:lnTo>
                    <a:pt x="3797927" y="1861266"/>
                  </a:lnTo>
                  <a:lnTo>
                    <a:pt x="3663517" y="1705954"/>
                  </a:lnTo>
                  <a:lnTo>
                    <a:pt x="3642486" y="1665230"/>
                  </a:lnTo>
                  <a:lnTo>
                    <a:pt x="3508959" y="1514368"/>
                  </a:lnTo>
                  <a:lnTo>
                    <a:pt x="3475750" y="1477522"/>
                  </a:lnTo>
                  <a:lnTo>
                    <a:pt x="3430209" y="1443776"/>
                  </a:lnTo>
                  <a:lnTo>
                    <a:pt x="3364398" y="1373142"/>
                  </a:lnTo>
                  <a:lnTo>
                    <a:pt x="3331663" y="1338688"/>
                  </a:lnTo>
                  <a:lnTo>
                    <a:pt x="3286581" y="1307256"/>
                  </a:lnTo>
                  <a:lnTo>
                    <a:pt x="3254061" y="1273881"/>
                  </a:lnTo>
                  <a:lnTo>
                    <a:pt x="3209185" y="1243488"/>
                  </a:lnTo>
                  <a:lnTo>
                    <a:pt x="3176863" y="1211114"/>
                  </a:lnTo>
                  <a:lnTo>
                    <a:pt x="3132178" y="1181683"/>
                  </a:lnTo>
                  <a:lnTo>
                    <a:pt x="3087583" y="1152704"/>
                  </a:lnTo>
                  <a:lnTo>
                    <a:pt x="3055530" y="1121684"/>
                  </a:lnTo>
                  <a:lnTo>
                    <a:pt x="3011103" y="1093549"/>
                  </a:lnTo>
                  <a:lnTo>
                    <a:pt x="2966753" y="1065806"/>
                  </a:lnTo>
                  <a:lnTo>
                    <a:pt x="2934934" y="1035965"/>
                  </a:lnTo>
                  <a:lnTo>
                    <a:pt x="2890728" y="1008949"/>
                  </a:lnTo>
                  <a:lnTo>
                    <a:pt x="2846589" y="982268"/>
                  </a:lnTo>
                  <a:lnTo>
                    <a:pt x="2758494" y="929830"/>
                  </a:lnTo>
                  <a:lnTo>
                    <a:pt x="2670618" y="878494"/>
                  </a:lnTo>
                  <a:lnTo>
                    <a:pt x="2639209" y="850718"/>
                  </a:lnTo>
                  <a:lnTo>
                    <a:pt x="2114108" y="553564"/>
                  </a:lnTo>
                  <a:lnTo>
                    <a:pt x="2070404" y="529077"/>
                  </a:lnTo>
                  <a:lnTo>
                    <a:pt x="2014249" y="507093"/>
                  </a:lnTo>
                  <a:lnTo>
                    <a:pt x="1621139" y="287837"/>
                  </a:lnTo>
                  <a:lnTo>
                    <a:pt x="1534488" y="242672"/>
                  </a:lnTo>
                  <a:lnTo>
                    <a:pt x="1491226" y="220410"/>
                  </a:lnTo>
                  <a:lnTo>
                    <a:pt x="1448041" y="198535"/>
                  </a:lnTo>
                  <a:lnTo>
                    <a:pt x="1404957" y="177174"/>
                  </a:lnTo>
                  <a:lnTo>
                    <a:pt x="1362002" y="156456"/>
                  </a:lnTo>
                  <a:lnTo>
                    <a:pt x="1318837" y="134682"/>
                  </a:lnTo>
                  <a:lnTo>
                    <a:pt x="1263572" y="117184"/>
                  </a:lnTo>
                  <a:lnTo>
                    <a:pt x="1221126" y="99032"/>
                  </a:lnTo>
                  <a:lnTo>
                    <a:pt x="1179045" y="82719"/>
                  </a:lnTo>
                  <a:lnTo>
                    <a:pt x="1124875" y="70735"/>
                  </a:lnTo>
                  <a:lnTo>
                    <a:pt x="1083534" y="58153"/>
                  </a:lnTo>
                  <a:lnTo>
                    <a:pt x="1030112" y="49936"/>
                  </a:lnTo>
                  <a:lnTo>
                    <a:pt x="989526" y="41156"/>
                  </a:lnTo>
                  <a:lnTo>
                    <a:pt x="936866" y="36778"/>
                  </a:lnTo>
                  <a:lnTo>
                    <a:pt x="884593" y="34347"/>
                  </a:lnTo>
                  <a:lnTo>
                    <a:pt x="845166" y="31407"/>
                  </a:lnTo>
                  <a:lnTo>
                    <a:pt x="793676" y="32923"/>
                  </a:lnTo>
                  <a:lnTo>
                    <a:pt x="742583" y="36440"/>
                  </a:lnTo>
                  <a:lnTo>
                    <a:pt x="704348" y="39503"/>
                  </a:lnTo>
                  <a:lnTo>
                    <a:pt x="654060" y="47076"/>
                  </a:lnTo>
                  <a:lnTo>
                    <a:pt x="604180" y="56705"/>
                  </a:lnTo>
                  <a:lnTo>
                    <a:pt x="554711" y="68406"/>
                  </a:lnTo>
                  <a:lnTo>
                    <a:pt x="518115" y="79726"/>
                  </a:lnTo>
                  <a:lnTo>
                    <a:pt x="469480" y="95628"/>
                  </a:lnTo>
                  <a:lnTo>
                    <a:pt x="421268" y="113658"/>
                  </a:lnTo>
                  <a:lnTo>
                    <a:pt x="373482" y="133833"/>
                  </a:lnTo>
                  <a:lnTo>
                    <a:pt x="326125" y="156172"/>
                  </a:lnTo>
                  <a:lnTo>
                    <a:pt x="279201" y="180692"/>
                  </a:lnTo>
                  <a:lnTo>
                    <a:pt x="232713" y="207413"/>
                  </a:lnTo>
                  <a:lnTo>
                    <a:pt x="186121" y="233602"/>
                  </a:lnTo>
                  <a:lnTo>
                    <a:pt x="151943" y="257107"/>
                  </a:lnTo>
                  <a:lnTo>
                    <a:pt x="105270" y="282892"/>
                  </a:lnTo>
                  <a:lnTo>
                    <a:pt x="58562" y="308502"/>
                  </a:lnTo>
                  <a:lnTo>
                    <a:pt x="11823" y="333956"/>
                  </a:lnTo>
                  <a:lnTo>
                    <a:pt x="4420" y="337501"/>
                  </a:lnTo>
                  <a:close/>
                </a:path>
                <a:path w="4288790" h="4930140">
                  <a:moveTo>
                    <a:pt x="4273729" y="2953744"/>
                  </a:moveTo>
                  <a:lnTo>
                    <a:pt x="4233883" y="2753003"/>
                  </a:lnTo>
                  <a:lnTo>
                    <a:pt x="4236357" y="2700234"/>
                  </a:lnTo>
                  <a:lnTo>
                    <a:pt x="4276263" y="2901281"/>
                  </a:lnTo>
                  <a:lnTo>
                    <a:pt x="4273729" y="2953744"/>
                  </a:lnTo>
                  <a:close/>
                </a:path>
                <a:path w="4288790" h="4930140">
                  <a:moveTo>
                    <a:pt x="4278253" y="3367927"/>
                  </a:moveTo>
                  <a:lnTo>
                    <a:pt x="4247843" y="3214722"/>
                  </a:lnTo>
                  <a:lnTo>
                    <a:pt x="4253009" y="3110283"/>
                  </a:lnTo>
                  <a:lnTo>
                    <a:pt x="4245768" y="3008573"/>
                  </a:lnTo>
                  <a:lnTo>
                    <a:pt x="4251138" y="2905163"/>
                  </a:lnTo>
                  <a:lnTo>
                    <a:pt x="4241455" y="2856380"/>
                  </a:lnTo>
                  <a:lnTo>
                    <a:pt x="4243891" y="2803424"/>
                  </a:lnTo>
                  <a:lnTo>
                    <a:pt x="4283670" y="3003832"/>
                  </a:lnTo>
                  <a:lnTo>
                    <a:pt x="4278659" y="3109048"/>
                  </a:lnTo>
                  <a:lnTo>
                    <a:pt x="4288601" y="3159135"/>
                  </a:lnTo>
                  <a:lnTo>
                    <a:pt x="4278253" y="3367927"/>
                  </a:lnTo>
                  <a:close/>
                </a:path>
                <a:path w="4288790" h="4930140">
                  <a:moveTo>
                    <a:pt x="14483" y="4130770"/>
                  </a:moveTo>
                  <a:lnTo>
                    <a:pt x="7999" y="4098105"/>
                  </a:lnTo>
                  <a:lnTo>
                    <a:pt x="21414" y="4100455"/>
                  </a:lnTo>
                  <a:lnTo>
                    <a:pt x="74364" y="4106295"/>
                  </a:lnTo>
                  <a:lnTo>
                    <a:pt x="127578" y="4113464"/>
                  </a:lnTo>
                  <a:lnTo>
                    <a:pt x="168596" y="4124419"/>
                  </a:lnTo>
                  <a:lnTo>
                    <a:pt x="222328" y="4134200"/>
                  </a:lnTo>
                  <a:lnTo>
                    <a:pt x="263858" y="4147736"/>
                  </a:lnTo>
                  <a:lnTo>
                    <a:pt x="318097" y="4160069"/>
                  </a:lnTo>
                  <a:lnTo>
                    <a:pt x="360128" y="4176128"/>
                  </a:lnTo>
                  <a:lnTo>
                    <a:pt x="414861" y="4190952"/>
                  </a:lnTo>
                  <a:lnTo>
                    <a:pt x="457381" y="4209473"/>
                  </a:lnTo>
                  <a:lnTo>
                    <a:pt x="500140" y="4229202"/>
                  </a:lnTo>
                  <a:lnTo>
                    <a:pt x="555594" y="4247652"/>
                  </a:lnTo>
                  <a:lnTo>
                    <a:pt x="598824" y="4269754"/>
                  </a:lnTo>
                  <a:lnTo>
                    <a:pt x="642285" y="4293019"/>
                  </a:lnTo>
                  <a:lnTo>
                    <a:pt x="685974" y="4317432"/>
                  </a:lnTo>
                  <a:lnTo>
                    <a:pt x="729851" y="4342794"/>
                  </a:lnTo>
                  <a:lnTo>
                    <a:pt x="861182" y="4417362"/>
                  </a:lnTo>
                  <a:lnTo>
                    <a:pt x="961157" y="4464421"/>
                  </a:lnTo>
                  <a:lnTo>
                    <a:pt x="1004970" y="4489458"/>
                  </a:lnTo>
                  <a:lnTo>
                    <a:pt x="1048848" y="4514820"/>
                  </a:lnTo>
                  <a:lnTo>
                    <a:pt x="1092477" y="4538933"/>
                  </a:lnTo>
                  <a:lnTo>
                    <a:pt x="1148434" y="4559921"/>
                  </a:lnTo>
                  <a:lnTo>
                    <a:pt x="1191803" y="4582724"/>
                  </a:lnTo>
                  <a:lnTo>
                    <a:pt x="1235042" y="4604865"/>
                  </a:lnTo>
                  <a:lnTo>
                    <a:pt x="1278148" y="4626341"/>
                  </a:lnTo>
                  <a:lnTo>
                    <a:pt x="1321121" y="4647147"/>
                  </a:lnTo>
                  <a:lnTo>
                    <a:pt x="1376417" y="4664807"/>
                  </a:lnTo>
                  <a:lnTo>
                    <a:pt x="1419122" y="4684261"/>
                  </a:lnTo>
                  <a:lnTo>
                    <a:pt x="1461691" y="4703032"/>
                  </a:lnTo>
                  <a:lnTo>
                    <a:pt x="1516581" y="4718644"/>
                  </a:lnTo>
                  <a:lnTo>
                    <a:pt x="1558876" y="4736037"/>
                  </a:lnTo>
                  <a:lnTo>
                    <a:pt x="1613491" y="4750263"/>
                  </a:lnTo>
                  <a:lnTo>
                    <a:pt x="1655510" y="4766261"/>
                  </a:lnTo>
                  <a:lnTo>
                    <a:pt x="1709846" y="4779083"/>
                  </a:lnTo>
                  <a:lnTo>
                    <a:pt x="1751585" y="4793670"/>
                  </a:lnTo>
                  <a:lnTo>
                    <a:pt x="1805639" y="4805072"/>
                  </a:lnTo>
                  <a:lnTo>
                    <a:pt x="1847094" y="4818230"/>
                  </a:lnTo>
                  <a:lnTo>
                    <a:pt x="1900863" y="4828195"/>
                  </a:lnTo>
                  <a:lnTo>
                    <a:pt x="1954488" y="4837435"/>
                  </a:lnTo>
                  <a:lnTo>
                    <a:pt x="1995511" y="4848418"/>
                  </a:lnTo>
                  <a:lnTo>
                    <a:pt x="2048846" y="4856195"/>
                  </a:lnTo>
                  <a:lnTo>
                    <a:pt x="2102034" y="4863235"/>
                  </a:lnTo>
                  <a:lnTo>
                    <a:pt x="2155075" y="4869532"/>
                  </a:lnTo>
                  <a:lnTo>
                    <a:pt x="2195511" y="4877556"/>
                  </a:lnTo>
                  <a:lnTo>
                    <a:pt x="2248255" y="4882357"/>
                  </a:lnTo>
                  <a:lnTo>
                    <a:pt x="2300850" y="4886404"/>
                  </a:lnTo>
                  <a:lnTo>
                    <a:pt x="2353293" y="4889691"/>
                  </a:lnTo>
                  <a:lnTo>
                    <a:pt x="2405585" y="4892216"/>
                  </a:lnTo>
                  <a:lnTo>
                    <a:pt x="2457725" y="4893973"/>
                  </a:lnTo>
                  <a:lnTo>
                    <a:pt x="2497255" y="4897431"/>
                  </a:lnTo>
                  <a:lnTo>
                    <a:pt x="2549087" y="4897640"/>
                  </a:lnTo>
                  <a:lnTo>
                    <a:pt x="2600765" y="4897070"/>
                  </a:lnTo>
                  <a:lnTo>
                    <a:pt x="2652287" y="4895715"/>
                  </a:lnTo>
                  <a:lnTo>
                    <a:pt x="2703653" y="4893572"/>
                  </a:lnTo>
                  <a:lnTo>
                    <a:pt x="2754954" y="4891101"/>
                  </a:lnTo>
                  <a:lnTo>
                    <a:pt x="2805980" y="4887248"/>
                  </a:lnTo>
                  <a:lnTo>
                    <a:pt x="2856725" y="4881981"/>
                  </a:lnTo>
                  <a:lnTo>
                    <a:pt x="2907184" y="4875268"/>
                  </a:lnTo>
                  <a:lnTo>
                    <a:pt x="2957349" y="4867075"/>
                  </a:lnTo>
                  <a:lnTo>
                    <a:pt x="3007214" y="4857373"/>
                  </a:lnTo>
                  <a:lnTo>
                    <a:pt x="3056773" y="4846127"/>
                  </a:lnTo>
                  <a:lnTo>
                    <a:pt x="3106019" y="4833306"/>
                  </a:lnTo>
                  <a:lnTo>
                    <a:pt x="3154946" y="4818878"/>
                  </a:lnTo>
                  <a:lnTo>
                    <a:pt x="3203548" y="4802811"/>
                  </a:lnTo>
                  <a:lnTo>
                    <a:pt x="3251818" y="4785073"/>
                  </a:lnTo>
                  <a:lnTo>
                    <a:pt x="3299750" y="4765630"/>
                  </a:lnTo>
                  <a:lnTo>
                    <a:pt x="3347106" y="4743284"/>
                  </a:lnTo>
                  <a:lnTo>
                    <a:pt x="3394164" y="4719440"/>
                  </a:lnTo>
                  <a:lnTo>
                    <a:pt x="3440933" y="4694138"/>
                  </a:lnTo>
                  <a:lnTo>
                    <a:pt x="3487421" y="4667419"/>
                  </a:lnTo>
                  <a:lnTo>
                    <a:pt x="3521178" y="4641796"/>
                  </a:lnTo>
                  <a:lnTo>
                    <a:pt x="3567127" y="4612364"/>
                  </a:lnTo>
                  <a:lnTo>
                    <a:pt x="3600362" y="4584109"/>
                  </a:lnTo>
                  <a:lnTo>
                    <a:pt x="3645805" y="4552126"/>
                  </a:lnTo>
                  <a:lnTo>
                    <a:pt x="3678549" y="4521401"/>
                  </a:lnTo>
                  <a:lnTo>
                    <a:pt x="3723518" y="4487029"/>
                  </a:lnTo>
                  <a:lnTo>
                    <a:pt x="3755805" y="4453997"/>
                  </a:lnTo>
                  <a:lnTo>
                    <a:pt x="3787874" y="4419871"/>
                  </a:lnTo>
                  <a:lnTo>
                    <a:pt x="3819735" y="4384692"/>
                  </a:lnTo>
                  <a:lnTo>
                    <a:pt x="3851395" y="4348501"/>
                  </a:lnTo>
                  <a:lnTo>
                    <a:pt x="3895319" y="4308866"/>
                  </a:lnTo>
                  <a:lnTo>
                    <a:pt x="3926601" y="4270772"/>
                  </a:lnTo>
                  <a:lnTo>
                    <a:pt x="3957706" y="4231787"/>
                  </a:lnTo>
                  <a:lnTo>
                    <a:pt x="3988642" y="4191952"/>
                  </a:lnTo>
                  <a:lnTo>
                    <a:pt x="4050225" y="4110818"/>
                  </a:lnTo>
                  <a:lnTo>
                    <a:pt x="4068315" y="4071494"/>
                  </a:lnTo>
                  <a:lnTo>
                    <a:pt x="4098612" y="4028438"/>
                  </a:lnTo>
                  <a:lnTo>
                    <a:pt x="4116212" y="3986645"/>
                  </a:lnTo>
                  <a:lnTo>
                    <a:pt x="4146038" y="3941219"/>
                  </a:lnTo>
                  <a:lnTo>
                    <a:pt x="4163188" y="3897155"/>
                  </a:lnTo>
                  <a:lnTo>
                    <a:pt x="4180126" y="3852029"/>
                  </a:lnTo>
                  <a:lnTo>
                    <a:pt x="4196864" y="3805891"/>
                  </a:lnTo>
                  <a:lnTo>
                    <a:pt x="4213410" y="3758790"/>
                  </a:lnTo>
                  <a:lnTo>
                    <a:pt x="4217318" y="3713249"/>
                  </a:lnTo>
                  <a:lnTo>
                    <a:pt x="4233512" y="3664371"/>
                  </a:lnTo>
                  <a:lnTo>
                    <a:pt x="4246940" y="3471097"/>
                  </a:lnTo>
                  <a:lnTo>
                    <a:pt x="4257705" y="3264404"/>
                  </a:lnTo>
                  <a:lnTo>
                    <a:pt x="4288004" y="3417050"/>
                  </a:lnTo>
                  <a:lnTo>
                    <a:pt x="4285230" y="3468308"/>
                  </a:lnTo>
                  <a:lnTo>
                    <a:pt x="4278482" y="3564772"/>
                  </a:lnTo>
                  <a:lnTo>
                    <a:pt x="4262479" y="3614613"/>
                  </a:lnTo>
                  <a:lnTo>
                    <a:pt x="4254996" y="3707375"/>
                  </a:lnTo>
                  <a:lnTo>
                    <a:pt x="4238581" y="3755142"/>
                  </a:lnTo>
                  <a:lnTo>
                    <a:pt x="4222010" y="3802119"/>
                  </a:lnTo>
                  <a:lnTo>
                    <a:pt x="4205273" y="3848257"/>
                  </a:lnTo>
                  <a:lnTo>
                    <a:pt x="4188359" y="3893506"/>
                  </a:lnTo>
                  <a:lnTo>
                    <a:pt x="4171259" y="3937817"/>
                  </a:lnTo>
                  <a:lnTo>
                    <a:pt x="4153962" y="3981140"/>
                  </a:lnTo>
                  <a:lnTo>
                    <a:pt x="4136460" y="4023427"/>
                  </a:lnTo>
                  <a:lnTo>
                    <a:pt x="4106286" y="4067101"/>
                  </a:lnTo>
                  <a:lnTo>
                    <a:pt x="4075886" y="4109638"/>
                  </a:lnTo>
                  <a:lnTo>
                    <a:pt x="4057708" y="4148518"/>
                  </a:lnTo>
                  <a:lnTo>
                    <a:pt x="4026954" y="4189274"/>
                  </a:lnTo>
                  <a:lnTo>
                    <a:pt x="3996081" y="4229427"/>
                  </a:lnTo>
                  <a:lnTo>
                    <a:pt x="3965075" y="4268912"/>
                  </a:lnTo>
                  <a:lnTo>
                    <a:pt x="3933923" y="4307664"/>
                  </a:lnTo>
                  <a:lnTo>
                    <a:pt x="3902614" y="4345618"/>
                  </a:lnTo>
                  <a:lnTo>
                    <a:pt x="3871133" y="4382710"/>
                  </a:lnTo>
                  <a:lnTo>
                    <a:pt x="3839468" y="4418875"/>
                  </a:lnTo>
                  <a:lnTo>
                    <a:pt x="3795149" y="4456520"/>
                  </a:lnTo>
                  <a:lnTo>
                    <a:pt x="3763077" y="4490636"/>
                  </a:lnTo>
                  <a:lnTo>
                    <a:pt x="3730783" y="4523630"/>
                  </a:lnTo>
                  <a:lnTo>
                    <a:pt x="3698253" y="4555438"/>
                  </a:lnTo>
                  <a:lnTo>
                    <a:pt x="3653018" y="4588467"/>
                  </a:lnTo>
                  <a:lnTo>
                    <a:pt x="3619979" y="4617708"/>
                  </a:lnTo>
                  <a:lnTo>
                    <a:pt x="3574209" y="4648041"/>
                  </a:lnTo>
                  <a:lnTo>
                    <a:pt x="3540608" y="4674456"/>
                  </a:lnTo>
                  <a:lnTo>
                    <a:pt x="3494251" y="4701833"/>
                  </a:lnTo>
                  <a:lnTo>
                    <a:pt x="3447582" y="4727635"/>
                  </a:lnTo>
                  <a:lnTo>
                    <a:pt x="3400587" y="4751797"/>
                  </a:lnTo>
                  <a:lnTo>
                    <a:pt x="3365710" y="4771782"/>
                  </a:lnTo>
                  <a:lnTo>
                    <a:pt x="3305897" y="4796595"/>
                  </a:lnTo>
                  <a:lnTo>
                    <a:pt x="3245598" y="4818965"/>
                  </a:lnTo>
                  <a:lnTo>
                    <a:pt x="3197399" y="4837063"/>
                  </a:lnTo>
                  <a:lnTo>
                    <a:pt x="3148971" y="4854003"/>
                  </a:lnTo>
                  <a:lnTo>
                    <a:pt x="3100440" y="4870429"/>
                  </a:lnTo>
                  <a:lnTo>
                    <a:pt x="3076211" y="4878827"/>
                  </a:lnTo>
                  <a:lnTo>
                    <a:pt x="2989013" y="4896135"/>
                  </a:lnTo>
                  <a:lnTo>
                    <a:pt x="2913345" y="4906309"/>
                  </a:lnTo>
                  <a:lnTo>
                    <a:pt x="2862681" y="4911984"/>
                  </a:lnTo>
                  <a:lnTo>
                    <a:pt x="2811859" y="4916868"/>
                  </a:lnTo>
                  <a:lnTo>
                    <a:pt x="2760881" y="4920965"/>
                  </a:lnTo>
                  <a:lnTo>
                    <a:pt x="2709748" y="4924279"/>
                  </a:lnTo>
                  <a:lnTo>
                    <a:pt x="2658460" y="4926812"/>
                  </a:lnTo>
                  <a:lnTo>
                    <a:pt x="2607017" y="4928568"/>
                  </a:lnTo>
                  <a:lnTo>
                    <a:pt x="2555421" y="4929550"/>
                  </a:lnTo>
                  <a:lnTo>
                    <a:pt x="2516129" y="4927288"/>
                  </a:lnTo>
                  <a:lnTo>
                    <a:pt x="2464228" y="4926732"/>
                  </a:lnTo>
                  <a:lnTo>
                    <a:pt x="2412174" y="4925412"/>
                  </a:lnTo>
                  <a:lnTo>
                    <a:pt x="2359970" y="4923332"/>
                  </a:lnTo>
                  <a:lnTo>
                    <a:pt x="2307616" y="4920493"/>
                  </a:lnTo>
                  <a:lnTo>
                    <a:pt x="2267569" y="4914428"/>
                  </a:lnTo>
                  <a:lnTo>
                    <a:pt x="2214916" y="4910085"/>
                  </a:lnTo>
                  <a:lnTo>
                    <a:pt x="2162114" y="4904993"/>
                  </a:lnTo>
                  <a:lnTo>
                    <a:pt x="2109165" y="4899158"/>
                  </a:lnTo>
                  <a:lnTo>
                    <a:pt x="2068525" y="4890108"/>
                  </a:lnTo>
                  <a:lnTo>
                    <a:pt x="2015282" y="4882794"/>
                  </a:lnTo>
                  <a:lnTo>
                    <a:pt x="1961894" y="4874745"/>
                  </a:lnTo>
                  <a:lnTo>
                    <a:pt x="1920817" y="4863492"/>
                  </a:lnTo>
                  <a:lnTo>
                    <a:pt x="1867138" y="4853983"/>
                  </a:lnTo>
                  <a:lnTo>
                    <a:pt x="1813316" y="4843750"/>
                  </a:lnTo>
                  <a:lnTo>
                    <a:pt x="1771808" y="4830323"/>
                  </a:lnTo>
                  <a:lnTo>
                    <a:pt x="1717700" y="4818650"/>
                  </a:lnTo>
                  <a:lnTo>
                    <a:pt x="1675907" y="4803790"/>
                  </a:lnTo>
                  <a:lnTo>
                    <a:pt x="1621516" y="4790690"/>
                  </a:lnTo>
                  <a:lnTo>
                    <a:pt x="1579441" y="4774410"/>
                  </a:lnTo>
                  <a:lnTo>
                    <a:pt x="1537226" y="4757425"/>
                  </a:lnTo>
                  <a:lnTo>
                    <a:pt x="1482415" y="4742210"/>
                  </a:lnTo>
                  <a:lnTo>
                    <a:pt x="1439922" y="4723825"/>
                  </a:lnTo>
                  <a:lnTo>
                    <a:pt x="1384835" y="4707216"/>
                  </a:lnTo>
                  <a:lnTo>
                    <a:pt x="1342067" y="4687443"/>
                  </a:lnTo>
                  <a:lnTo>
                    <a:pt x="1299162" y="4666982"/>
                  </a:lnTo>
                  <a:lnTo>
                    <a:pt x="1256121" y="4645835"/>
                  </a:lnTo>
                  <a:lnTo>
                    <a:pt x="1200488" y="4626478"/>
                  </a:lnTo>
                  <a:lnTo>
                    <a:pt x="1157177" y="4603970"/>
                  </a:lnTo>
                  <a:lnTo>
                    <a:pt x="1113748" y="4580866"/>
                  </a:lnTo>
                  <a:lnTo>
                    <a:pt x="1070232" y="4557323"/>
                  </a:lnTo>
                  <a:lnTo>
                    <a:pt x="1014176" y="4535835"/>
                  </a:lnTo>
                  <a:lnTo>
                    <a:pt x="970498" y="4511478"/>
                  </a:lnTo>
                  <a:lnTo>
                    <a:pt x="926745" y="4486746"/>
                  </a:lnTo>
                  <a:lnTo>
                    <a:pt x="882923" y="4461659"/>
                  </a:lnTo>
                  <a:lnTo>
                    <a:pt x="839033" y="4436239"/>
                  </a:lnTo>
                  <a:lnTo>
                    <a:pt x="782625" y="4412977"/>
                  </a:lnTo>
                  <a:lnTo>
                    <a:pt x="694553" y="4360655"/>
                  </a:lnTo>
                  <a:lnTo>
                    <a:pt x="650440" y="4334107"/>
                  </a:lnTo>
                  <a:lnTo>
                    <a:pt x="606717" y="4309520"/>
                  </a:lnTo>
                  <a:lnTo>
                    <a:pt x="563243" y="4286192"/>
                  </a:lnTo>
                  <a:lnTo>
                    <a:pt x="507565" y="4266608"/>
                  </a:lnTo>
                  <a:lnTo>
                    <a:pt x="464598" y="4245833"/>
                  </a:lnTo>
                  <a:lnTo>
                    <a:pt x="421887" y="4226348"/>
                  </a:lnTo>
                  <a:lnTo>
                    <a:pt x="366978" y="4210638"/>
                  </a:lnTo>
                  <a:lnTo>
                    <a:pt x="324786" y="4193768"/>
                  </a:lnTo>
                  <a:lnTo>
                    <a:pt x="270400" y="4180693"/>
                  </a:lnTo>
                  <a:lnTo>
                    <a:pt x="216278" y="4168951"/>
                  </a:lnTo>
                  <a:lnTo>
                    <a:pt x="174880" y="4156079"/>
                  </a:lnTo>
                  <a:lnTo>
                    <a:pt x="121293" y="4147035"/>
                  </a:lnTo>
                  <a:lnTo>
                    <a:pt x="67978" y="4139354"/>
                  </a:lnTo>
                  <a:lnTo>
                    <a:pt x="27392" y="4130576"/>
                  </a:lnTo>
                  <a:lnTo>
                    <a:pt x="14483" y="4130770"/>
                  </a:lnTo>
                  <a:close/>
                </a:path>
                <a:path w="4288790" h="4930140">
                  <a:moveTo>
                    <a:pt x="3267" y="1874666"/>
                  </a:moveTo>
                  <a:lnTo>
                    <a:pt x="0" y="339618"/>
                  </a:lnTo>
                  <a:lnTo>
                    <a:pt x="4420" y="337501"/>
                  </a:lnTo>
                  <a:lnTo>
                    <a:pt x="3267" y="1874666"/>
                  </a:lnTo>
                  <a:close/>
                </a:path>
                <a:path w="4288790" h="4930140">
                  <a:moveTo>
                    <a:pt x="1574" y="4130964"/>
                  </a:moveTo>
                  <a:lnTo>
                    <a:pt x="3267" y="1874666"/>
                  </a:lnTo>
                  <a:lnTo>
                    <a:pt x="7999" y="4098105"/>
                  </a:lnTo>
                  <a:lnTo>
                    <a:pt x="14483" y="4130770"/>
                  </a:lnTo>
                  <a:lnTo>
                    <a:pt x="1574" y="4130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658606" y="4293156"/>
            <a:ext cx="7635875" cy="5995670"/>
            <a:chOff x="10658606" y="4293156"/>
            <a:chExt cx="7635875" cy="5995670"/>
          </a:xfrm>
        </p:grpSpPr>
        <p:sp>
          <p:nvSpPr>
            <p:cNvPr id="9" name="object 9"/>
            <p:cNvSpPr/>
            <p:nvPr/>
          </p:nvSpPr>
          <p:spPr>
            <a:xfrm>
              <a:off x="10658606" y="5499081"/>
              <a:ext cx="7633334" cy="4789805"/>
            </a:xfrm>
            <a:custGeom>
              <a:avLst/>
              <a:gdLst/>
              <a:ahLst/>
              <a:cxnLst/>
              <a:rect l="l" t="t" r="r" b="b"/>
              <a:pathLst>
                <a:path w="7633334" h="4789805">
                  <a:moveTo>
                    <a:pt x="67863" y="3372137"/>
                  </a:moveTo>
                  <a:lnTo>
                    <a:pt x="276711" y="2825067"/>
                  </a:lnTo>
                  <a:lnTo>
                    <a:pt x="322042" y="2777543"/>
                  </a:lnTo>
                  <a:lnTo>
                    <a:pt x="332513" y="2750115"/>
                  </a:lnTo>
                  <a:lnTo>
                    <a:pt x="376550" y="2705980"/>
                  </a:lnTo>
                  <a:lnTo>
                    <a:pt x="386395" y="2680190"/>
                  </a:lnTo>
                  <a:lnTo>
                    <a:pt x="429225" y="2639217"/>
                  </a:lnTo>
                  <a:lnTo>
                    <a:pt x="471298" y="2600226"/>
                  </a:lnTo>
                  <a:lnTo>
                    <a:pt x="512653" y="2563116"/>
                  </a:lnTo>
                  <a:lnTo>
                    <a:pt x="553329" y="2527785"/>
                  </a:lnTo>
                  <a:lnTo>
                    <a:pt x="585289" y="2515285"/>
                  </a:lnTo>
                  <a:lnTo>
                    <a:pt x="605229" y="2498661"/>
                  </a:lnTo>
                  <a:lnTo>
                    <a:pt x="625019" y="2482433"/>
                  </a:lnTo>
                  <a:lnTo>
                    <a:pt x="644662" y="2466585"/>
                  </a:lnTo>
                  <a:lnTo>
                    <a:pt x="676030" y="2455637"/>
                  </a:lnTo>
                  <a:lnTo>
                    <a:pt x="695397" y="2440514"/>
                  </a:lnTo>
                  <a:lnTo>
                    <a:pt x="726498" y="2430266"/>
                  </a:lnTo>
                  <a:lnTo>
                    <a:pt x="745607" y="2415818"/>
                  </a:lnTo>
                  <a:lnTo>
                    <a:pt x="776460" y="2406219"/>
                  </a:lnTo>
                  <a:lnTo>
                    <a:pt x="807196" y="2396925"/>
                  </a:lnTo>
                  <a:lnTo>
                    <a:pt x="825955" y="2383395"/>
                  </a:lnTo>
                  <a:lnTo>
                    <a:pt x="856472" y="2374674"/>
                  </a:lnTo>
                  <a:lnTo>
                    <a:pt x="917204" y="2358024"/>
                  </a:lnTo>
                  <a:lnTo>
                    <a:pt x="977566" y="2342344"/>
                  </a:lnTo>
                  <a:lnTo>
                    <a:pt x="1037596" y="2327533"/>
                  </a:lnTo>
                  <a:lnTo>
                    <a:pt x="1097334" y="2313489"/>
                  </a:lnTo>
                  <a:lnTo>
                    <a:pt x="1156817" y="2300112"/>
                  </a:lnTo>
                  <a:lnTo>
                    <a:pt x="1216084" y="2287300"/>
                  </a:lnTo>
                  <a:lnTo>
                    <a:pt x="1257513" y="2285604"/>
                  </a:lnTo>
                  <a:lnTo>
                    <a:pt x="1316529" y="2273450"/>
                  </a:lnTo>
                  <a:lnTo>
                    <a:pt x="1357854" y="2272026"/>
                  </a:lnTo>
                  <a:lnTo>
                    <a:pt x="1387290" y="2266138"/>
                  </a:lnTo>
                  <a:lnTo>
                    <a:pt x="1428571" y="2264832"/>
                  </a:lnTo>
                  <a:lnTo>
                    <a:pt x="1457971" y="2259037"/>
                  </a:lnTo>
                  <a:lnTo>
                    <a:pt x="1499225" y="2257799"/>
                  </a:lnTo>
                  <a:lnTo>
                    <a:pt x="1528610" y="2252047"/>
                  </a:lnTo>
                  <a:lnTo>
                    <a:pt x="1611110" y="2249594"/>
                  </a:lnTo>
                  <a:lnTo>
                    <a:pt x="1640506" y="2243810"/>
                  </a:lnTo>
                  <a:lnTo>
                    <a:pt x="1681780" y="2242520"/>
                  </a:lnTo>
                  <a:lnTo>
                    <a:pt x="1764390" y="2239782"/>
                  </a:lnTo>
                  <a:lnTo>
                    <a:pt x="1805734" y="2238308"/>
                  </a:lnTo>
                  <a:lnTo>
                    <a:pt x="1847111" y="2236749"/>
                  </a:lnTo>
                  <a:lnTo>
                    <a:pt x="1876662" y="2230561"/>
                  </a:lnTo>
                  <a:lnTo>
                    <a:pt x="1918119" y="2228790"/>
                  </a:lnTo>
                  <a:lnTo>
                    <a:pt x="1959624" y="2226896"/>
                  </a:lnTo>
                  <a:lnTo>
                    <a:pt x="2126216" y="2217823"/>
                  </a:lnTo>
                  <a:lnTo>
                    <a:pt x="2179896" y="2219647"/>
                  </a:lnTo>
                  <a:lnTo>
                    <a:pt x="2221787" y="2216741"/>
                  </a:lnTo>
                  <a:lnTo>
                    <a:pt x="2263759" y="2213623"/>
                  </a:lnTo>
                  <a:lnTo>
                    <a:pt x="2305818" y="2210279"/>
                  </a:lnTo>
                  <a:lnTo>
                    <a:pt x="2347967" y="2206698"/>
                  </a:lnTo>
                  <a:lnTo>
                    <a:pt x="2402077" y="2207395"/>
                  </a:lnTo>
                  <a:lnTo>
                    <a:pt x="2444422" y="2203299"/>
                  </a:lnTo>
                  <a:lnTo>
                    <a:pt x="2486873" y="2198927"/>
                  </a:lnTo>
                  <a:lnTo>
                    <a:pt x="2541299" y="2198796"/>
                  </a:lnTo>
                  <a:lnTo>
                    <a:pt x="2583975" y="2193834"/>
                  </a:lnTo>
                  <a:lnTo>
                    <a:pt x="2626771" y="2188559"/>
                  </a:lnTo>
                  <a:lnTo>
                    <a:pt x="2681557" y="2187486"/>
                  </a:lnTo>
                  <a:lnTo>
                    <a:pt x="2724607" y="2181544"/>
                  </a:lnTo>
                  <a:lnTo>
                    <a:pt x="2779656" y="2179780"/>
                  </a:lnTo>
                  <a:lnTo>
                    <a:pt x="2822980" y="2173123"/>
                  </a:lnTo>
                  <a:lnTo>
                    <a:pt x="2878312" y="2170617"/>
                  </a:lnTo>
                  <a:lnTo>
                    <a:pt x="2921929" y="2163192"/>
                  </a:lnTo>
                  <a:lnTo>
                    <a:pt x="2977564" y="2159894"/>
                  </a:lnTo>
                  <a:lnTo>
                    <a:pt x="3021492" y="2151652"/>
                  </a:lnTo>
                  <a:lnTo>
                    <a:pt x="3077449" y="2147511"/>
                  </a:lnTo>
                  <a:lnTo>
                    <a:pt x="3133574" y="2142930"/>
                  </a:lnTo>
                  <a:lnTo>
                    <a:pt x="3178007" y="2133366"/>
                  </a:lnTo>
                  <a:lnTo>
                    <a:pt x="3234482" y="2127867"/>
                  </a:lnTo>
                  <a:lnTo>
                    <a:pt x="3291140" y="2121888"/>
                  </a:lnTo>
                  <a:lnTo>
                    <a:pt x="3336121" y="2110890"/>
                  </a:lnTo>
                  <a:lnTo>
                    <a:pt x="3393159" y="2103917"/>
                  </a:lnTo>
                  <a:lnTo>
                    <a:pt x="3450394" y="2096428"/>
                  </a:lnTo>
                  <a:lnTo>
                    <a:pt x="3507831" y="2088410"/>
                  </a:lnTo>
                  <a:lnTo>
                    <a:pt x="3553610" y="2075321"/>
                  </a:lnTo>
                  <a:lnTo>
                    <a:pt x="3611465" y="2066207"/>
                  </a:lnTo>
                  <a:lnTo>
                    <a:pt x="3669536" y="2056527"/>
                  </a:lnTo>
                  <a:lnTo>
                    <a:pt x="3727829" y="2046266"/>
                  </a:lnTo>
                  <a:lnTo>
                    <a:pt x="3786348" y="2035414"/>
                  </a:lnTo>
                  <a:lnTo>
                    <a:pt x="3845098" y="2023957"/>
                  </a:lnTo>
                  <a:lnTo>
                    <a:pt x="3892219" y="2007353"/>
                  </a:lnTo>
                  <a:lnTo>
                    <a:pt x="3951445" y="1994649"/>
                  </a:lnTo>
                  <a:lnTo>
                    <a:pt x="4010916" y="1981301"/>
                  </a:lnTo>
                  <a:lnTo>
                    <a:pt x="4070638" y="1967299"/>
                  </a:lnTo>
                  <a:lnTo>
                    <a:pt x="4130614" y="1952628"/>
                  </a:lnTo>
                  <a:lnTo>
                    <a:pt x="4190851" y="1937276"/>
                  </a:lnTo>
                  <a:lnTo>
                    <a:pt x="4251352" y="1921232"/>
                  </a:lnTo>
                  <a:lnTo>
                    <a:pt x="4312122" y="1904481"/>
                  </a:lnTo>
                  <a:lnTo>
                    <a:pt x="4344741" y="1890256"/>
                  </a:lnTo>
                  <a:lnTo>
                    <a:pt x="4373428" y="1886329"/>
                  </a:lnTo>
                  <a:lnTo>
                    <a:pt x="4390584" y="1876999"/>
                  </a:lnTo>
                  <a:lnTo>
                    <a:pt x="4408066" y="1866814"/>
                  </a:lnTo>
                  <a:lnTo>
                    <a:pt x="4425867" y="1855793"/>
                  </a:lnTo>
                  <a:lnTo>
                    <a:pt x="4455846" y="1848482"/>
                  </a:lnTo>
                  <a:lnTo>
                    <a:pt x="4474266" y="1835842"/>
                  </a:lnTo>
                  <a:lnTo>
                    <a:pt x="4492984" y="1822419"/>
                  </a:lnTo>
                  <a:lnTo>
                    <a:pt x="4511994" y="1808231"/>
                  </a:lnTo>
                  <a:lnTo>
                    <a:pt x="4543154" y="1797827"/>
                  </a:lnTo>
                  <a:lnTo>
                    <a:pt x="4562728" y="1782164"/>
                  </a:lnTo>
                  <a:lnTo>
                    <a:pt x="4582572" y="1765791"/>
                  </a:lnTo>
                  <a:lnTo>
                    <a:pt x="4614546" y="1753254"/>
                  </a:lnTo>
                  <a:lnTo>
                    <a:pt x="4634913" y="1735514"/>
                  </a:lnTo>
                  <a:lnTo>
                    <a:pt x="4655530" y="1717117"/>
                  </a:lnTo>
                  <a:lnTo>
                    <a:pt x="4688256" y="1702611"/>
                  </a:lnTo>
                  <a:lnTo>
                    <a:pt x="4709353" y="1682956"/>
                  </a:lnTo>
                  <a:lnTo>
                    <a:pt x="4730681" y="1662697"/>
                  </a:lnTo>
                  <a:lnTo>
                    <a:pt x="4764097" y="1646384"/>
                  </a:lnTo>
                  <a:lnTo>
                    <a:pt x="4807840" y="1603018"/>
                  </a:lnTo>
                  <a:lnTo>
                    <a:pt x="4841884" y="1585059"/>
                  </a:lnTo>
                  <a:lnTo>
                    <a:pt x="4864258" y="1562059"/>
                  </a:lnTo>
                  <a:lnTo>
                    <a:pt x="4898686" y="1543094"/>
                  </a:lnTo>
                  <a:lnTo>
                    <a:pt x="4921432" y="1519123"/>
                  </a:lnTo>
                  <a:lnTo>
                    <a:pt x="4956217" y="1499223"/>
                  </a:lnTo>
                  <a:lnTo>
                    <a:pt x="5002554" y="1449061"/>
                  </a:lnTo>
                  <a:lnTo>
                    <a:pt x="5037823" y="1427895"/>
                  </a:lnTo>
                  <a:lnTo>
                    <a:pt x="5061374" y="1401812"/>
                  </a:lnTo>
                  <a:lnTo>
                    <a:pt x="5096931" y="1379891"/>
                  </a:lnTo>
                  <a:lnTo>
                    <a:pt x="5120756" y="1353090"/>
                  </a:lnTo>
                  <a:lnTo>
                    <a:pt x="5156573" y="1330486"/>
                  </a:lnTo>
                  <a:lnTo>
                    <a:pt x="5180646" y="1303038"/>
                  </a:lnTo>
                  <a:lnTo>
                    <a:pt x="5338161" y="1175305"/>
                  </a:lnTo>
                  <a:lnTo>
                    <a:pt x="5374673" y="1150880"/>
                  </a:lnTo>
                  <a:lnTo>
                    <a:pt x="5399393" y="1121737"/>
                  </a:lnTo>
                  <a:lnTo>
                    <a:pt x="5472750" y="1072018"/>
                  </a:lnTo>
                  <a:lnTo>
                    <a:pt x="5497643" y="1042418"/>
                  </a:lnTo>
                  <a:lnTo>
                    <a:pt x="5571287" y="991948"/>
                  </a:lnTo>
                  <a:lnTo>
                    <a:pt x="5596293" y="962055"/>
                  </a:lnTo>
                  <a:lnTo>
                    <a:pt x="5670099" y="911158"/>
                  </a:lnTo>
                  <a:lnTo>
                    <a:pt x="5695155" y="881133"/>
                  </a:lnTo>
                  <a:lnTo>
                    <a:pt x="5805910" y="804668"/>
                  </a:lnTo>
                  <a:lnTo>
                    <a:pt x="5830938" y="774718"/>
                  </a:lnTo>
                  <a:lnTo>
                    <a:pt x="5978194" y="673858"/>
                  </a:lnTo>
                  <a:lnTo>
                    <a:pt x="6003030" y="644409"/>
                  </a:lnTo>
                  <a:lnTo>
                    <a:pt x="6185517" y="522482"/>
                  </a:lnTo>
                  <a:lnTo>
                    <a:pt x="6293946" y="452111"/>
                  </a:lnTo>
                  <a:lnTo>
                    <a:pt x="6365673" y="406658"/>
                  </a:lnTo>
                  <a:lnTo>
                    <a:pt x="6436891" y="362543"/>
                  </a:lnTo>
                  <a:lnTo>
                    <a:pt x="6507543" y="319908"/>
                  </a:lnTo>
                  <a:lnTo>
                    <a:pt x="6542640" y="299191"/>
                  </a:lnTo>
                  <a:lnTo>
                    <a:pt x="6577575" y="278899"/>
                  </a:lnTo>
                  <a:lnTo>
                    <a:pt x="6612341" y="259048"/>
                  </a:lnTo>
                  <a:lnTo>
                    <a:pt x="6646931" y="239658"/>
                  </a:lnTo>
                  <a:lnTo>
                    <a:pt x="6693203" y="225276"/>
                  </a:lnTo>
                  <a:lnTo>
                    <a:pt x="6727421" y="206861"/>
                  </a:lnTo>
                  <a:lnTo>
                    <a:pt x="6761443" y="188960"/>
                  </a:lnTo>
                  <a:lnTo>
                    <a:pt x="6795262" y="171592"/>
                  </a:lnTo>
                  <a:lnTo>
                    <a:pt x="6828870" y="154774"/>
                  </a:lnTo>
                  <a:lnTo>
                    <a:pt x="6874126" y="143054"/>
                  </a:lnTo>
                  <a:lnTo>
                    <a:pt x="6907294" y="127390"/>
                  </a:lnTo>
                  <a:lnTo>
                    <a:pt x="6940231" y="112332"/>
                  </a:lnTo>
                  <a:lnTo>
                    <a:pt x="6972930" y="97895"/>
                  </a:lnTo>
                  <a:lnTo>
                    <a:pt x="7017249" y="88629"/>
                  </a:lnTo>
                  <a:lnTo>
                    <a:pt x="7049453" y="75491"/>
                  </a:lnTo>
                  <a:lnTo>
                    <a:pt x="7081398" y="63030"/>
                  </a:lnTo>
                  <a:lnTo>
                    <a:pt x="7124942" y="55794"/>
                  </a:lnTo>
                  <a:lnTo>
                    <a:pt x="7156350" y="44740"/>
                  </a:lnTo>
                  <a:lnTo>
                    <a:pt x="7199344" y="38946"/>
                  </a:lnTo>
                  <a:lnTo>
                    <a:pt x="7230187" y="29371"/>
                  </a:lnTo>
                  <a:lnTo>
                    <a:pt x="7272603" y="25092"/>
                  </a:lnTo>
                  <a:lnTo>
                    <a:pt x="7302854" y="17068"/>
                  </a:lnTo>
                  <a:lnTo>
                    <a:pt x="7332799" y="9847"/>
                  </a:lnTo>
                  <a:lnTo>
                    <a:pt x="7374295" y="7976"/>
                  </a:lnTo>
                  <a:lnTo>
                    <a:pt x="7415471" y="6944"/>
                  </a:lnTo>
                  <a:lnTo>
                    <a:pt x="7444455" y="2239"/>
                  </a:lnTo>
                  <a:lnTo>
                    <a:pt x="7484970" y="2937"/>
                  </a:lnTo>
                  <a:lnTo>
                    <a:pt x="7513280" y="0"/>
                  </a:lnTo>
                  <a:lnTo>
                    <a:pt x="7553107" y="2502"/>
                  </a:lnTo>
                  <a:lnTo>
                    <a:pt x="7580714" y="1403"/>
                  </a:lnTo>
                  <a:lnTo>
                    <a:pt x="7619825" y="5781"/>
                  </a:lnTo>
                  <a:lnTo>
                    <a:pt x="7632921" y="7084"/>
                  </a:lnTo>
                  <a:lnTo>
                    <a:pt x="7629390" y="4787917"/>
                  </a:lnTo>
                  <a:lnTo>
                    <a:pt x="220051" y="4789535"/>
                  </a:lnTo>
                  <a:lnTo>
                    <a:pt x="212006" y="4775002"/>
                  </a:lnTo>
                  <a:lnTo>
                    <a:pt x="182137" y="4710807"/>
                  </a:lnTo>
                  <a:lnTo>
                    <a:pt x="153087" y="4644467"/>
                  </a:lnTo>
                  <a:lnTo>
                    <a:pt x="124866" y="4575955"/>
                  </a:lnTo>
                  <a:lnTo>
                    <a:pt x="97485" y="4505243"/>
                  </a:lnTo>
                  <a:lnTo>
                    <a:pt x="84112" y="4469055"/>
                  </a:lnTo>
                  <a:lnTo>
                    <a:pt x="70953" y="4432307"/>
                  </a:lnTo>
                  <a:lnTo>
                    <a:pt x="58009" y="4394995"/>
                  </a:lnTo>
                  <a:lnTo>
                    <a:pt x="57146" y="4361646"/>
                  </a:lnTo>
                  <a:lnTo>
                    <a:pt x="44636" y="4323199"/>
                  </a:lnTo>
                  <a:lnTo>
                    <a:pt x="32345" y="4284177"/>
                  </a:lnTo>
                  <a:lnTo>
                    <a:pt x="32138" y="4249109"/>
                  </a:lnTo>
                  <a:lnTo>
                    <a:pt x="20288" y="4208932"/>
                  </a:lnTo>
                  <a:lnTo>
                    <a:pt x="20526" y="4172700"/>
                  </a:lnTo>
                  <a:lnTo>
                    <a:pt x="9123" y="4131353"/>
                  </a:lnTo>
                  <a:lnTo>
                    <a:pt x="10723" y="4055943"/>
                  </a:lnTo>
                  <a:lnTo>
                    <a:pt x="0" y="4012816"/>
                  </a:lnTo>
                  <a:lnTo>
                    <a:pt x="4803" y="3893408"/>
                  </a:lnTo>
                  <a:lnTo>
                    <a:pt x="11702" y="3768509"/>
                  </a:lnTo>
                  <a:lnTo>
                    <a:pt x="24222" y="3593279"/>
                  </a:lnTo>
                  <a:lnTo>
                    <a:pt x="39818" y="3552425"/>
                  </a:lnTo>
                  <a:lnTo>
                    <a:pt x="48537" y="3458368"/>
                  </a:lnTo>
                  <a:lnTo>
                    <a:pt x="64287" y="3417111"/>
                  </a:lnTo>
                  <a:lnTo>
                    <a:pt x="67863" y="3372137"/>
                  </a:lnTo>
                  <a:close/>
                </a:path>
                <a:path w="7633334" h="4789805">
                  <a:moveTo>
                    <a:pt x="100508" y="3251015"/>
                  </a:moveTo>
                  <a:lnTo>
                    <a:pt x="230724" y="2909919"/>
                  </a:lnTo>
                  <a:lnTo>
                    <a:pt x="254199" y="2884037"/>
                  </a:lnTo>
                  <a:lnTo>
                    <a:pt x="97833" y="3293631"/>
                  </a:lnTo>
                  <a:lnTo>
                    <a:pt x="100508" y="3251015"/>
                  </a:lnTo>
                  <a:close/>
                </a:path>
              </a:pathLst>
            </a:custGeom>
            <a:solidFill>
              <a:srgbClr val="B6CCB6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28613" y="4293156"/>
              <a:ext cx="4265930" cy="5993765"/>
            </a:xfrm>
            <a:custGeom>
              <a:avLst/>
              <a:gdLst/>
              <a:ahLst/>
              <a:cxnLst/>
              <a:rect l="l" t="t" r="r" b="b"/>
              <a:pathLst>
                <a:path w="4265930" h="5993765">
                  <a:moveTo>
                    <a:pt x="648080" y="5989819"/>
                  </a:moveTo>
                  <a:lnTo>
                    <a:pt x="466112" y="5798277"/>
                  </a:lnTo>
                  <a:lnTo>
                    <a:pt x="440582" y="5752966"/>
                  </a:lnTo>
                  <a:lnTo>
                    <a:pt x="405915" y="5716475"/>
                  </a:lnTo>
                  <a:lnTo>
                    <a:pt x="380543" y="5671330"/>
                  </a:lnTo>
                  <a:lnTo>
                    <a:pt x="346069" y="5635042"/>
                  </a:lnTo>
                  <a:lnTo>
                    <a:pt x="149835" y="5280972"/>
                  </a:lnTo>
                  <a:lnTo>
                    <a:pt x="135513" y="5229019"/>
                  </a:lnTo>
                  <a:lnTo>
                    <a:pt x="112265" y="5186109"/>
                  </a:lnTo>
                  <a:lnTo>
                    <a:pt x="98523" y="5134765"/>
                  </a:lnTo>
                  <a:lnTo>
                    <a:pt x="75889" y="5092502"/>
                  </a:lnTo>
                  <a:lnTo>
                    <a:pt x="44463" y="4948789"/>
                  </a:lnTo>
                  <a:lnTo>
                    <a:pt x="24781" y="4909632"/>
                  </a:lnTo>
                  <a:lnTo>
                    <a:pt x="23513" y="4852981"/>
                  </a:lnTo>
                  <a:lnTo>
                    <a:pt x="14100" y="4806194"/>
                  </a:lnTo>
                  <a:lnTo>
                    <a:pt x="6244" y="4761048"/>
                  </a:lnTo>
                  <a:lnTo>
                    <a:pt x="0" y="4717596"/>
                  </a:lnTo>
                  <a:lnTo>
                    <a:pt x="4625" y="4667148"/>
                  </a:lnTo>
                  <a:lnTo>
                    <a:pt x="10967" y="4618507"/>
                  </a:lnTo>
                  <a:lnTo>
                    <a:pt x="19079" y="4571728"/>
                  </a:lnTo>
                  <a:lnTo>
                    <a:pt x="29012" y="4526867"/>
                  </a:lnTo>
                  <a:lnTo>
                    <a:pt x="40820" y="4483980"/>
                  </a:lnTo>
                  <a:lnTo>
                    <a:pt x="54556" y="4443121"/>
                  </a:lnTo>
                  <a:lnTo>
                    <a:pt x="79481" y="4395601"/>
                  </a:lnTo>
                  <a:lnTo>
                    <a:pt x="97231" y="4358968"/>
                  </a:lnTo>
                  <a:lnTo>
                    <a:pt x="126276" y="4315785"/>
                  </a:lnTo>
                  <a:lnTo>
                    <a:pt x="148253" y="4283601"/>
                  </a:lnTo>
                  <a:lnTo>
                    <a:pt x="181629" y="4244977"/>
                  </a:lnTo>
                  <a:lnTo>
                    <a:pt x="217251" y="4208717"/>
                  </a:lnTo>
                  <a:lnTo>
                    <a:pt x="255171" y="4174876"/>
                  </a:lnTo>
                  <a:lnTo>
                    <a:pt x="294134" y="4142133"/>
                  </a:lnTo>
                  <a:lnTo>
                    <a:pt x="333565" y="4109882"/>
                  </a:lnTo>
                  <a:lnTo>
                    <a:pt x="373462" y="4078122"/>
                  </a:lnTo>
                  <a:lnTo>
                    <a:pt x="413826" y="4046854"/>
                  </a:lnTo>
                  <a:lnTo>
                    <a:pt x="454657" y="4016077"/>
                  </a:lnTo>
                  <a:lnTo>
                    <a:pt x="495955" y="3985791"/>
                  </a:lnTo>
                  <a:lnTo>
                    <a:pt x="537720" y="3955997"/>
                  </a:lnTo>
                  <a:lnTo>
                    <a:pt x="579951" y="3926694"/>
                  </a:lnTo>
                  <a:lnTo>
                    <a:pt x="622649" y="3897883"/>
                  </a:lnTo>
                  <a:lnTo>
                    <a:pt x="665814" y="3869563"/>
                  </a:lnTo>
                  <a:lnTo>
                    <a:pt x="709446" y="3841734"/>
                  </a:lnTo>
                  <a:lnTo>
                    <a:pt x="753545" y="3814397"/>
                  </a:lnTo>
                  <a:lnTo>
                    <a:pt x="788903" y="3796298"/>
                  </a:lnTo>
                  <a:lnTo>
                    <a:pt x="833936" y="3769943"/>
                  </a:lnTo>
                  <a:lnTo>
                    <a:pt x="879435" y="3744080"/>
                  </a:lnTo>
                  <a:lnTo>
                    <a:pt x="925401" y="3718708"/>
                  </a:lnTo>
                  <a:lnTo>
                    <a:pt x="971834" y="3693828"/>
                  </a:lnTo>
                  <a:lnTo>
                    <a:pt x="1018734" y="3669439"/>
                  </a:lnTo>
                  <a:lnTo>
                    <a:pt x="1066100" y="3645541"/>
                  </a:lnTo>
                  <a:lnTo>
                    <a:pt x="1112672" y="3620807"/>
                  </a:lnTo>
                  <a:lnTo>
                    <a:pt x="1149767" y="3604537"/>
                  </a:lnTo>
                  <a:lnTo>
                    <a:pt x="1195799" y="3579235"/>
                  </a:lnTo>
                  <a:lnTo>
                    <a:pt x="1241562" y="3553649"/>
                  </a:lnTo>
                  <a:lnTo>
                    <a:pt x="1287053" y="3527777"/>
                  </a:lnTo>
                  <a:lnTo>
                    <a:pt x="1332273" y="3501621"/>
                  </a:lnTo>
                  <a:lnTo>
                    <a:pt x="1377222" y="3475178"/>
                  </a:lnTo>
                  <a:lnTo>
                    <a:pt x="1421899" y="3448449"/>
                  </a:lnTo>
                  <a:lnTo>
                    <a:pt x="1457096" y="3430181"/>
                  </a:lnTo>
                  <a:lnTo>
                    <a:pt x="1501228" y="3402879"/>
                  </a:lnTo>
                  <a:lnTo>
                    <a:pt x="1545087" y="3375289"/>
                  </a:lnTo>
                  <a:lnTo>
                    <a:pt x="1588672" y="3347411"/>
                  </a:lnTo>
                  <a:lnTo>
                    <a:pt x="1631983" y="3319245"/>
                  </a:lnTo>
                  <a:lnTo>
                    <a:pt x="1675020" y="3290790"/>
                  </a:lnTo>
                  <a:lnTo>
                    <a:pt x="1717782" y="3262045"/>
                  </a:lnTo>
                  <a:lnTo>
                    <a:pt x="1760269" y="3233011"/>
                  </a:lnTo>
                  <a:lnTo>
                    <a:pt x="1802481" y="3203687"/>
                  </a:lnTo>
                  <a:lnTo>
                    <a:pt x="1844416" y="3174073"/>
                  </a:lnTo>
                  <a:lnTo>
                    <a:pt x="1886075" y="3144168"/>
                  </a:lnTo>
                  <a:lnTo>
                    <a:pt x="1918250" y="3122718"/>
                  </a:lnTo>
                  <a:lnTo>
                    <a:pt x="1959355" y="3092229"/>
                  </a:lnTo>
                  <a:lnTo>
                    <a:pt x="2000182" y="3061449"/>
                  </a:lnTo>
                  <a:lnTo>
                    <a:pt x="2040732" y="3030375"/>
                  </a:lnTo>
                  <a:lnTo>
                    <a:pt x="2081003" y="2999009"/>
                  </a:lnTo>
                  <a:lnTo>
                    <a:pt x="2120995" y="2967349"/>
                  </a:lnTo>
                  <a:lnTo>
                    <a:pt x="2160708" y="2935395"/>
                  </a:lnTo>
                  <a:lnTo>
                    <a:pt x="2200141" y="2903147"/>
                  </a:lnTo>
                  <a:lnTo>
                    <a:pt x="2239294" y="2870604"/>
                  </a:lnTo>
                  <a:lnTo>
                    <a:pt x="2278167" y="2837766"/>
                  </a:lnTo>
                  <a:lnTo>
                    <a:pt x="2316759" y="2804632"/>
                  </a:lnTo>
                  <a:lnTo>
                    <a:pt x="2355069" y="2771202"/>
                  </a:lnTo>
                  <a:lnTo>
                    <a:pt x="2393099" y="2737476"/>
                  </a:lnTo>
                  <a:lnTo>
                    <a:pt x="2430845" y="2703452"/>
                  </a:lnTo>
                  <a:lnTo>
                    <a:pt x="2468310" y="2669132"/>
                  </a:lnTo>
                  <a:lnTo>
                    <a:pt x="2505492" y="2634513"/>
                  </a:lnTo>
                  <a:lnTo>
                    <a:pt x="2542390" y="2599597"/>
                  </a:lnTo>
                  <a:lnTo>
                    <a:pt x="2579004" y="2564382"/>
                  </a:lnTo>
                  <a:lnTo>
                    <a:pt x="2615335" y="2528868"/>
                  </a:lnTo>
                  <a:lnTo>
                    <a:pt x="2651381" y="2493054"/>
                  </a:lnTo>
                  <a:lnTo>
                    <a:pt x="2686377" y="2456135"/>
                  </a:lnTo>
                  <a:lnTo>
                    <a:pt x="2720714" y="2418523"/>
                  </a:lnTo>
                  <a:lnTo>
                    <a:pt x="2754393" y="2380217"/>
                  </a:lnTo>
                  <a:lnTo>
                    <a:pt x="2778207" y="2349967"/>
                  </a:lnTo>
                  <a:lnTo>
                    <a:pt x="2810569" y="2310276"/>
                  </a:lnTo>
                  <a:lnTo>
                    <a:pt x="2842274" y="2269892"/>
                  </a:lnTo>
                  <a:lnTo>
                    <a:pt x="2873319" y="2228815"/>
                  </a:lnTo>
                  <a:lnTo>
                    <a:pt x="2903707" y="2187045"/>
                  </a:lnTo>
                  <a:lnTo>
                    <a:pt x="2933437" y="2144583"/>
                  </a:lnTo>
                  <a:lnTo>
                    <a:pt x="2953300" y="2110174"/>
                  </a:lnTo>
                  <a:lnTo>
                    <a:pt x="2981713" y="2066326"/>
                  </a:lnTo>
                  <a:lnTo>
                    <a:pt x="3009467" y="2021785"/>
                  </a:lnTo>
                  <a:lnTo>
                    <a:pt x="3036564" y="1976550"/>
                  </a:lnTo>
                  <a:lnTo>
                    <a:pt x="3063001" y="1930623"/>
                  </a:lnTo>
                  <a:lnTo>
                    <a:pt x="3079574" y="1892750"/>
                  </a:lnTo>
                  <a:lnTo>
                    <a:pt x="3104695" y="1845437"/>
                  </a:lnTo>
                  <a:lnTo>
                    <a:pt x="3131133" y="1799510"/>
                  </a:lnTo>
                  <a:lnTo>
                    <a:pt x="3183919" y="1707561"/>
                  </a:lnTo>
                  <a:lnTo>
                    <a:pt x="3201058" y="1670284"/>
                  </a:lnTo>
                  <a:lnTo>
                    <a:pt x="3227371" y="1624226"/>
                  </a:lnTo>
                  <a:lnTo>
                    <a:pt x="3253651" y="1578133"/>
                  </a:lnTo>
                  <a:lnTo>
                    <a:pt x="3279897" y="1532003"/>
                  </a:lnTo>
                  <a:lnTo>
                    <a:pt x="3306107" y="1485836"/>
                  </a:lnTo>
                  <a:lnTo>
                    <a:pt x="3332280" y="1439630"/>
                  </a:lnTo>
                  <a:lnTo>
                    <a:pt x="3358416" y="1393385"/>
                  </a:lnTo>
                  <a:lnTo>
                    <a:pt x="3375306" y="1355846"/>
                  </a:lnTo>
                  <a:lnTo>
                    <a:pt x="3401364" y="1309519"/>
                  </a:lnTo>
                  <a:lnTo>
                    <a:pt x="3427382" y="1263149"/>
                  </a:lnTo>
                  <a:lnTo>
                    <a:pt x="3453358" y="1216736"/>
                  </a:lnTo>
                  <a:lnTo>
                    <a:pt x="3479291" y="1170278"/>
                  </a:lnTo>
                  <a:lnTo>
                    <a:pt x="3505181" y="1123774"/>
                  </a:lnTo>
                  <a:lnTo>
                    <a:pt x="3531027" y="1077223"/>
                  </a:lnTo>
                  <a:lnTo>
                    <a:pt x="3547620" y="1039372"/>
                  </a:lnTo>
                  <a:lnTo>
                    <a:pt x="3573374" y="992725"/>
                  </a:lnTo>
                  <a:lnTo>
                    <a:pt x="3599080" y="946028"/>
                  </a:lnTo>
                  <a:lnTo>
                    <a:pt x="3624738" y="899280"/>
                  </a:lnTo>
                  <a:lnTo>
                    <a:pt x="3650347" y="852480"/>
                  </a:lnTo>
                  <a:lnTo>
                    <a:pt x="3675906" y="805627"/>
                  </a:lnTo>
                  <a:lnTo>
                    <a:pt x="3701413" y="758720"/>
                  </a:lnTo>
                  <a:lnTo>
                    <a:pt x="3726868" y="711758"/>
                  </a:lnTo>
                  <a:lnTo>
                    <a:pt x="3743062" y="673487"/>
                  </a:lnTo>
                  <a:lnTo>
                    <a:pt x="3768409" y="626412"/>
                  </a:lnTo>
                  <a:lnTo>
                    <a:pt x="3793701" y="579278"/>
                  </a:lnTo>
                  <a:lnTo>
                    <a:pt x="3818936" y="532085"/>
                  </a:lnTo>
                  <a:lnTo>
                    <a:pt x="3844304" y="485031"/>
                  </a:lnTo>
                  <a:lnTo>
                    <a:pt x="3870817" y="439183"/>
                  </a:lnTo>
                  <a:lnTo>
                    <a:pt x="3898469" y="394534"/>
                  </a:lnTo>
                  <a:lnTo>
                    <a:pt x="3927255" y="351078"/>
                  </a:lnTo>
                  <a:lnTo>
                    <a:pt x="3947960" y="317555"/>
                  </a:lnTo>
                  <a:lnTo>
                    <a:pt x="3978992" y="276464"/>
                  </a:lnTo>
                  <a:lnTo>
                    <a:pt x="4011138" y="236545"/>
                  </a:lnTo>
                  <a:lnTo>
                    <a:pt x="4044391" y="197791"/>
                  </a:lnTo>
                  <a:lnTo>
                    <a:pt x="4069537" y="168943"/>
                  </a:lnTo>
                  <a:lnTo>
                    <a:pt x="4104985" y="132500"/>
                  </a:lnTo>
                  <a:lnTo>
                    <a:pt x="4141520" y="97202"/>
                  </a:lnTo>
                  <a:lnTo>
                    <a:pt x="4179137" y="63042"/>
                  </a:lnTo>
                  <a:lnTo>
                    <a:pt x="4208621" y="38760"/>
                  </a:lnTo>
                  <a:lnTo>
                    <a:pt x="4248381" y="6856"/>
                  </a:lnTo>
                  <a:lnTo>
                    <a:pt x="4259385" y="0"/>
                  </a:lnTo>
                  <a:lnTo>
                    <a:pt x="4259390" y="48880"/>
                  </a:lnTo>
                  <a:lnTo>
                    <a:pt x="4255936" y="51686"/>
                  </a:lnTo>
                  <a:lnTo>
                    <a:pt x="4216791" y="84238"/>
                  </a:lnTo>
                  <a:lnTo>
                    <a:pt x="4187988" y="109236"/>
                  </a:lnTo>
                  <a:lnTo>
                    <a:pt x="4151120" y="144184"/>
                  </a:lnTo>
                  <a:lnTo>
                    <a:pt x="4115402" y="180343"/>
                  </a:lnTo>
                  <a:lnTo>
                    <a:pt x="4090049" y="208974"/>
                  </a:lnTo>
                  <a:lnTo>
                    <a:pt x="4056656" y="247580"/>
                  </a:lnTo>
                  <a:lnTo>
                    <a:pt x="4024437" y="287421"/>
                  </a:lnTo>
                  <a:lnTo>
                    <a:pt x="3993400" y="328508"/>
                  </a:lnTo>
                  <a:lnTo>
                    <a:pt x="3963553" y="370847"/>
                  </a:lnTo>
                  <a:lnTo>
                    <a:pt x="3934905" y="414448"/>
                  </a:lnTo>
                  <a:lnTo>
                    <a:pt x="3916671" y="450571"/>
                  </a:lnTo>
                  <a:lnTo>
                    <a:pt x="3890443" y="496720"/>
                  </a:lnTo>
                  <a:lnTo>
                    <a:pt x="3865439" y="544156"/>
                  </a:lnTo>
                  <a:lnTo>
                    <a:pt x="3840136" y="591278"/>
                  </a:lnTo>
                  <a:lnTo>
                    <a:pt x="3814710" y="638271"/>
                  </a:lnTo>
                  <a:lnTo>
                    <a:pt x="3789169" y="685142"/>
                  </a:lnTo>
                  <a:lnTo>
                    <a:pt x="3763521" y="731901"/>
                  </a:lnTo>
                  <a:lnTo>
                    <a:pt x="3746983" y="769810"/>
                  </a:lnTo>
                  <a:lnTo>
                    <a:pt x="3721149" y="816372"/>
                  </a:lnTo>
                  <a:lnTo>
                    <a:pt x="3695234" y="862850"/>
                  </a:lnTo>
                  <a:lnTo>
                    <a:pt x="3669246" y="909251"/>
                  </a:lnTo>
                  <a:lnTo>
                    <a:pt x="3643195" y="955585"/>
                  </a:lnTo>
                  <a:lnTo>
                    <a:pt x="3626296" y="993114"/>
                  </a:lnTo>
                  <a:lnTo>
                    <a:pt x="3600143" y="1039342"/>
                  </a:lnTo>
                  <a:lnTo>
                    <a:pt x="3573953" y="1085530"/>
                  </a:lnTo>
                  <a:lnTo>
                    <a:pt x="3521492" y="1177821"/>
                  </a:lnTo>
                  <a:lnTo>
                    <a:pt x="3451938" y="1307437"/>
                  </a:lnTo>
                  <a:lnTo>
                    <a:pt x="3399484" y="1399735"/>
                  </a:lnTo>
                  <a:lnTo>
                    <a:pt x="3373298" y="1445928"/>
                  </a:lnTo>
                  <a:lnTo>
                    <a:pt x="3356359" y="1483415"/>
                  </a:lnTo>
                  <a:lnTo>
                    <a:pt x="3330260" y="1529699"/>
                  </a:lnTo>
                  <a:lnTo>
                    <a:pt x="3304218" y="1576042"/>
                  </a:lnTo>
                  <a:lnTo>
                    <a:pt x="3278240" y="1622454"/>
                  </a:lnTo>
                  <a:lnTo>
                    <a:pt x="3261543" y="1660195"/>
                  </a:lnTo>
                  <a:lnTo>
                    <a:pt x="3235721" y="1706771"/>
                  </a:lnTo>
                  <a:lnTo>
                    <a:pt x="3209989" y="1753441"/>
                  </a:lnTo>
                  <a:lnTo>
                    <a:pt x="3184521" y="1800389"/>
                  </a:lnTo>
                  <a:lnTo>
                    <a:pt x="3158777" y="1847047"/>
                  </a:lnTo>
                  <a:lnTo>
                    <a:pt x="3141937" y="1884638"/>
                  </a:lnTo>
                  <a:lnTo>
                    <a:pt x="3115560" y="1930629"/>
                  </a:lnTo>
                  <a:lnTo>
                    <a:pt x="3088826" y="1976245"/>
                  </a:lnTo>
                  <a:lnTo>
                    <a:pt x="3061707" y="2021455"/>
                  </a:lnTo>
                  <a:lnTo>
                    <a:pt x="3043384" y="2057486"/>
                  </a:lnTo>
                  <a:lnTo>
                    <a:pt x="3015415" y="2101801"/>
                  </a:lnTo>
                  <a:lnTo>
                    <a:pt x="2986981" y="2145627"/>
                  </a:lnTo>
                  <a:lnTo>
                    <a:pt x="2958053" y="2188934"/>
                  </a:lnTo>
                  <a:lnTo>
                    <a:pt x="2928606" y="2231693"/>
                  </a:lnTo>
                  <a:lnTo>
                    <a:pt x="2898611" y="2273877"/>
                  </a:lnTo>
                  <a:lnTo>
                    <a:pt x="2868042" y="2315455"/>
                  </a:lnTo>
                  <a:lnTo>
                    <a:pt x="2846079" y="2347654"/>
                  </a:lnTo>
                  <a:lnTo>
                    <a:pt x="2814281" y="2387938"/>
                  </a:lnTo>
                  <a:lnTo>
                    <a:pt x="2781826" y="2427532"/>
                  </a:lnTo>
                  <a:lnTo>
                    <a:pt x="2748689" y="2466408"/>
                  </a:lnTo>
                  <a:lnTo>
                    <a:pt x="2714841" y="2504536"/>
                  </a:lnTo>
                  <a:lnTo>
                    <a:pt x="2680257" y="2541888"/>
                  </a:lnTo>
                  <a:lnTo>
                    <a:pt x="2644908" y="2578436"/>
                  </a:lnTo>
                  <a:lnTo>
                    <a:pt x="2608768" y="2614150"/>
                  </a:lnTo>
                  <a:lnTo>
                    <a:pt x="2571810" y="2649004"/>
                  </a:lnTo>
                  <a:lnTo>
                    <a:pt x="2534530" y="2683519"/>
                  </a:lnTo>
                  <a:lnTo>
                    <a:pt x="2496984" y="2717753"/>
                  </a:lnTo>
                  <a:lnTo>
                    <a:pt x="2459172" y="2751708"/>
                  </a:lnTo>
                  <a:lnTo>
                    <a:pt x="2421095" y="2785384"/>
                  </a:lnTo>
                  <a:lnTo>
                    <a:pt x="2382753" y="2818780"/>
                  </a:lnTo>
                  <a:lnTo>
                    <a:pt x="2344146" y="2851899"/>
                  </a:lnTo>
                  <a:lnTo>
                    <a:pt x="2305275" y="2884739"/>
                  </a:lnTo>
                  <a:lnTo>
                    <a:pt x="2266140" y="2917301"/>
                  </a:lnTo>
                  <a:lnTo>
                    <a:pt x="2226742" y="2949587"/>
                  </a:lnTo>
                  <a:lnTo>
                    <a:pt x="2187081" y="2981595"/>
                  </a:lnTo>
                  <a:lnTo>
                    <a:pt x="2147158" y="3013328"/>
                  </a:lnTo>
                  <a:lnTo>
                    <a:pt x="2106973" y="3044785"/>
                  </a:lnTo>
                  <a:lnTo>
                    <a:pt x="2066527" y="3075967"/>
                  </a:lnTo>
                  <a:lnTo>
                    <a:pt x="2025819" y="3106873"/>
                  </a:lnTo>
                  <a:lnTo>
                    <a:pt x="1984851" y="3137506"/>
                  </a:lnTo>
                  <a:lnTo>
                    <a:pt x="1943623" y="3167865"/>
                  </a:lnTo>
                  <a:lnTo>
                    <a:pt x="1902134" y="3197950"/>
                  </a:lnTo>
                  <a:lnTo>
                    <a:pt x="1860387" y="3227762"/>
                  </a:lnTo>
                  <a:lnTo>
                    <a:pt x="1818381" y="3257302"/>
                  </a:lnTo>
                  <a:lnTo>
                    <a:pt x="1785323" y="3277823"/>
                  </a:lnTo>
                  <a:lnTo>
                    <a:pt x="1742801" y="3306819"/>
                  </a:lnTo>
                  <a:lnTo>
                    <a:pt x="1700021" y="3335544"/>
                  </a:lnTo>
                  <a:lnTo>
                    <a:pt x="1656983" y="3363999"/>
                  </a:lnTo>
                  <a:lnTo>
                    <a:pt x="1613689" y="3392183"/>
                  </a:lnTo>
                  <a:lnTo>
                    <a:pt x="1570139" y="3420098"/>
                  </a:lnTo>
                  <a:lnTo>
                    <a:pt x="1526333" y="3447743"/>
                  </a:lnTo>
                  <a:lnTo>
                    <a:pt x="1482272" y="3475120"/>
                  </a:lnTo>
                  <a:lnTo>
                    <a:pt x="1437955" y="3502228"/>
                  </a:lnTo>
                  <a:lnTo>
                    <a:pt x="1393384" y="3529069"/>
                  </a:lnTo>
                  <a:lnTo>
                    <a:pt x="1348560" y="3555642"/>
                  </a:lnTo>
                  <a:lnTo>
                    <a:pt x="1312689" y="3573201"/>
                  </a:lnTo>
                  <a:lnTo>
                    <a:pt x="1267357" y="3599240"/>
                  </a:lnTo>
                  <a:lnTo>
                    <a:pt x="1221773" y="3625014"/>
                  </a:lnTo>
                  <a:lnTo>
                    <a:pt x="1175936" y="3650522"/>
                  </a:lnTo>
                  <a:lnTo>
                    <a:pt x="1129848" y="3675765"/>
                  </a:lnTo>
                  <a:lnTo>
                    <a:pt x="1083508" y="3700743"/>
                  </a:lnTo>
                  <a:lnTo>
                    <a:pt x="1036917" y="3725457"/>
                  </a:lnTo>
                  <a:lnTo>
                    <a:pt x="999284" y="3741161"/>
                  </a:lnTo>
                  <a:lnTo>
                    <a:pt x="951457" y="3764574"/>
                  </a:lnTo>
                  <a:lnTo>
                    <a:pt x="904292" y="3788684"/>
                  </a:lnTo>
                  <a:lnTo>
                    <a:pt x="857784" y="3813485"/>
                  </a:lnTo>
                  <a:lnTo>
                    <a:pt x="811927" y="3838972"/>
                  </a:lnTo>
                  <a:lnTo>
                    <a:pt x="766717" y="3865139"/>
                  </a:lnTo>
                  <a:lnTo>
                    <a:pt x="722149" y="3891983"/>
                  </a:lnTo>
                  <a:lnTo>
                    <a:pt x="678218" y="3919497"/>
                  </a:lnTo>
                  <a:lnTo>
                    <a:pt x="634920" y="3947676"/>
                  </a:lnTo>
                  <a:lnTo>
                    <a:pt x="592248" y="3976516"/>
                  </a:lnTo>
                  <a:lnTo>
                    <a:pt x="550199" y="4006011"/>
                  </a:lnTo>
                  <a:lnTo>
                    <a:pt x="508767" y="4036155"/>
                  </a:lnTo>
                  <a:lnTo>
                    <a:pt x="467948" y="4066945"/>
                  </a:lnTo>
                  <a:lnTo>
                    <a:pt x="427736" y="4098374"/>
                  </a:lnTo>
                  <a:lnTo>
                    <a:pt x="388128" y="4130437"/>
                  </a:lnTo>
                  <a:lnTo>
                    <a:pt x="349117" y="4163130"/>
                  </a:lnTo>
                  <a:lnTo>
                    <a:pt x="310699" y="4196447"/>
                  </a:lnTo>
                  <a:lnTo>
                    <a:pt x="272869" y="4230382"/>
                  </a:lnTo>
                  <a:lnTo>
                    <a:pt x="235657" y="4264970"/>
                  </a:lnTo>
                  <a:lnTo>
                    <a:pt x="201069" y="4302318"/>
                  </a:lnTo>
                  <a:lnTo>
                    <a:pt x="169026" y="4342345"/>
                  </a:lnTo>
                  <a:lnTo>
                    <a:pt x="139448" y="4384967"/>
                  </a:lnTo>
                  <a:lnTo>
                    <a:pt x="121463" y="4421353"/>
                  </a:lnTo>
                  <a:lnTo>
                    <a:pt x="96579" y="4468916"/>
                  </a:lnTo>
                  <a:lnTo>
                    <a:pt x="83131" y="4510077"/>
                  </a:lnTo>
                  <a:lnTo>
                    <a:pt x="71832" y="4553501"/>
                  </a:lnTo>
                  <a:lnTo>
                    <a:pt x="62604" y="4599104"/>
                  </a:lnTo>
                  <a:lnTo>
                    <a:pt x="55367" y="4646804"/>
                  </a:lnTo>
                  <a:lnTo>
                    <a:pt x="50043" y="4696517"/>
                  </a:lnTo>
                  <a:lnTo>
                    <a:pt x="46553" y="4748160"/>
                  </a:lnTo>
                  <a:lnTo>
                    <a:pt x="54025" y="4792903"/>
                  </a:lnTo>
                  <a:lnTo>
                    <a:pt x="63173" y="4839410"/>
                  </a:lnTo>
                  <a:lnTo>
                    <a:pt x="84043" y="4935134"/>
                  </a:lnTo>
                  <a:lnTo>
                    <a:pt x="106506" y="5032534"/>
                  </a:lnTo>
                  <a:lnTo>
                    <a:pt x="118334" y="5081863"/>
                  </a:lnTo>
                  <a:lnTo>
                    <a:pt x="139767" y="5122863"/>
                  </a:lnTo>
                  <a:lnTo>
                    <a:pt x="152391" y="5173029"/>
                  </a:lnTo>
                  <a:lnTo>
                    <a:pt x="197248" y="5257123"/>
                  </a:lnTo>
                  <a:lnTo>
                    <a:pt x="211065" y="5308546"/>
                  </a:lnTo>
                  <a:lnTo>
                    <a:pt x="359173" y="5575079"/>
                  </a:lnTo>
                  <a:lnTo>
                    <a:pt x="393541" y="5611255"/>
                  </a:lnTo>
                  <a:lnTo>
                    <a:pt x="444032" y="5701280"/>
                  </a:lnTo>
                  <a:lnTo>
                    <a:pt x="478556" y="5737620"/>
                  </a:lnTo>
                  <a:lnTo>
                    <a:pt x="503911" y="5782748"/>
                  </a:lnTo>
                  <a:lnTo>
                    <a:pt x="700681" y="5989870"/>
                  </a:lnTo>
                  <a:lnTo>
                    <a:pt x="648080" y="5989819"/>
                  </a:lnTo>
                  <a:close/>
                </a:path>
                <a:path w="4265930" h="5993765">
                  <a:moveTo>
                    <a:pt x="4259969" y="5993288"/>
                  </a:moveTo>
                  <a:lnTo>
                    <a:pt x="4259390" y="48880"/>
                  </a:lnTo>
                  <a:lnTo>
                    <a:pt x="4265823" y="43654"/>
                  </a:lnTo>
                  <a:lnTo>
                    <a:pt x="4259969" y="5993288"/>
                  </a:lnTo>
                  <a:close/>
                </a:path>
                <a:path w="4265930" h="5993765">
                  <a:moveTo>
                    <a:pt x="701111" y="5990323"/>
                  </a:moveTo>
                  <a:lnTo>
                    <a:pt x="700681" y="5989870"/>
                  </a:lnTo>
                  <a:lnTo>
                    <a:pt x="4259969" y="5993288"/>
                  </a:lnTo>
                  <a:lnTo>
                    <a:pt x="701111" y="59903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66800" y="6123811"/>
            <a:ext cx="7836309" cy="280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 viên nhóm: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Minh Huy 	Tiến Sang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Thanh Trúc 	Ngọc Anh</a:t>
            </a:r>
            <a:endParaRPr sz="6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9398" y="6343479"/>
            <a:ext cx="6275566" cy="1582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970"/>
              </a:lnSpc>
              <a:spcBef>
                <a:spcPts val="100"/>
              </a:spcBef>
            </a:pPr>
            <a:r>
              <a:rPr lang="vi-VN" sz="6000" spc="-62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Giảng viên</a:t>
            </a:r>
            <a:r>
              <a:rPr sz="6000" spc="-595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5970"/>
              </a:lnSpc>
            </a:pPr>
            <a:r>
              <a:rPr sz="6000" spc="-47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ThS. </a:t>
            </a:r>
            <a:r>
              <a:rPr sz="6000" spc="-67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Tôn</a:t>
            </a:r>
            <a:r>
              <a:rPr sz="6000" spc="-47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6000" spc="-795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Quang</a:t>
            </a:r>
            <a:r>
              <a:rPr sz="6000" spc="-465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6000" spc="-39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Toại</a:t>
            </a:r>
            <a:endParaRPr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1ED8B405-D5FF-44F3-623D-F1E18EDC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246129"/>
            <a:ext cx="13541928" cy="2031325"/>
          </a:xfrm>
        </p:spPr>
        <p:txBody>
          <a:bodyPr/>
          <a:lstStyle/>
          <a:p>
            <a:pPr algn="ctr"/>
            <a:r>
              <a:rPr lang="vi-VN" sz="6600" dirty="0">
                <a:solidFill>
                  <a:schemeClr val="bg1"/>
                </a:solidFill>
              </a:rPr>
              <a:t>Xây dựng phần mềm nhận dạng 5 đối tượng trong phòng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C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177" y="1028700"/>
            <a:ext cx="4648199" cy="4095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8685" y="3877690"/>
            <a:ext cx="4648199" cy="4533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35516" y="230641"/>
            <a:ext cx="4143374" cy="4391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62304" y="5392632"/>
            <a:ext cx="4143374" cy="43910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1989833"/>
            <a:ext cx="15803244" cy="5989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983855" algn="ctr">
              <a:lnSpc>
                <a:spcPts val="5695"/>
              </a:lnSpc>
              <a:spcBef>
                <a:spcPts val="114"/>
              </a:spcBef>
            </a:pPr>
            <a:r>
              <a:rPr sz="5250" spc="100" dirty="0">
                <a:latin typeface="Tahoma"/>
                <a:cs typeface="Tahoma"/>
              </a:rPr>
              <a:t>90</a:t>
            </a:r>
            <a:endParaRPr sz="5250">
              <a:latin typeface="Tahoma"/>
              <a:cs typeface="Tahoma"/>
            </a:endParaRPr>
          </a:p>
          <a:p>
            <a:pPr marR="1698625" algn="ctr">
              <a:lnSpc>
                <a:spcPts val="5695"/>
              </a:lnSpc>
            </a:pPr>
            <a:r>
              <a:rPr sz="5250" spc="-310" dirty="0">
                <a:latin typeface="Tahoma"/>
                <a:cs typeface="Tahoma"/>
              </a:rPr>
              <a:t>180</a:t>
            </a:r>
            <a:endParaRPr sz="5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6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250" dirty="0">
                <a:latin typeface="Tahoma"/>
                <a:cs typeface="Tahoma"/>
              </a:rPr>
              <a:t>Ảnh</a:t>
            </a:r>
            <a:r>
              <a:rPr sz="5250" spc="-390" dirty="0">
                <a:latin typeface="Tahoma"/>
                <a:cs typeface="Tahoma"/>
              </a:rPr>
              <a:t> </a:t>
            </a:r>
            <a:r>
              <a:rPr sz="5250" spc="125" dirty="0">
                <a:latin typeface="Tahoma"/>
                <a:cs typeface="Tahoma"/>
              </a:rPr>
              <a:t>gốc</a:t>
            </a:r>
            <a:r>
              <a:rPr sz="5250" spc="-390" dirty="0">
                <a:latin typeface="Tahoma"/>
                <a:cs typeface="Tahoma"/>
              </a:rPr>
              <a:t> </a:t>
            </a:r>
            <a:r>
              <a:rPr sz="5250" spc="-25" dirty="0">
                <a:latin typeface="Tahoma"/>
                <a:cs typeface="Tahoma"/>
              </a:rPr>
              <a:t>(0)</a:t>
            </a:r>
            <a:endParaRPr sz="5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5250" spc="-25" dirty="0">
                <a:latin typeface="Tahoma"/>
                <a:cs typeface="Tahoma"/>
              </a:rPr>
              <a:t>270</a:t>
            </a:r>
            <a:endParaRPr sz="5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C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509" y="0"/>
            <a:ext cx="15611474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9816" y="0"/>
            <a:ext cx="10926107" cy="10285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6833" y="1161351"/>
            <a:ext cx="129790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9600" spc="76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 lớp đối tượng</a:t>
            </a:r>
            <a:endParaRPr sz="9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6342" y="0"/>
            <a:ext cx="1289684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5" y="0"/>
            <a:ext cx="16182974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041" y="0"/>
            <a:ext cx="15535274" cy="8543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54341" y="8747118"/>
            <a:ext cx="1087247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3100" spc="-315" dirty="0">
                <a:solidFill>
                  <a:srgbClr val="FFFFFF"/>
                </a:solidFill>
                <a:latin typeface="Verdana"/>
                <a:cs typeface="Verdana"/>
              </a:rPr>
              <a:t>29/29</a:t>
            </a:r>
            <a:r>
              <a:rPr sz="31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720" dirty="0">
                <a:solidFill>
                  <a:srgbClr val="FFFFFF"/>
                </a:solidFill>
                <a:latin typeface="Verdana"/>
                <a:cs typeface="Verdana"/>
              </a:rPr>
              <a:t>[=======]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10" dirty="0">
                <a:solidFill>
                  <a:srgbClr val="FFFFFF"/>
                </a:solidFill>
                <a:latin typeface="Verdana"/>
                <a:cs typeface="Verdana"/>
              </a:rPr>
              <a:t>2s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95" dirty="0">
                <a:solidFill>
                  <a:srgbClr val="FFFFFF"/>
                </a:solidFill>
                <a:latin typeface="Verdana"/>
                <a:cs typeface="Verdana"/>
              </a:rPr>
              <a:t>55ms/step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45" dirty="0">
                <a:solidFill>
                  <a:srgbClr val="FFFFFF"/>
                </a:solidFill>
                <a:latin typeface="Verdana"/>
                <a:cs typeface="Verdana"/>
              </a:rPr>
              <a:t> l</a:t>
            </a:r>
            <a:r>
              <a:rPr sz="310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100" spc="-25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100" spc="-86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0.3983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3100" spc="-2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100" spc="-4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00" spc="-3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100" spc="-9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9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175" dirty="0">
                <a:solidFill>
                  <a:srgbClr val="FFFFFF"/>
                </a:solidFill>
                <a:latin typeface="Verdana"/>
                <a:cs typeface="Verdana"/>
              </a:rPr>
              <a:t>0.9211
Test</a:t>
            </a:r>
            <a:r>
              <a:rPr sz="3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3100" spc="-2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100" spc="-4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00" spc="-3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100" spc="-9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50" dirty="0">
                <a:solidFill>
                  <a:srgbClr val="FFFFFF"/>
                </a:solidFill>
                <a:latin typeface="Verdana"/>
                <a:cs typeface="Verdana"/>
              </a:rPr>
              <a:t>0.92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1658" y="0"/>
            <a:ext cx="1240154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9036" y="6733040"/>
            <a:ext cx="14497049" cy="16954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0727" y="1667621"/>
            <a:ext cx="14858999" cy="40481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788" y="0"/>
            <a:ext cx="15944849" cy="8496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54341" y="8747118"/>
            <a:ext cx="11928475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3100" spc="-315" dirty="0">
                <a:solidFill>
                  <a:srgbClr val="FFFFFF"/>
                </a:solidFill>
                <a:latin typeface="Verdana"/>
                <a:cs typeface="Verdana"/>
              </a:rPr>
              <a:t>29/29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745" dirty="0">
                <a:solidFill>
                  <a:srgbClr val="FFFFFF"/>
                </a:solidFill>
                <a:latin typeface="Verdana"/>
                <a:cs typeface="Verdana"/>
              </a:rPr>
              <a:t>[===========]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10" dirty="0">
                <a:solidFill>
                  <a:srgbClr val="FFFFFF"/>
                </a:solidFill>
                <a:latin typeface="Verdana"/>
                <a:cs typeface="Verdana"/>
              </a:rPr>
              <a:t>4s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65" dirty="0">
                <a:solidFill>
                  <a:srgbClr val="FFFFFF"/>
                </a:solidFill>
                <a:latin typeface="Verdana"/>
                <a:cs typeface="Verdana"/>
              </a:rPr>
              <a:t>125ms/step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10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100" spc="-25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100" spc="-86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85" dirty="0">
                <a:solidFill>
                  <a:srgbClr val="FFFFFF"/>
                </a:solidFill>
                <a:latin typeface="Verdana"/>
                <a:cs typeface="Verdana"/>
              </a:rPr>
              <a:t>0.0485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3100" spc="-2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100" spc="-4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00" spc="-3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100" spc="-9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9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165" dirty="0">
                <a:solidFill>
                  <a:srgbClr val="FFFFFF"/>
                </a:solidFill>
                <a:latin typeface="Verdana"/>
                <a:cs typeface="Verdana"/>
              </a:rPr>
              <a:t>0.9911
Test</a:t>
            </a:r>
            <a:r>
              <a:rPr sz="3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3100" spc="-2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100" spc="-4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00" spc="-3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100" spc="-9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35" dirty="0">
                <a:solidFill>
                  <a:srgbClr val="FFFFFF"/>
                </a:solidFill>
                <a:latin typeface="Verdana"/>
                <a:cs typeface="Verdana"/>
              </a:rPr>
              <a:t>0.99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3521" y="0"/>
            <a:ext cx="12277724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4312602"/>
            <a:ext cx="53708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9600" spc="290" dirty="0">
                <a:solidFill>
                  <a:srgbClr val="FFFFFF"/>
                </a:solidFill>
                <a:latin typeface="Arial"/>
                <a:cs typeface="Arial"/>
              </a:rPr>
              <a:t>ộ</a:t>
            </a:r>
            <a:r>
              <a:rPr sz="96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96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600" spc="565" dirty="0">
                <a:solidFill>
                  <a:srgbClr val="FFFFFF"/>
                </a:solidFill>
                <a:latin typeface="Microsoft Sans Serif"/>
                <a:cs typeface="Microsoft Sans Serif"/>
              </a:rPr>
              <a:t>dung</a:t>
            </a:r>
            <a:endParaRPr sz="9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245475">
              <a:lnSpc>
                <a:spcPct val="100000"/>
              </a:lnSpc>
              <a:spcBef>
                <a:spcPts val="114"/>
              </a:spcBef>
            </a:pPr>
            <a:r>
              <a:rPr spc="-765" dirty="0"/>
              <a:t>a.</a:t>
            </a:r>
            <a:r>
              <a:rPr spc="-590" dirty="0"/>
              <a:t> </a:t>
            </a:r>
            <a:r>
              <a:rPr spc="-425" dirty="0"/>
              <a:t>Thu</a:t>
            </a:r>
            <a:r>
              <a:rPr spc="-585" dirty="0"/>
              <a:t> </a:t>
            </a:r>
            <a:r>
              <a:rPr spc="-420" dirty="0"/>
              <a:t>thập</a:t>
            </a:r>
            <a:r>
              <a:rPr spc="-590" dirty="0"/>
              <a:t> </a:t>
            </a:r>
            <a:r>
              <a:rPr spc="-360" dirty="0"/>
              <a:t>dữ</a:t>
            </a:r>
            <a:r>
              <a:rPr spc="-585" dirty="0"/>
              <a:t> </a:t>
            </a:r>
            <a:r>
              <a:rPr spc="-370" dirty="0"/>
              <a:t>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06364" y="3803610"/>
            <a:ext cx="6140450" cy="4382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78180" indent="-666115">
              <a:lnSpc>
                <a:spcPct val="100000"/>
              </a:lnSpc>
              <a:spcBef>
                <a:spcPts val="114"/>
              </a:spcBef>
              <a:buAutoNum type="alphaLcPeriod" startAt="2"/>
              <a:tabLst>
                <a:tab pos="678815" algn="l"/>
              </a:tabLst>
            </a:pPr>
            <a:r>
              <a:rPr sz="5250" spc="-385" dirty="0">
                <a:solidFill>
                  <a:srgbClr val="132413"/>
                </a:solidFill>
                <a:latin typeface="Verdana"/>
                <a:cs typeface="Verdana"/>
              </a:rPr>
              <a:t>Phân</a:t>
            </a:r>
            <a:r>
              <a:rPr sz="5250" spc="-590" dirty="0">
                <a:solidFill>
                  <a:srgbClr val="132413"/>
                </a:solidFill>
                <a:latin typeface="Verdana"/>
                <a:cs typeface="Verdana"/>
              </a:rPr>
              <a:t> </a:t>
            </a:r>
            <a:r>
              <a:rPr sz="5250" spc="-305" dirty="0">
                <a:solidFill>
                  <a:srgbClr val="132413"/>
                </a:solidFill>
                <a:latin typeface="Verdana"/>
                <a:cs typeface="Verdana"/>
              </a:rPr>
              <a:t>lớp</a:t>
            </a:r>
            <a:r>
              <a:rPr sz="5250" spc="-590" dirty="0">
                <a:solidFill>
                  <a:srgbClr val="132413"/>
                </a:solidFill>
                <a:latin typeface="Verdana"/>
                <a:cs typeface="Verdana"/>
              </a:rPr>
              <a:t> </a:t>
            </a:r>
            <a:r>
              <a:rPr sz="5250" spc="-295" dirty="0">
                <a:solidFill>
                  <a:srgbClr val="132413"/>
                </a:solidFill>
                <a:latin typeface="Verdana"/>
                <a:cs typeface="Verdana"/>
              </a:rPr>
              <a:t>đối</a:t>
            </a:r>
            <a:r>
              <a:rPr sz="5250" spc="-590" dirty="0">
                <a:solidFill>
                  <a:srgbClr val="132413"/>
                </a:solidFill>
                <a:latin typeface="Verdana"/>
                <a:cs typeface="Verdana"/>
              </a:rPr>
              <a:t> </a:t>
            </a:r>
            <a:r>
              <a:rPr sz="5250" spc="-405" dirty="0">
                <a:solidFill>
                  <a:srgbClr val="132413"/>
                </a:solidFill>
                <a:latin typeface="Verdana"/>
                <a:cs typeface="Verdana"/>
              </a:rPr>
              <a:t>tượng</a:t>
            </a:r>
            <a:endParaRPr sz="5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2413"/>
              </a:buClr>
              <a:buFont typeface="Verdana"/>
              <a:buAutoNum type="alphaLcPeriod" startAt="2"/>
            </a:pPr>
            <a:endParaRPr sz="6400">
              <a:latin typeface="Verdana"/>
              <a:cs typeface="Verdana"/>
            </a:endParaRPr>
          </a:p>
          <a:p>
            <a:pPr marL="662305" indent="-633095">
              <a:lnSpc>
                <a:spcPct val="100000"/>
              </a:lnSpc>
              <a:buAutoNum type="alphaLcPeriod" startAt="2"/>
              <a:tabLst>
                <a:tab pos="662940" algn="l"/>
              </a:tabLst>
            </a:pPr>
            <a:r>
              <a:rPr sz="5250" spc="-390" dirty="0">
                <a:solidFill>
                  <a:srgbClr val="132413"/>
                </a:solidFill>
                <a:latin typeface="Verdana"/>
                <a:cs typeface="Verdana"/>
              </a:rPr>
              <a:t>Xác</a:t>
            </a:r>
            <a:r>
              <a:rPr sz="5250" spc="-580" dirty="0">
                <a:solidFill>
                  <a:srgbClr val="132413"/>
                </a:solidFill>
                <a:latin typeface="Verdana"/>
                <a:cs typeface="Verdana"/>
              </a:rPr>
              <a:t> </a:t>
            </a:r>
            <a:r>
              <a:rPr sz="5250" spc="-350" dirty="0">
                <a:solidFill>
                  <a:srgbClr val="132413"/>
                </a:solidFill>
                <a:latin typeface="Verdana"/>
                <a:cs typeface="Verdana"/>
              </a:rPr>
              <a:t>định</a:t>
            </a:r>
            <a:r>
              <a:rPr sz="5250" spc="-580" dirty="0">
                <a:solidFill>
                  <a:srgbClr val="132413"/>
                </a:solidFill>
                <a:latin typeface="Verdana"/>
                <a:cs typeface="Verdana"/>
              </a:rPr>
              <a:t> </a:t>
            </a:r>
            <a:r>
              <a:rPr sz="5250" spc="-229" dirty="0">
                <a:solidFill>
                  <a:srgbClr val="132413"/>
                </a:solidFill>
                <a:latin typeface="Verdana"/>
                <a:cs typeface="Verdana"/>
              </a:rPr>
              <a:t>góc</a:t>
            </a:r>
            <a:r>
              <a:rPr sz="5250" spc="-580" dirty="0">
                <a:solidFill>
                  <a:srgbClr val="132413"/>
                </a:solidFill>
                <a:latin typeface="Verdana"/>
                <a:cs typeface="Verdana"/>
              </a:rPr>
              <a:t> </a:t>
            </a:r>
            <a:r>
              <a:rPr sz="5250" spc="-505" dirty="0">
                <a:solidFill>
                  <a:srgbClr val="132413"/>
                </a:solidFill>
                <a:latin typeface="Verdana"/>
                <a:cs typeface="Verdana"/>
              </a:rPr>
              <a:t>quay</a:t>
            </a:r>
            <a:endParaRPr sz="52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32413"/>
              </a:buClr>
              <a:buFont typeface="Verdana"/>
              <a:buAutoNum type="alphaLcPeriod" startAt="2"/>
            </a:pPr>
            <a:endParaRPr sz="6250">
              <a:latin typeface="Verdana"/>
              <a:cs typeface="Verdana"/>
            </a:endParaRPr>
          </a:p>
          <a:p>
            <a:pPr marL="695960" indent="-666115">
              <a:lnSpc>
                <a:spcPct val="100000"/>
              </a:lnSpc>
              <a:buAutoNum type="alphaLcPeriod" startAt="2"/>
              <a:tabLst>
                <a:tab pos="695960" algn="l"/>
              </a:tabLst>
            </a:pPr>
            <a:r>
              <a:rPr sz="5250" spc="-420" dirty="0">
                <a:solidFill>
                  <a:srgbClr val="132413"/>
                </a:solidFill>
                <a:latin typeface="Verdana"/>
                <a:cs typeface="Verdana"/>
              </a:rPr>
              <a:t>Triển</a:t>
            </a:r>
            <a:r>
              <a:rPr sz="5250" spc="-585" dirty="0">
                <a:solidFill>
                  <a:srgbClr val="132413"/>
                </a:solidFill>
                <a:latin typeface="Verdana"/>
                <a:cs typeface="Verdana"/>
              </a:rPr>
              <a:t> </a:t>
            </a:r>
            <a:r>
              <a:rPr sz="5250" spc="-515" dirty="0">
                <a:solidFill>
                  <a:srgbClr val="132413"/>
                </a:solidFill>
                <a:latin typeface="Verdana"/>
                <a:cs typeface="Verdana"/>
              </a:rPr>
              <a:t>khai</a:t>
            </a:r>
            <a:r>
              <a:rPr sz="5250" spc="-585" dirty="0">
                <a:solidFill>
                  <a:srgbClr val="132413"/>
                </a:solidFill>
                <a:latin typeface="Verdana"/>
                <a:cs typeface="Verdana"/>
              </a:rPr>
              <a:t> </a:t>
            </a:r>
            <a:r>
              <a:rPr sz="5250" spc="-650" dirty="0">
                <a:solidFill>
                  <a:srgbClr val="132413"/>
                </a:solidFill>
                <a:latin typeface="Verdana"/>
                <a:cs typeface="Verdana"/>
              </a:rPr>
              <a:t>mô</a:t>
            </a:r>
            <a:r>
              <a:rPr sz="5250" spc="-585" dirty="0">
                <a:solidFill>
                  <a:srgbClr val="132413"/>
                </a:solidFill>
                <a:latin typeface="Verdana"/>
                <a:cs typeface="Verdana"/>
              </a:rPr>
              <a:t> </a:t>
            </a:r>
            <a:r>
              <a:rPr sz="5250" spc="-420" dirty="0">
                <a:solidFill>
                  <a:srgbClr val="132413"/>
                </a:solidFill>
                <a:latin typeface="Verdana"/>
                <a:cs typeface="Verdana"/>
              </a:rPr>
              <a:t>hình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7871" y="0"/>
            <a:ext cx="8448675" cy="4550410"/>
          </a:xfrm>
          <a:custGeom>
            <a:avLst/>
            <a:gdLst/>
            <a:ahLst/>
            <a:cxnLst/>
            <a:rect l="l" t="t" r="r" b="b"/>
            <a:pathLst>
              <a:path w="8448675" h="4550410">
                <a:moveTo>
                  <a:pt x="3786373" y="4549880"/>
                </a:moveTo>
                <a:lnTo>
                  <a:pt x="3739517" y="4549738"/>
                </a:lnTo>
                <a:lnTo>
                  <a:pt x="3692647" y="4549138"/>
                </a:lnTo>
                <a:lnTo>
                  <a:pt x="3645771" y="4548063"/>
                </a:lnTo>
                <a:lnTo>
                  <a:pt x="3598900" y="4546497"/>
                </a:lnTo>
                <a:lnTo>
                  <a:pt x="3552043" y="4544426"/>
                </a:lnTo>
                <a:lnTo>
                  <a:pt x="3505212" y="4541833"/>
                </a:lnTo>
                <a:lnTo>
                  <a:pt x="3458415" y="4538703"/>
                </a:lnTo>
                <a:lnTo>
                  <a:pt x="3411663" y="4535019"/>
                </a:lnTo>
                <a:lnTo>
                  <a:pt x="3364966" y="4530768"/>
                </a:lnTo>
                <a:lnTo>
                  <a:pt x="3318334" y="4525933"/>
                </a:lnTo>
                <a:lnTo>
                  <a:pt x="3271777" y="4520498"/>
                </a:lnTo>
                <a:lnTo>
                  <a:pt x="3225306" y="4514447"/>
                </a:lnTo>
                <a:lnTo>
                  <a:pt x="3178929" y="4507767"/>
                </a:lnTo>
                <a:lnTo>
                  <a:pt x="3132657" y="4500439"/>
                </a:lnTo>
                <a:lnTo>
                  <a:pt x="3086501" y="4492450"/>
                </a:lnTo>
                <a:lnTo>
                  <a:pt x="3040470" y="4483783"/>
                </a:lnTo>
                <a:lnTo>
                  <a:pt x="2994574" y="4474423"/>
                </a:lnTo>
                <a:lnTo>
                  <a:pt x="2948823" y="4464354"/>
                </a:lnTo>
                <a:lnTo>
                  <a:pt x="2903228" y="4453561"/>
                </a:lnTo>
                <a:lnTo>
                  <a:pt x="2857798" y="4442028"/>
                </a:lnTo>
                <a:lnTo>
                  <a:pt x="2812543" y="4429740"/>
                </a:lnTo>
                <a:lnTo>
                  <a:pt x="2767474" y="4416680"/>
                </a:lnTo>
                <a:lnTo>
                  <a:pt x="2722601" y="4402834"/>
                </a:lnTo>
                <a:lnTo>
                  <a:pt x="2677933" y="4388185"/>
                </a:lnTo>
                <a:lnTo>
                  <a:pt x="2633480" y="4372718"/>
                </a:lnTo>
                <a:lnTo>
                  <a:pt x="2589254" y="4356418"/>
                </a:lnTo>
                <a:lnTo>
                  <a:pt x="2545262" y="4339268"/>
                </a:lnTo>
                <a:lnTo>
                  <a:pt x="2501517" y="4321254"/>
                </a:lnTo>
                <a:lnTo>
                  <a:pt x="2458027" y="4302360"/>
                </a:lnTo>
                <a:lnTo>
                  <a:pt x="2414803" y="4282570"/>
                </a:lnTo>
                <a:lnTo>
                  <a:pt x="2371855" y="4261868"/>
                </a:lnTo>
                <a:lnTo>
                  <a:pt x="2329193" y="4240239"/>
                </a:lnTo>
                <a:lnTo>
                  <a:pt x="2286826" y="4217667"/>
                </a:lnTo>
                <a:lnTo>
                  <a:pt x="2244766" y="4194137"/>
                </a:lnTo>
                <a:lnTo>
                  <a:pt x="2203021" y="4169633"/>
                </a:lnTo>
                <a:lnTo>
                  <a:pt x="2161603" y="4144140"/>
                </a:lnTo>
                <a:lnTo>
                  <a:pt x="2120520" y="4117641"/>
                </a:lnTo>
                <a:lnTo>
                  <a:pt x="2079784" y="4090122"/>
                </a:lnTo>
                <a:lnTo>
                  <a:pt x="2039404" y="4061566"/>
                </a:lnTo>
                <a:lnTo>
                  <a:pt x="1999390" y="4031959"/>
                </a:lnTo>
                <a:lnTo>
                  <a:pt x="1959752" y="4001284"/>
                </a:lnTo>
                <a:lnTo>
                  <a:pt x="1920500" y="3969526"/>
                </a:lnTo>
                <a:lnTo>
                  <a:pt x="1881645" y="3936669"/>
                </a:lnTo>
                <a:lnTo>
                  <a:pt x="1843196" y="3902698"/>
                </a:lnTo>
                <a:lnTo>
                  <a:pt x="1805163" y="3867598"/>
                </a:lnTo>
                <a:lnTo>
                  <a:pt x="1767557" y="3831351"/>
                </a:lnTo>
                <a:lnTo>
                  <a:pt x="1730387" y="3793944"/>
                </a:lnTo>
                <a:lnTo>
                  <a:pt x="1693664" y="3755360"/>
                </a:lnTo>
                <a:lnTo>
                  <a:pt x="1657397" y="3715584"/>
                </a:lnTo>
                <a:lnTo>
                  <a:pt x="1621597" y="3674600"/>
                </a:lnTo>
                <a:lnTo>
                  <a:pt x="1586273" y="3632392"/>
                </a:lnTo>
                <a:lnTo>
                  <a:pt x="1525282" y="3558377"/>
                </a:lnTo>
                <a:lnTo>
                  <a:pt x="1465789" y="3487024"/>
                </a:lnTo>
                <a:lnTo>
                  <a:pt x="1407779" y="3418261"/>
                </a:lnTo>
                <a:lnTo>
                  <a:pt x="1351239" y="3352013"/>
                </a:lnTo>
                <a:lnTo>
                  <a:pt x="1296155" y="3288206"/>
                </a:lnTo>
                <a:lnTo>
                  <a:pt x="1242514" y="3226767"/>
                </a:lnTo>
                <a:lnTo>
                  <a:pt x="1190301" y="3167621"/>
                </a:lnTo>
                <a:lnTo>
                  <a:pt x="1139503" y="3110696"/>
                </a:lnTo>
                <a:lnTo>
                  <a:pt x="1090106" y="3055916"/>
                </a:lnTo>
                <a:lnTo>
                  <a:pt x="1042097" y="3003208"/>
                </a:lnTo>
                <a:lnTo>
                  <a:pt x="950185" y="2903715"/>
                </a:lnTo>
                <a:lnTo>
                  <a:pt x="863657" y="2811624"/>
                </a:lnTo>
                <a:lnTo>
                  <a:pt x="743721" y="2686076"/>
                </a:lnTo>
                <a:lnTo>
                  <a:pt x="537963" y="2472988"/>
                </a:lnTo>
                <a:lnTo>
                  <a:pt x="479082" y="2411056"/>
                </a:lnTo>
                <a:lnTo>
                  <a:pt x="424870" y="2352686"/>
                </a:lnTo>
                <a:lnTo>
                  <a:pt x="375216" y="2297290"/>
                </a:lnTo>
                <a:lnTo>
                  <a:pt x="330012" y="2244276"/>
                </a:lnTo>
                <a:lnTo>
                  <a:pt x="289146" y="2193054"/>
                </a:lnTo>
                <a:lnTo>
                  <a:pt x="252508" y="2143033"/>
                </a:lnTo>
                <a:lnTo>
                  <a:pt x="219989" y="2093623"/>
                </a:lnTo>
                <a:lnTo>
                  <a:pt x="191479" y="2044232"/>
                </a:lnTo>
                <a:lnTo>
                  <a:pt x="166867" y="1994271"/>
                </a:lnTo>
                <a:lnTo>
                  <a:pt x="146043" y="1943148"/>
                </a:lnTo>
                <a:lnTo>
                  <a:pt x="128897" y="1890274"/>
                </a:lnTo>
                <a:lnTo>
                  <a:pt x="115320" y="1835056"/>
                </a:lnTo>
                <a:lnTo>
                  <a:pt x="105201" y="1776905"/>
                </a:lnTo>
                <a:lnTo>
                  <a:pt x="57716" y="1388116"/>
                </a:lnTo>
                <a:lnTo>
                  <a:pt x="44923" y="1273431"/>
                </a:lnTo>
                <a:lnTo>
                  <a:pt x="36630" y="1192198"/>
                </a:lnTo>
                <a:lnTo>
                  <a:pt x="28741" y="1107409"/>
                </a:lnTo>
                <a:lnTo>
                  <a:pt x="21439" y="1019286"/>
                </a:lnTo>
                <a:lnTo>
                  <a:pt x="14908" y="928057"/>
                </a:lnTo>
                <a:lnTo>
                  <a:pt x="9333" y="833946"/>
                </a:lnTo>
                <a:lnTo>
                  <a:pt x="6961" y="785880"/>
                </a:lnTo>
                <a:lnTo>
                  <a:pt x="4897" y="737178"/>
                </a:lnTo>
                <a:lnTo>
                  <a:pt x="3164" y="687868"/>
                </a:lnTo>
                <a:lnTo>
                  <a:pt x="1784" y="637978"/>
                </a:lnTo>
                <a:lnTo>
                  <a:pt x="782" y="587537"/>
                </a:lnTo>
                <a:lnTo>
                  <a:pt x="179" y="536572"/>
                </a:lnTo>
                <a:lnTo>
                  <a:pt x="0" y="485112"/>
                </a:lnTo>
                <a:lnTo>
                  <a:pt x="266" y="433185"/>
                </a:lnTo>
                <a:lnTo>
                  <a:pt x="1000" y="380819"/>
                </a:lnTo>
                <a:lnTo>
                  <a:pt x="2227" y="328042"/>
                </a:lnTo>
                <a:lnTo>
                  <a:pt x="3969" y="274882"/>
                </a:lnTo>
                <a:lnTo>
                  <a:pt x="6248" y="221368"/>
                </a:lnTo>
                <a:lnTo>
                  <a:pt x="9089" y="167528"/>
                </a:lnTo>
                <a:lnTo>
                  <a:pt x="12513" y="113389"/>
                </a:lnTo>
                <a:lnTo>
                  <a:pt x="16544" y="58980"/>
                </a:lnTo>
                <a:lnTo>
                  <a:pt x="21624" y="0"/>
                </a:lnTo>
                <a:lnTo>
                  <a:pt x="8381051" y="0"/>
                </a:lnTo>
                <a:lnTo>
                  <a:pt x="8397734" y="81593"/>
                </a:lnTo>
                <a:lnTo>
                  <a:pt x="8405770" y="125852"/>
                </a:lnTo>
                <a:lnTo>
                  <a:pt x="8413099" y="170047"/>
                </a:lnTo>
                <a:lnTo>
                  <a:pt x="8419723" y="214192"/>
                </a:lnTo>
                <a:lnTo>
                  <a:pt x="8425644" y="258299"/>
                </a:lnTo>
                <a:lnTo>
                  <a:pt x="8430866" y="302382"/>
                </a:lnTo>
                <a:lnTo>
                  <a:pt x="8435390" y="346453"/>
                </a:lnTo>
                <a:lnTo>
                  <a:pt x="8439221" y="390524"/>
                </a:lnTo>
                <a:lnTo>
                  <a:pt x="8442359" y="434609"/>
                </a:lnTo>
                <a:lnTo>
                  <a:pt x="8444809" y="478721"/>
                </a:lnTo>
                <a:lnTo>
                  <a:pt x="8446572" y="522873"/>
                </a:lnTo>
                <a:lnTo>
                  <a:pt x="8447652" y="567076"/>
                </a:lnTo>
                <a:lnTo>
                  <a:pt x="8448052" y="611344"/>
                </a:lnTo>
                <a:lnTo>
                  <a:pt x="8447773" y="655690"/>
                </a:lnTo>
                <a:lnTo>
                  <a:pt x="8446819" y="700127"/>
                </a:lnTo>
                <a:lnTo>
                  <a:pt x="8445192" y="744667"/>
                </a:lnTo>
                <a:lnTo>
                  <a:pt x="8442896" y="789324"/>
                </a:lnTo>
                <a:lnTo>
                  <a:pt x="8439932" y="834109"/>
                </a:lnTo>
                <a:lnTo>
                  <a:pt x="8436304" y="879037"/>
                </a:lnTo>
                <a:lnTo>
                  <a:pt x="8432014" y="924119"/>
                </a:lnTo>
                <a:lnTo>
                  <a:pt x="8427066" y="969369"/>
                </a:lnTo>
                <a:lnTo>
                  <a:pt x="8421461" y="1014799"/>
                </a:lnTo>
                <a:lnTo>
                  <a:pt x="8415202" y="1060422"/>
                </a:lnTo>
                <a:lnTo>
                  <a:pt x="8408293" y="1106251"/>
                </a:lnTo>
                <a:lnTo>
                  <a:pt x="8400736" y="1152299"/>
                </a:lnTo>
                <a:lnTo>
                  <a:pt x="8392533" y="1198578"/>
                </a:lnTo>
                <a:lnTo>
                  <a:pt x="8383687" y="1245102"/>
                </a:lnTo>
                <a:lnTo>
                  <a:pt x="8374202" y="1291883"/>
                </a:lnTo>
                <a:lnTo>
                  <a:pt x="8364079" y="1338934"/>
                </a:lnTo>
                <a:lnTo>
                  <a:pt x="8353322" y="1386268"/>
                </a:lnTo>
                <a:lnTo>
                  <a:pt x="8341933" y="1433898"/>
                </a:lnTo>
                <a:lnTo>
                  <a:pt x="8329916" y="1481836"/>
                </a:lnTo>
                <a:lnTo>
                  <a:pt x="8317271" y="1530095"/>
                </a:lnTo>
                <a:lnTo>
                  <a:pt x="8304003" y="1578689"/>
                </a:lnTo>
                <a:lnTo>
                  <a:pt x="8290114" y="1627629"/>
                </a:lnTo>
                <a:lnTo>
                  <a:pt x="8275607" y="1676930"/>
                </a:lnTo>
                <a:lnTo>
                  <a:pt x="8260485" y="1726603"/>
                </a:lnTo>
                <a:lnTo>
                  <a:pt x="8244750" y="1776661"/>
                </a:lnTo>
                <a:lnTo>
                  <a:pt x="8228404" y="1827117"/>
                </a:lnTo>
                <a:lnTo>
                  <a:pt x="8211452" y="1877985"/>
                </a:lnTo>
                <a:lnTo>
                  <a:pt x="8193895" y="1929276"/>
                </a:lnTo>
                <a:lnTo>
                  <a:pt x="8175736" y="1981004"/>
                </a:lnTo>
                <a:lnTo>
                  <a:pt x="8156977" y="2033181"/>
                </a:lnTo>
                <a:lnTo>
                  <a:pt x="8139053" y="2081386"/>
                </a:lnTo>
                <a:lnTo>
                  <a:pt x="8120466" y="2129245"/>
                </a:lnTo>
                <a:lnTo>
                  <a:pt x="8101226" y="2176755"/>
                </a:lnTo>
                <a:lnTo>
                  <a:pt x="8081341" y="2223909"/>
                </a:lnTo>
                <a:lnTo>
                  <a:pt x="8060820" y="2270704"/>
                </a:lnTo>
                <a:lnTo>
                  <a:pt x="8039670" y="2317134"/>
                </a:lnTo>
                <a:lnTo>
                  <a:pt x="8017902" y="2363194"/>
                </a:lnTo>
                <a:lnTo>
                  <a:pt x="7995522" y="2408878"/>
                </a:lnTo>
                <a:lnTo>
                  <a:pt x="7972540" y="2454183"/>
                </a:lnTo>
                <a:lnTo>
                  <a:pt x="7948964" y="2499102"/>
                </a:lnTo>
                <a:lnTo>
                  <a:pt x="7924802" y="2543632"/>
                </a:lnTo>
                <a:lnTo>
                  <a:pt x="7900064" y="2587766"/>
                </a:lnTo>
                <a:lnTo>
                  <a:pt x="7874757" y="2631500"/>
                </a:lnTo>
                <a:lnTo>
                  <a:pt x="7848890" y="2674829"/>
                </a:lnTo>
                <a:lnTo>
                  <a:pt x="7822472" y="2717747"/>
                </a:lnTo>
                <a:lnTo>
                  <a:pt x="7795511" y="2760251"/>
                </a:lnTo>
                <a:lnTo>
                  <a:pt x="7768015" y="2802334"/>
                </a:lnTo>
                <a:lnTo>
                  <a:pt x="7739994" y="2843991"/>
                </a:lnTo>
                <a:lnTo>
                  <a:pt x="7711455" y="2885219"/>
                </a:lnTo>
                <a:lnTo>
                  <a:pt x="7682407" y="2926010"/>
                </a:lnTo>
                <a:lnTo>
                  <a:pt x="7652858" y="2966362"/>
                </a:lnTo>
                <a:lnTo>
                  <a:pt x="7622818" y="3006268"/>
                </a:lnTo>
                <a:lnTo>
                  <a:pt x="7592294" y="3045723"/>
                </a:lnTo>
                <a:lnTo>
                  <a:pt x="7561295" y="3084723"/>
                </a:lnTo>
                <a:lnTo>
                  <a:pt x="7529829" y="3123262"/>
                </a:lnTo>
                <a:lnTo>
                  <a:pt x="7497906" y="3161336"/>
                </a:lnTo>
                <a:lnTo>
                  <a:pt x="7465532" y="3198939"/>
                </a:lnTo>
                <a:lnTo>
                  <a:pt x="7432718" y="3236067"/>
                </a:lnTo>
                <a:lnTo>
                  <a:pt x="7399472" y="3272714"/>
                </a:lnTo>
                <a:lnTo>
                  <a:pt x="7365801" y="3308875"/>
                </a:lnTo>
                <a:lnTo>
                  <a:pt x="7331715" y="3344545"/>
                </a:lnTo>
                <a:lnTo>
                  <a:pt x="7297222" y="3379720"/>
                </a:lnTo>
                <a:lnTo>
                  <a:pt x="7262331" y="3414394"/>
                </a:lnTo>
                <a:lnTo>
                  <a:pt x="7227049" y="3448562"/>
                </a:lnTo>
                <a:lnTo>
                  <a:pt x="7191386" y="3482219"/>
                </a:lnTo>
                <a:lnTo>
                  <a:pt x="7155349" y="3515360"/>
                </a:lnTo>
                <a:lnTo>
                  <a:pt x="7118949" y="3547980"/>
                </a:lnTo>
                <a:lnTo>
                  <a:pt x="7082192" y="3580075"/>
                </a:lnTo>
                <a:lnTo>
                  <a:pt x="7045087" y="3611638"/>
                </a:lnTo>
                <a:lnTo>
                  <a:pt x="7007644" y="3642666"/>
                </a:lnTo>
                <a:lnTo>
                  <a:pt x="6969870" y="3673152"/>
                </a:lnTo>
                <a:lnTo>
                  <a:pt x="6931774" y="3703092"/>
                </a:lnTo>
                <a:lnTo>
                  <a:pt x="6893364" y="3732481"/>
                </a:lnTo>
                <a:lnTo>
                  <a:pt x="6854649" y="3761314"/>
                </a:lnTo>
                <a:lnTo>
                  <a:pt x="6815638" y="3789586"/>
                </a:lnTo>
                <a:lnTo>
                  <a:pt x="6776339" y="3817292"/>
                </a:lnTo>
                <a:lnTo>
                  <a:pt x="6736760" y="3844427"/>
                </a:lnTo>
                <a:lnTo>
                  <a:pt x="6696909" y="3870985"/>
                </a:lnTo>
                <a:lnTo>
                  <a:pt x="6656797" y="3896962"/>
                </a:lnTo>
                <a:lnTo>
                  <a:pt x="6616430" y="3922352"/>
                </a:lnTo>
                <a:lnTo>
                  <a:pt x="6575818" y="3947152"/>
                </a:lnTo>
                <a:lnTo>
                  <a:pt x="6534968" y="3971355"/>
                </a:lnTo>
                <a:lnTo>
                  <a:pt x="6493890" y="3994956"/>
                </a:lnTo>
                <a:lnTo>
                  <a:pt x="6452592" y="4017951"/>
                </a:lnTo>
                <a:lnTo>
                  <a:pt x="6411082" y="4040335"/>
                </a:lnTo>
                <a:lnTo>
                  <a:pt x="6369369" y="4062102"/>
                </a:lnTo>
                <a:lnTo>
                  <a:pt x="6327461" y="4083248"/>
                </a:lnTo>
                <a:lnTo>
                  <a:pt x="6285367" y="4103767"/>
                </a:lnTo>
                <a:lnTo>
                  <a:pt x="6243096" y="4123654"/>
                </a:lnTo>
                <a:lnTo>
                  <a:pt x="6200655" y="4142905"/>
                </a:lnTo>
                <a:lnTo>
                  <a:pt x="6158054" y="4161515"/>
                </a:lnTo>
                <a:lnTo>
                  <a:pt x="6115301" y="4179477"/>
                </a:lnTo>
                <a:lnTo>
                  <a:pt x="6072404" y="4196788"/>
                </a:lnTo>
                <a:lnTo>
                  <a:pt x="6029372" y="4213442"/>
                </a:lnTo>
                <a:lnTo>
                  <a:pt x="5986213" y="4229435"/>
                </a:lnTo>
                <a:lnTo>
                  <a:pt x="5942936" y="4244760"/>
                </a:lnTo>
                <a:lnTo>
                  <a:pt x="5899549" y="4259414"/>
                </a:lnTo>
                <a:lnTo>
                  <a:pt x="5856061" y="4273391"/>
                </a:lnTo>
                <a:lnTo>
                  <a:pt x="5812481" y="4286686"/>
                </a:lnTo>
                <a:lnTo>
                  <a:pt x="5768816" y="4299294"/>
                </a:lnTo>
                <a:lnTo>
                  <a:pt x="5725076" y="4311210"/>
                </a:lnTo>
                <a:lnTo>
                  <a:pt x="5681268" y="4322429"/>
                </a:lnTo>
                <a:lnTo>
                  <a:pt x="5637402" y="4332947"/>
                </a:lnTo>
                <a:lnTo>
                  <a:pt x="5593485" y="4342757"/>
                </a:lnTo>
                <a:lnTo>
                  <a:pt x="5549527" y="4351855"/>
                </a:lnTo>
                <a:lnTo>
                  <a:pt x="5505536" y="4360236"/>
                </a:lnTo>
                <a:lnTo>
                  <a:pt x="5461519" y="4367895"/>
                </a:lnTo>
                <a:lnTo>
                  <a:pt x="4966339" y="4443466"/>
                </a:lnTo>
                <a:lnTo>
                  <a:pt x="4836721" y="4462260"/>
                </a:lnTo>
                <a:lnTo>
                  <a:pt x="4704798" y="4480290"/>
                </a:lnTo>
                <a:lnTo>
                  <a:pt x="4615701" y="4491678"/>
                </a:lnTo>
                <a:lnTo>
                  <a:pt x="4525780" y="4502414"/>
                </a:lnTo>
                <a:lnTo>
                  <a:pt x="4435115" y="4512374"/>
                </a:lnTo>
                <a:lnTo>
                  <a:pt x="4343786" y="4521433"/>
                </a:lnTo>
                <a:lnTo>
                  <a:pt x="4251874" y="4529466"/>
                </a:lnTo>
                <a:lnTo>
                  <a:pt x="4159458" y="4536349"/>
                </a:lnTo>
                <a:lnTo>
                  <a:pt x="4113087" y="4539320"/>
                </a:lnTo>
                <a:lnTo>
                  <a:pt x="4066620" y="4541957"/>
                </a:lnTo>
                <a:lnTo>
                  <a:pt x="4020068" y="4544243"/>
                </a:lnTo>
                <a:lnTo>
                  <a:pt x="3973440" y="4546164"/>
                </a:lnTo>
                <a:lnTo>
                  <a:pt x="3926746" y="4547704"/>
                </a:lnTo>
                <a:lnTo>
                  <a:pt x="3879997" y="4548847"/>
                </a:lnTo>
                <a:lnTo>
                  <a:pt x="3833203" y="4549577"/>
                </a:lnTo>
                <a:lnTo>
                  <a:pt x="3786373" y="4549880"/>
                </a:lnTo>
                <a:close/>
              </a:path>
            </a:pathLst>
          </a:custGeom>
          <a:solidFill>
            <a:srgbClr val="B6CCB6">
              <a:alpha val="2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39816" y="3161383"/>
            <a:ext cx="9776460" cy="7124700"/>
            <a:chOff x="4539816" y="3161383"/>
            <a:chExt cx="9776460" cy="7124700"/>
          </a:xfrm>
        </p:grpSpPr>
        <p:sp>
          <p:nvSpPr>
            <p:cNvPr id="4" name="object 4"/>
            <p:cNvSpPr/>
            <p:nvPr/>
          </p:nvSpPr>
          <p:spPr>
            <a:xfrm>
              <a:off x="4539816" y="6277166"/>
              <a:ext cx="9776460" cy="4008754"/>
            </a:xfrm>
            <a:custGeom>
              <a:avLst/>
              <a:gdLst/>
              <a:ahLst/>
              <a:cxnLst/>
              <a:rect l="l" t="t" r="r" b="b"/>
              <a:pathLst>
                <a:path w="9776460" h="4008754">
                  <a:moveTo>
                    <a:pt x="9676888" y="2712638"/>
                  </a:moveTo>
                  <a:lnTo>
                    <a:pt x="9592976" y="2472674"/>
                  </a:lnTo>
                  <a:lnTo>
                    <a:pt x="9587750" y="2419256"/>
                  </a:lnTo>
                  <a:lnTo>
                    <a:pt x="9498724" y="2164671"/>
                  </a:lnTo>
                  <a:lnTo>
                    <a:pt x="9554176" y="2246296"/>
                  </a:lnTo>
                  <a:lnTo>
                    <a:pt x="9649434" y="2518706"/>
                  </a:lnTo>
                  <a:lnTo>
                    <a:pt x="9653196" y="2567936"/>
                  </a:lnTo>
                  <a:lnTo>
                    <a:pt x="9672846" y="2662605"/>
                  </a:lnTo>
                  <a:lnTo>
                    <a:pt x="9676888" y="2712638"/>
                  </a:lnTo>
                  <a:close/>
                </a:path>
                <a:path w="9776460" h="4008754">
                  <a:moveTo>
                    <a:pt x="234684" y="3797290"/>
                  </a:moveTo>
                  <a:lnTo>
                    <a:pt x="34161" y="3223856"/>
                  </a:lnTo>
                  <a:lnTo>
                    <a:pt x="0" y="2818369"/>
                  </a:lnTo>
                  <a:lnTo>
                    <a:pt x="8273" y="2765080"/>
                  </a:lnTo>
                  <a:lnTo>
                    <a:pt x="4717" y="2716436"/>
                  </a:lnTo>
                  <a:lnTo>
                    <a:pt x="46854" y="2452188"/>
                  </a:lnTo>
                  <a:lnTo>
                    <a:pt x="57152" y="2404690"/>
                  </a:lnTo>
                  <a:lnTo>
                    <a:pt x="80322" y="2355525"/>
                  </a:lnTo>
                  <a:lnTo>
                    <a:pt x="92420" y="2313173"/>
                  </a:lnTo>
                  <a:lnTo>
                    <a:pt x="117457" y="2269348"/>
                  </a:lnTo>
                  <a:lnTo>
                    <a:pt x="143480" y="2228339"/>
                  </a:lnTo>
                  <a:lnTo>
                    <a:pt x="170521" y="2190245"/>
                  </a:lnTo>
                  <a:lnTo>
                    <a:pt x="210603" y="2150971"/>
                  </a:lnTo>
                  <a:lnTo>
                    <a:pt x="239785" y="2118997"/>
                  </a:lnTo>
                  <a:lnTo>
                    <a:pt x="270088" y="2090231"/>
                  </a:lnTo>
                  <a:lnTo>
                    <a:pt x="313534" y="2060576"/>
                  </a:lnTo>
                  <a:lnTo>
                    <a:pt x="358170" y="2034323"/>
                  </a:lnTo>
                  <a:lnTo>
                    <a:pt x="404030" y="2011569"/>
                  </a:lnTo>
                  <a:lnTo>
                    <a:pt x="439159" y="1996604"/>
                  </a:lnTo>
                  <a:lnTo>
                    <a:pt x="487568" y="1981141"/>
                  </a:lnTo>
                  <a:lnTo>
                    <a:pt x="536564" y="1967355"/>
                  </a:lnTo>
                  <a:lnTo>
                    <a:pt x="585812" y="1954290"/>
                  </a:lnTo>
                  <a:lnTo>
                    <a:pt x="647299" y="1937752"/>
                  </a:lnTo>
                  <a:lnTo>
                    <a:pt x="697050" y="1926127"/>
                  </a:lnTo>
                  <a:lnTo>
                    <a:pt x="747053" y="1915221"/>
                  </a:lnTo>
                  <a:lnTo>
                    <a:pt x="797308" y="1905036"/>
                  </a:lnTo>
                  <a:lnTo>
                    <a:pt x="847814" y="1895570"/>
                  </a:lnTo>
                  <a:lnTo>
                    <a:pt x="898573" y="1886825"/>
                  </a:lnTo>
                  <a:lnTo>
                    <a:pt x="949583" y="1878800"/>
                  </a:lnTo>
                  <a:lnTo>
                    <a:pt x="1000844" y="1871494"/>
                  </a:lnTo>
                  <a:lnTo>
                    <a:pt x="1052358" y="1864909"/>
                  </a:lnTo>
                  <a:lnTo>
                    <a:pt x="1104123" y="1859044"/>
                  </a:lnTo>
                  <a:lnTo>
                    <a:pt x="1144152" y="1858090"/>
                  </a:lnTo>
                  <a:lnTo>
                    <a:pt x="1196421" y="1853665"/>
                  </a:lnTo>
                  <a:lnTo>
                    <a:pt x="1248942" y="1849960"/>
                  </a:lnTo>
                  <a:lnTo>
                    <a:pt x="1301714" y="1846974"/>
                  </a:lnTo>
                  <a:lnTo>
                    <a:pt x="1354739" y="1844709"/>
                  </a:lnTo>
                  <a:lnTo>
                    <a:pt x="1407371" y="1841324"/>
                  </a:lnTo>
                  <a:lnTo>
                    <a:pt x="1459859" y="1837525"/>
                  </a:lnTo>
                  <a:lnTo>
                    <a:pt x="1512202" y="1833312"/>
                  </a:lnTo>
                  <a:lnTo>
                    <a:pt x="1552413" y="1832877"/>
                  </a:lnTo>
                  <a:lnTo>
                    <a:pt x="1604466" y="1827834"/>
                  </a:lnTo>
                  <a:lnTo>
                    <a:pt x="1656373" y="1822375"/>
                  </a:lnTo>
                  <a:lnTo>
                    <a:pt x="1708135" y="1816500"/>
                  </a:lnTo>
                  <a:lnTo>
                    <a:pt x="1759751" y="1810207"/>
                  </a:lnTo>
                  <a:lnTo>
                    <a:pt x="1811221" y="1803497"/>
                  </a:lnTo>
                  <a:lnTo>
                    <a:pt x="1862544" y="1796367"/>
                  </a:lnTo>
                  <a:lnTo>
                    <a:pt x="1913721" y="1788818"/>
                  </a:lnTo>
                  <a:lnTo>
                    <a:pt x="1964750" y="1780849"/>
                  </a:lnTo>
                  <a:lnTo>
                    <a:pt x="2015633" y="1772459"/>
                  </a:lnTo>
                  <a:lnTo>
                    <a:pt x="2066368" y="1763647"/>
                  </a:lnTo>
                  <a:lnTo>
                    <a:pt x="2104967" y="1758605"/>
                  </a:lnTo>
                  <a:lnTo>
                    <a:pt x="2155407" y="1748949"/>
                  </a:lnTo>
                  <a:lnTo>
                    <a:pt x="2205698" y="1738868"/>
                  </a:lnTo>
                  <a:lnTo>
                    <a:pt x="2255841" y="1728363"/>
                  </a:lnTo>
                  <a:lnTo>
                    <a:pt x="2305835" y="1717434"/>
                  </a:lnTo>
                  <a:lnTo>
                    <a:pt x="2355681" y="1706078"/>
                  </a:lnTo>
                  <a:lnTo>
                    <a:pt x="2405377" y="1694296"/>
                  </a:lnTo>
                  <a:lnTo>
                    <a:pt x="2454925" y="1682087"/>
                  </a:lnTo>
                  <a:lnTo>
                    <a:pt x="2504322" y="1669451"/>
                  </a:lnTo>
                  <a:lnTo>
                    <a:pt x="2553570" y="1656386"/>
                  </a:lnTo>
                  <a:lnTo>
                    <a:pt x="2602667" y="1642891"/>
                  </a:lnTo>
                  <a:lnTo>
                    <a:pt x="2651615" y="1628967"/>
                  </a:lnTo>
                  <a:lnTo>
                    <a:pt x="2700411" y="1614612"/>
                  </a:lnTo>
                  <a:lnTo>
                    <a:pt x="2749057" y="1599826"/>
                  </a:lnTo>
                  <a:lnTo>
                    <a:pt x="2797552" y="1584608"/>
                  </a:lnTo>
                  <a:lnTo>
                    <a:pt x="2845896" y="1568958"/>
                  </a:lnTo>
                  <a:lnTo>
                    <a:pt x="2894088" y="1552874"/>
                  </a:lnTo>
                  <a:lnTo>
                    <a:pt x="2942128" y="1536356"/>
                  </a:lnTo>
                  <a:lnTo>
                    <a:pt x="2990016" y="1519403"/>
                  </a:lnTo>
                  <a:lnTo>
                    <a:pt x="3037752" y="1502015"/>
                  </a:lnTo>
                  <a:lnTo>
                    <a:pt x="3085336" y="1484191"/>
                  </a:lnTo>
                  <a:lnTo>
                    <a:pt x="3132360" y="1464768"/>
                  </a:lnTo>
                  <a:lnTo>
                    <a:pt x="3179013" y="1444284"/>
                  </a:lnTo>
                  <a:lnTo>
                    <a:pt x="3225296" y="1422738"/>
                  </a:lnTo>
                  <a:lnTo>
                    <a:pt x="3271206" y="1400130"/>
                  </a:lnTo>
                  <a:lnTo>
                    <a:pt x="3316746" y="1376461"/>
                  </a:lnTo>
                  <a:lnTo>
                    <a:pt x="3361914" y="1351730"/>
                  </a:lnTo>
                  <a:lnTo>
                    <a:pt x="3406711" y="1325937"/>
                  </a:lnTo>
                  <a:lnTo>
                    <a:pt x="3451137" y="1299083"/>
                  </a:lnTo>
                  <a:lnTo>
                    <a:pt x="3495191" y="1271167"/>
                  </a:lnTo>
                  <a:lnTo>
                    <a:pt x="3538875" y="1242190"/>
                  </a:lnTo>
                  <a:lnTo>
                    <a:pt x="3582187" y="1212150"/>
                  </a:lnTo>
                  <a:lnTo>
                    <a:pt x="3613139" y="1185242"/>
                  </a:lnTo>
                  <a:lnTo>
                    <a:pt x="3655709" y="1153079"/>
                  </a:lnTo>
                  <a:lnTo>
                    <a:pt x="3697907" y="1119855"/>
                  </a:lnTo>
                  <a:lnTo>
                    <a:pt x="3741040" y="1089303"/>
                  </a:lnTo>
                  <a:lnTo>
                    <a:pt x="3784158" y="1058710"/>
                  </a:lnTo>
                  <a:lnTo>
                    <a:pt x="3815273" y="1032264"/>
                  </a:lnTo>
                  <a:lnTo>
                    <a:pt x="3858360" y="1001582"/>
                  </a:lnTo>
                  <a:lnTo>
                    <a:pt x="3901431" y="970852"/>
                  </a:lnTo>
                  <a:lnTo>
                    <a:pt x="3932496" y="944266"/>
                  </a:lnTo>
                  <a:lnTo>
                    <a:pt x="3975532" y="913438"/>
                  </a:lnTo>
                  <a:lnTo>
                    <a:pt x="4018551" y="882559"/>
                  </a:lnTo>
                  <a:lnTo>
                    <a:pt x="4061551" y="851627"/>
                  </a:lnTo>
                  <a:lnTo>
                    <a:pt x="4092543" y="824833"/>
                  </a:lnTo>
                  <a:lnTo>
                    <a:pt x="4135505" y="793791"/>
                  </a:lnTo>
                  <a:lnTo>
                    <a:pt x="4178446" y="762691"/>
                  </a:lnTo>
                  <a:lnTo>
                    <a:pt x="4221367" y="731533"/>
                  </a:lnTo>
                  <a:lnTo>
                    <a:pt x="4252278" y="704506"/>
                  </a:lnTo>
                  <a:lnTo>
                    <a:pt x="4295156" y="673225"/>
                  </a:lnTo>
                  <a:lnTo>
                    <a:pt x="4338011" y="641881"/>
                  </a:lnTo>
                  <a:lnTo>
                    <a:pt x="4380844" y="610471"/>
                  </a:lnTo>
                  <a:lnTo>
                    <a:pt x="4411666" y="583188"/>
                  </a:lnTo>
                  <a:lnTo>
                    <a:pt x="4454452" y="551644"/>
                  </a:lnTo>
                  <a:lnTo>
                    <a:pt x="4497214" y="520031"/>
                  </a:lnTo>
                  <a:lnTo>
                    <a:pt x="4539950" y="488347"/>
                  </a:lnTo>
                  <a:lnTo>
                    <a:pt x="4570674" y="460783"/>
                  </a:lnTo>
                  <a:lnTo>
                    <a:pt x="4613359" y="428952"/>
                  </a:lnTo>
                  <a:lnTo>
                    <a:pt x="4656019" y="397046"/>
                  </a:lnTo>
                  <a:lnTo>
                    <a:pt x="4686663" y="369255"/>
                  </a:lnTo>
                  <a:lnTo>
                    <a:pt x="4729267" y="337193"/>
                  </a:lnTo>
                  <a:lnTo>
                    <a:pt x="4771844" y="305052"/>
                  </a:lnTo>
                  <a:lnTo>
                    <a:pt x="4814347" y="272698"/>
                  </a:lnTo>
                  <a:lnTo>
                    <a:pt x="4857456" y="242077"/>
                  </a:lnTo>
                  <a:lnTo>
                    <a:pt x="4901167" y="213179"/>
                  </a:lnTo>
                  <a:lnTo>
                    <a:pt x="4933488" y="190184"/>
                  </a:lnTo>
                  <a:lnTo>
                    <a:pt x="4978393" y="164699"/>
                  </a:lnTo>
                  <a:lnTo>
                    <a:pt x="5023888" y="140903"/>
                  </a:lnTo>
                  <a:lnTo>
                    <a:pt x="5069970" y="118787"/>
                  </a:lnTo>
                  <a:lnTo>
                    <a:pt x="5116636" y="98338"/>
                  </a:lnTo>
                  <a:lnTo>
                    <a:pt x="5151894" y="83740"/>
                  </a:lnTo>
                  <a:lnTo>
                    <a:pt x="5199715" y="66596"/>
                  </a:lnTo>
                  <a:lnTo>
                    <a:pt x="5248108" y="51088"/>
                  </a:lnTo>
                  <a:lnTo>
                    <a:pt x="5285082" y="41396"/>
                  </a:lnTo>
                  <a:lnTo>
                    <a:pt x="5334608" y="29127"/>
                  </a:lnTo>
                  <a:lnTo>
                    <a:pt x="5384695" y="18462"/>
                  </a:lnTo>
                  <a:lnTo>
                    <a:pt x="5423350" y="13581"/>
                  </a:lnTo>
                  <a:lnTo>
                    <a:pt x="5474547" y="6089"/>
                  </a:lnTo>
                  <a:lnTo>
                    <a:pt x="5514305" y="4360"/>
                  </a:lnTo>
                  <a:lnTo>
                    <a:pt x="5566596" y="0"/>
                  </a:lnTo>
                  <a:lnTo>
                    <a:pt x="5607441" y="1380"/>
                  </a:lnTo>
                  <a:lnTo>
                    <a:pt x="5660812" y="107"/>
                  </a:lnTo>
                  <a:lnTo>
                    <a:pt x="5702729" y="4553"/>
                  </a:lnTo>
                  <a:lnTo>
                    <a:pt x="5757165" y="6324"/>
                  </a:lnTo>
                  <a:lnTo>
                    <a:pt x="5800139" y="13793"/>
                  </a:lnTo>
                  <a:lnTo>
                    <a:pt x="5843636" y="22756"/>
                  </a:lnTo>
                  <a:lnTo>
                    <a:pt x="5899640" y="29012"/>
                  </a:lnTo>
                  <a:lnTo>
                    <a:pt x="5944171" y="40934"/>
                  </a:lnTo>
                  <a:lnTo>
                    <a:pt x="5989213" y="54317"/>
                  </a:lnTo>
                  <a:lnTo>
                    <a:pt x="6046752" y="64961"/>
                  </a:lnTo>
                  <a:lnTo>
                    <a:pt x="6139535" y="99444"/>
                  </a:lnTo>
                  <a:lnTo>
                    <a:pt x="6198035" y="112838"/>
                  </a:lnTo>
                  <a:lnTo>
                    <a:pt x="6244691" y="130837"/>
                  </a:lnTo>
                  <a:lnTo>
                    <a:pt x="6291540" y="149386"/>
                  </a:lnTo>
                  <a:lnTo>
                    <a:pt x="6338629" y="168624"/>
                  </a:lnTo>
                  <a:lnTo>
                    <a:pt x="7410096" y="577940"/>
                  </a:lnTo>
                  <a:lnTo>
                    <a:pt x="7550443" y="633020"/>
                  </a:lnTo>
                  <a:lnTo>
                    <a:pt x="7691286" y="689515"/>
                  </a:lnTo>
                  <a:lnTo>
                    <a:pt x="7785535" y="728191"/>
                  </a:lnTo>
                  <a:lnTo>
                    <a:pt x="7820796" y="752077"/>
                  </a:lnTo>
                  <a:lnTo>
                    <a:pt x="7868136" y="772030"/>
                  </a:lnTo>
                  <a:lnTo>
                    <a:pt x="7963111" y="812784"/>
                  </a:lnTo>
                  <a:lnTo>
                    <a:pt x="8010759" y="833619"/>
                  </a:lnTo>
                  <a:lnTo>
                    <a:pt x="8046534" y="858973"/>
                  </a:lnTo>
                  <a:lnTo>
                    <a:pt x="8094417" y="880480"/>
                  </a:lnTo>
                  <a:lnTo>
                    <a:pt x="8142427" y="902350"/>
                  </a:lnTo>
                  <a:lnTo>
                    <a:pt x="8178581" y="928790"/>
                  </a:lnTo>
                  <a:lnTo>
                    <a:pt x="8226861" y="951435"/>
                  </a:lnTo>
                  <a:lnTo>
                    <a:pt x="8263299" y="978685"/>
                  </a:lnTo>
                  <a:lnTo>
                    <a:pt x="8311874" y="1002173"/>
                  </a:lnTo>
                  <a:lnTo>
                    <a:pt x="8385525" y="1058892"/>
                  </a:lnTo>
                  <a:lnTo>
                    <a:pt x="8434588" y="1083773"/>
                  </a:lnTo>
                  <a:lnTo>
                    <a:pt x="8509266" y="1143432"/>
                  </a:lnTo>
                  <a:lnTo>
                    <a:pt x="8558870" y="1169860"/>
                  </a:lnTo>
                  <a:lnTo>
                    <a:pt x="8596678" y="1201029"/>
                  </a:lnTo>
                  <a:lnTo>
                    <a:pt x="8672894" y="1265086"/>
                  </a:lnTo>
                  <a:lnTo>
                    <a:pt x="8711520" y="1298594"/>
                  </a:lnTo>
                  <a:lnTo>
                    <a:pt x="8905984" y="1469955"/>
                  </a:lnTo>
                  <a:lnTo>
                    <a:pt x="8933140" y="1509138"/>
                  </a:lnTo>
                  <a:lnTo>
                    <a:pt x="9051035" y="1615434"/>
                  </a:lnTo>
                  <a:lnTo>
                    <a:pt x="9078492" y="1655477"/>
                  </a:lnTo>
                  <a:lnTo>
                    <a:pt x="9157588" y="1727771"/>
                  </a:lnTo>
                  <a:lnTo>
                    <a:pt x="9185247" y="1768392"/>
                  </a:lnTo>
                  <a:lnTo>
                    <a:pt x="9224957" y="1805001"/>
                  </a:lnTo>
                  <a:lnTo>
                    <a:pt x="9252739" y="1845975"/>
                  </a:lnTo>
                  <a:lnTo>
                    <a:pt x="9292568" y="1882924"/>
                  </a:lnTo>
                  <a:lnTo>
                    <a:pt x="9320465" y="1924226"/>
                  </a:lnTo>
                  <a:lnTo>
                    <a:pt x="9360404" y="1961490"/>
                  </a:lnTo>
                  <a:lnTo>
                    <a:pt x="9416458" y="2044838"/>
                  </a:lnTo>
                  <a:lnTo>
                    <a:pt x="9455715" y="2080153"/>
                  </a:lnTo>
                  <a:lnTo>
                    <a:pt x="9483145" y="2120119"/>
                  </a:lnTo>
                  <a:lnTo>
                    <a:pt x="9570609" y="2370237"/>
                  </a:lnTo>
                  <a:lnTo>
                    <a:pt x="9541569" y="2325668"/>
                  </a:lnTo>
                  <a:lnTo>
                    <a:pt x="9524626" y="2277216"/>
                  </a:lnTo>
                  <a:lnTo>
                    <a:pt x="9495821" y="2233317"/>
                  </a:lnTo>
                  <a:lnTo>
                    <a:pt x="9479149" y="2185640"/>
                  </a:lnTo>
                  <a:lnTo>
                    <a:pt x="9422333" y="2100114"/>
                  </a:lnTo>
                  <a:lnTo>
                    <a:pt x="9382226" y="2062369"/>
                  </a:lnTo>
                  <a:lnTo>
                    <a:pt x="9326711" y="1980562"/>
                  </a:lnTo>
                  <a:lnTo>
                    <a:pt x="9287071" y="1944154"/>
                  </a:lnTo>
                  <a:lnTo>
                    <a:pt x="9259491" y="1903757"/>
                  </a:lnTo>
                  <a:lnTo>
                    <a:pt x="9219993" y="1867753"/>
                  </a:lnTo>
                  <a:lnTo>
                    <a:pt x="9192553" y="1827760"/>
                  </a:lnTo>
                  <a:lnTo>
                    <a:pt x="9153197" y="1792161"/>
                  </a:lnTo>
                  <a:lnTo>
                    <a:pt x="9125899" y="1752573"/>
                  </a:lnTo>
                  <a:lnTo>
                    <a:pt x="9047539" y="1682386"/>
                  </a:lnTo>
                  <a:lnTo>
                    <a:pt x="9020453" y="1643404"/>
                  </a:lnTo>
                  <a:lnTo>
                    <a:pt x="8942518" y="1574431"/>
                  </a:lnTo>
                  <a:lnTo>
                    <a:pt x="8915644" y="1536055"/>
                  </a:lnTo>
                  <a:lnTo>
                    <a:pt x="8568415" y="1235628"/>
                  </a:lnTo>
                  <a:lnTo>
                    <a:pt x="8492046" y="1171136"/>
                  </a:lnTo>
                  <a:lnTo>
                    <a:pt x="8442162" y="1143908"/>
                  </a:lnTo>
                  <a:lnTo>
                    <a:pt x="8404452" y="1113017"/>
                  </a:lnTo>
                  <a:lnTo>
                    <a:pt x="8354932" y="1086830"/>
                  </a:lnTo>
                  <a:lnTo>
                    <a:pt x="8317574" y="1056946"/>
                  </a:lnTo>
                  <a:lnTo>
                    <a:pt x="8268395" y="1031732"/>
                  </a:lnTo>
                  <a:lnTo>
                    <a:pt x="8231365" y="1002789"/>
                  </a:lnTo>
                  <a:lnTo>
                    <a:pt x="8182504" y="978484"/>
                  </a:lnTo>
                  <a:lnTo>
                    <a:pt x="8145780" y="950415"/>
                  </a:lnTo>
                  <a:lnTo>
                    <a:pt x="8097213" y="926951"/>
                  </a:lnTo>
                  <a:lnTo>
                    <a:pt x="8048784" y="903882"/>
                  </a:lnTo>
                  <a:lnTo>
                    <a:pt x="8000487" y="881193"/>
                  </a:lnTo>
                  <a:lnTo>
                    <a:pt x="7952317" y="858865"/>
                  </a:lnTo>
                  <a:lnTo>
                    <a:pt x="7916257" y="832692"/>
                  </a:lnTo>
                  <a:lnTo>
                    <a:pt x="7820498" y="789701"/>
                  </a:lnTo>
                  <a:lnTo>
                    <a:pt x="7725154" y="747893"/>
                  </a:lnTo>
                  <a:lnTo>
                    <a:pt x="7630178" y="707137"/>
                  </a:lnTo>
                  <a:lnTo>
                    <a:pt x="7535522" y="667299"/>
                  </a:lnTo>
                  <a:lnTo>
                    <a:pt x="7441141" y="628247"/>
                  </a:lnTo>
                  <a:lnTo>
                    <a:pt x="7018496" y="458426"/>
                  </a:lnTo>
                  <a:lnTo>
                    <a:pt x="6959619" y="443953"/>
                  </a:lnTo>
                  <a:lnTo>
                    <a:pt x="6491195" y="258644"/>
                  </a:lnTo>
                  <a:lnTo>
                    <a:pt x="6385580" y="225940"/>
                  </a:lnTo>
                  <a:lnTo>
                    <a:pt x="6338769" y="207497"/>
                  </a:lnTo>
                  <a:lnTo>
                    <a:pt x="6244381" y="168426"/>
                  </a:lnTo>
                  <a:lnTo>
                    <a:pt x="6197308" y="149234"/>
                  </a:lnTo>
                  <a:lnTo>
                    <a:pt x="6138391" y="134648"/>
                  </a:lnTo>
                  <a:lnTo>
                    <a:pt x="6091654" y="116419"/>
                  </a:lnTo>
                  <a:lnTo>
                    <a:pt x="6045158" y="98879"/>
                  </a:lnTo>
                  <a:lnTo>
                    <a:pt x="5987460" y="87779"/>
                  </a:lnTo>
                  <a:lnTo>
                    <a:pt x="5942283" y="74009"/>
                  </a:lnTo>
                  <a:lnTo>
                    <a:pt x="5885654" y="65967"/>
                  </a:lnTo>
                  <a:lnTo>
                    <a:pt x="5841556" y="55282"/>
                  </a:lnTo>
                  <a:lnTo>
                    <a:pt x="5798004" y="46160"/>
                  </a:lnTo>
                  <a:lnTo>
                    <a:pt x="5743015" y="42808"/>
                  </a:lnTo>
                  <a:lnTo>
                    <a:pt x="5700570" y="36853"/>
                  </a:lnTo>
                  <a:lnTo>
                    <a:pt x="5646698" y="36695"/>
                  </a:lnTo>
                  <a:lnTo>
                    <a:pt x="5605380" y="33961"/>
                  </a:lnTo>
                  <a:lnTo>
                    <a:pt x="5552644" y="37051"/>
                  </a:lnTo>
                  <a:lnTo>
                    <a:pt x="5512472" y="37594"/>
                  </a:lnTo>
                  <a:lnTo>
                    <a:pt x="5460891" y="43987"/>
                  </a:lnTo>
                  <a:lnTo>
                    <a:pt x="5409895" y="52052"/>
                  </a:lnTo>
                  <a:lnTo>
                    <a:pt x="5371476" y="57610"/>
                  </a:lnTo>
                  <a:lnTo>
                    <a:pt x="5321663" y="69059"/>
                  </a:lnTo>
                  <a:lnTo>
                    <a:pt x="5272450" y="82221"/>
                  </a:lnTo>
                  <a:lnTo>
                    <a:pt x="5235828" y="92917"/>
                  </a:lnTo>
                  <a:lnTo>
                    <a:pt x="5187826" y="109545"/>
                  </a:lnTo>
                  <a:lnTo>
                    <a:pt x="5140437" y="127927"/>
                  </a:lnTo>
                  <a:lnTo>
                    <a:pt x="5105655" y="143883"/>
                  </a:lnTo>
                  <a:lnTo>
                    <a:pt x="5059507" y="165812"/>
                  </a:lnTo>
                  <a:lnTo>
                    <a:pt x="5013986" y="189536"/>
                  </a:lnTo>
                  <a:lnTo>
                    <a:pt x="4969097" y="215067"/>
                  </a:lnTo>
                  <a:lnTo>
                    <a:pt x="4924846" y="242419"/>
                  </a:lnTo>
                  <a:lnTo>
                    <a:pt x="4881236" y="271606"/>
                  </a:lnTo>
                  <a:lnTo>
                    <a:pt x="4850261" y="298450"/>
                  </a:lnTo>
                  <a:lnTo>
                    <a:pt x="4807948" y="331348"/>
                  </a:lnTo>
                  <a:lnTo>
                    <a:pt x="4765591" y="364118"/>
                  </a:lnTo>
                  <a:lnTo>
                    <a:pt x="4723167" y="396696"/>
                  </a:lnTo>
                  <a:lnTo>
                    <a:pt x="4680681" y="429098"/>
                  </a:lnTo>
                  <a:lnTo>
                    <a:pt x="4638139" y="461339"/>
                  </a:lnTo>
                  <a:lnTo>
                    <a:pt x="4595545" y="493433"/>
                  </a:lnTo>
                  <a:lnTo>
                    <a:pt x="4552906" y="525396"/>
                  </a:lnTo>
                  <a:lnTo>
                    <a:pt x="4510226" y="557244"/>
                  </a:lnTo>
                  <a:lnTo>
                    <a:pt x="4479499" y="584797"/>
                  </a:lnTo>
                  <a:lnTo>
                    <a:pt x="4436754" y="616458"/>
                  </a:lnTo>
                  <a:lnTo>
                    <a:pt x="4393984" y="648047"/>
                  </a:lnTo>
                  <a:lnTo>
                    <a:pt x="4351194" y="679580"/>
                  </a:lnTo>
                  <a:lnTo>
                    <a:pt x="4191934" y="801262"/>
                  </a:lnTo>
                  <a:lnTo>
                    <a:pt x="4106329" y="864256"/>
                  </a:lnTo>
                  <a:lnTo>
                    <a:pt x="4063550" y="895819"/>
                  </a:lnTo>
                  <a:lnTo>
                    <a:pt x="4020793" y="927447"/>
                  </a:lnTo>
                  <a:lnTo>
                    <a:pt x="3978065" y="959154"/>
                  </a:lnTo>
                  <a:lnTo>
                    <a:pt x="3935369" y="990956"/>
                  </a:lnTo>
                  <a:lnTo>
                    <a:pt x="3904700" y="1018676"/>
                  </a:lnTo>
                  <a:lnTo>
                    <a:pt x="3862086" y="1050712"/>
                  </a:lnTo>
                  <a:lnTo>
                    <a:pt x="3776959" y="1115070"/>
                  </a:lnTo>
                  <a:lnTo>
                    <a:pt x="3746238" y="1142643"/>
                  </a:lnTo>
                  <a:lnTo>
                    <a:pt x="3703369" y="1173948"/>
                  </a:lnTo>
                  <a:lnTo>
                    <a:pt x="3660323" y="1204747"/>
                  </a:lnTo>
                  <a:lnTo>
                    <a:pt x="3617084" y="1234997"/>
                  </a:lnTo>
                  <a:lnTo>
                    <a:pt x="3585626" y="1260460"/>
                  </a:lnTo>
                  <a:lnTo>
                    <a:pt x="3541956" y="1289475"/>
                  </a:lnTo>
                  <a:lnTo>
                    <a:pt x="3498047" y="1317807"/>
                  </a:lnTo>
                  <a:lnTo>
                    <a:pt x="3453883" y="1345411"/>
                  </a:lnTo>
                  <a:lnTo>
                    <a:pt x="3409449" y="1372242"/>
                  </a:lnTo>
                  <a:lnTo>
                    <a:pt x="3376718" y="1394063"/>
                  </a:lnTo>
                  <a:lnTo>
                    <a:pt x="3331696" y="1419215"/>
                  </a:lnTo>
                  <a:lnTo>
                    <a:pt x="3286358" y="1443460"/>
                  </a:lnTo>
                  <a:lnTo>
                    <a:pt x="3240687" y="1466753"/>
                  </a:lnTo>
                  <a:lnTo>
                    <a:pt x="3194668" y="1489051"/>
                  </a:lnTo>
                  <a:lnTo>
                    <a:pt x="3148285" y="1510308"/>
                  </a:lnTo>
                  <a:lnTo>
                    <a:pt x="3101522" y="1530480"/>
                  </a:lnTo>
                  <a:lnTo>
                    <a:pt x="3054365" y="1549523"/>
                  </a:lnTo>
                  <a:lnTo>
                    <a:pt x="3006797" y="1567391"/>
                  </a:lnTo>
                  <a:lnTo>
                    <a:pt x="2958803" y="1584040"/>
                  </a:lnTo>
                  <a:lnTo>
                    <a:pt x="2910625" y="1600166"/>
                  </a:lnTo>
                  <a:lnTo>
                    <a:pt x="2862304" y="1615881"/>
                  </a:lnTo>
                  <a:lnTo>
                    <a:pt x="2813840" y="1631186"/>
                  </a:lnTo>
                  <a:lnTo>
                    <a:pt x="2765232" y="1646082"/>
                  </a:lnTo>
                  <a:lnTo>
                    <a:pt x="2716482" y="1660570"/>
                  </a:lnTo>
                  <a:lnTo>
                    <a:pt x="2667589" y="1674650"/>
                  </a:lnTo>
                  <a:lnTo>
                    <a:pt x="2618554" y="1688323"/>
                  </a:lnTo>
                  <a:lnTo>
                    <a:pt x="2569377" y="1701590"/>
                  </a:lnTo>
                  <a:lnTo>
                    <a:pt x="2520058" y="1714451"/>
                  </a:lnTo>
                  <a:lnTo>
                    <a:pt x="2470598" y="1726908"/>
                  </a:lnTo>
                  <a:lnTo>
                    <a:pt x="2420996" y="1738961"/>
                  </a:lnTo>
                  <a:lnTo>
                    <a:pt x="2371253" y="1750611"/>
                  </a:lnTo>
                  <a:lnTo>
                    <a:pt x="2321370" y="1761858"/>
                  </a:lnTo>
                  <a:lnTo>
                    <a:pt x="2271346" y="1772704"/>
                  </a:lnTo>
                  <a:lnTo>
                    <a:pt x="2221183" y="1783149"/>
                  </a:lnTo>
                  <a:lnTo>
                    <a:pt x="2170879" y="1793194"/>
                  </a:lnTo>
                  <a:lnTo>
                    <a:pt x="2120435" y="1802839"/>
                  </a:lnTo>
                  <a:lnTo>
                    <a:pt x="2069852" y="1812086"/>
                  </a:lnTo>
                  <a:lnTo>
                    <a:pt x="2019130" y="1820936"/>
                  </a:lnTo>
                  <a:lnTo>
                    <a:pt x="1980258" y="1825196"/>
                  </a:lnTo>
                  <a:lnTo>
                    <a:pt x="1929258" y="1833251"/>
                  </a:lnTo>
                  <a:lnTo>
                    <a:pt x="1878121" y="1840912"/>
                  </a:lnTo>
                  <a:lnTo>
                    <a:pt x="1826845" y="1848177"/>
                  </a:lnTo>
                  <a:lnTo>
                    <a:pt x="1775431" y="1855048"/>
                  </a:lnTo>
                  <a:lnTo>
                    <a:pt x="1723880" y="1861526"/>
                  </a:lnTo>
                  <a:lnTo>
                    <a:pt x="1672192" y="1867612"/>
                  </a:lnTo>
                  <a:lnTo>
                    <a:pt x="1620367" y="1873306"/>
                  </a:lnTo>
                  <a:lnTo>
                    <a:pt x="1568404" y="1878609"/>
                  </a:lnTo>
                  <a:lnTo>
                    <a:pt x="1516306" y="1883521"/>
                  </a:lnTo>
                  <a:lnTo>
                    <a:pt x="1464071" y="1888044"/>
                  </a:lnTo>
                  <a:lnTo>
                    <a:pt x="1411700" y="1892178"/>
                  </a:lnTo>
                  <a:lnTo>
                    <a:pt x="1371182" y="1891732"/>
                  </a:lnTo>
                  <a:lnTo>
                    <a:pt x="1318540" y="1895091"/>
                  </a:lnTo>
                  <a:lnTo>
                    <a:pt x="1265763" y="1898064"/>
                  </a:lnTo>
                  <a:lnTo>
                    <a:pt x="1212775" y="1900432"/>
                  </a:lnTo>
                  <a:lnTo>
                    <a:pt x="1160109" y="1903723"/>
                  </a:lnTo>
                  <a:lnTo>
                    <a:pt x="1119751" y="1903735"/>
                  </a:lnTo>
                  <a:lnTo>
                    <a:pt x="1067723" y="1908847"/>
                  </a:lnTo>
                  <a:lnTo>
                    <a:pt x="1016008" y="1914859"/>
                  </a:lnTo>
                  <a:lnTo>
                    <a:pt x="964606" y="1921763"/>
                  </a:lnTo>
                  <a:lnTo>
                    <a:pt x="913514" y="1929553"/>
                  </a:lnTo>
                  <a:lnTo>
                    <a:pt x="874717" y="1934029"/>
                  </a:lnTo>
                  <a:lnTo>
                    <a:pt x="824236" y="1943568"/>
                  </a:lnTo>
                  <a:lnTo>
                    <a:pt x="774057" y="1953970"/>
                  </a:lnTo>
                  <a:lnTo>
                    <a:pt x="724178" y="1965229"/>
                  </a:lnTo>
                  <a:lnTo>
                    <a:pt x="674596" y="1977337"/>
                  </a:lnTo>
                  <a:lnTo>
                    <a:pt x="625308" y="1990287"/>
                  </a:lnTo>
                  <a:lnTo>
                    <a:pt x="576311" y="2004071"/>
                  </a:lnTo>
                  <a:lnTo>
                    <a:pt x="539593" y="2014491"/>
                  </a:lnTo>
                  <a:lnTo>
                    <a:pt x="491173" y="2029923"/>
                  </a:lnTo>
                  <a:lnTo>
                    <a:pt x="443090" y="2046319"/>
                  </a:lnTo>
                  <a:lnTo>
                    <a:pt x="396318" y="2066464"/>
                  </a:lnTo>
                  <a:lnTo>
                    <a:pt x="350814" y="2090234"/>
                  </a:lnTo>
                  <a:lnTo>
                    <a:pt x="318523" y="2113317"/>
                  </a:lnTo>
                  <a:lnTo>
                    <a:pt x="275427" y="2143975"/>
                  </a:lnTo>
                  <a:lnTo>
                    <a:pt x="245460" y="2173701"/>
                  </a:lnTo>
                  <a:lnTo>
                    <a:pt x="216590" y="2206566"/>
                  </a:lnTo>
                  <a:lnTo>
                    <a:pt x="188776" y="2242449"/>
                  </a:lnTo>
                  <a:lnTo>
                    <a:pt x="161974" y="2281227"/>
                  </a:lnTo>
                  <a:lnTo>
                    <a:pt x="136142" y="2322779"/>
                  </a:lnTo>
                  <a:lnTo>
                    <a:pt x="123225" y="2362791"/>
                  </a:lnTo>
                  <a:lnTo>
                    <a:pt x="99205" y="2409525"/>
                  </a:lnTo>
                  <a:lnTo>
                    <a:pt x="88016" y="2454475"/>
                  </a:lnTo>
                  <a:lnTo>
                    <a:pt x="67506" y="2549722"/>
                  </a:lnTo>
                  <a:lnTo>
                    <a:pt x="57563" y="2598237"/>
                  </a:lnTo>
                  <a:lnTo>
                    <a:pt x="59816" y="2643154"/>
                  </a:lnTo>
                  <a:lnTo>
                    <a:pt x="40969" y="2743157"/>
                  </a:lnTo>
                  <a:lnTo>
                    <a:pt x="46930" y="2837153"/>
                  </a:lnTo>
                  <a:lnTo>
                    <a:pt x="38235" y="2889236"/>
                  </a:lnTo>
                  <a:lnTo>
                    <a:pt x="41735" y="2937720"/>
                  </a:lnTo>
                  <a:lnTo>
                    <a:pt x="58606" y="3139863"/>
                  </a:lnTo>
                  <a:lnTo>
                    <a:pt x="74912" y="3186495"/>
                  </a:lnTo>
                  <a:lnTo>
                    <a:pt x="83643" y="3288410"/>
                  </a:lnTo>
                  <a:lnTo>
                    <a:pt x="100035" y="3335287"/>
                  </a:lnTo>
                  <a:lnTo>
                    <a:pt x="104460" y="3386415"/>
                  </a:lnTo>
                  <a:lnTo>
                    <a:pt x="262784" y="3839173"/>
                  </a:lnTo>
                  <a:lnTo>
                    <a:pt x="234684" y="3797290"/>
                  </a:lnTo>
                  <a:close/>
                </a:path>
                <a:path w="9776460" h="4008754">
                  <a:moveTo>
                    <a:pt x="9620182" y="4006945"/>
                  </a:moveTo>
                  <a:lnTo>
                    <a:pt x="9628146" y="3996808"/>
                  </a:lnTo>
                  <a:lnTo>
                    <a:pt x="9651672" y="3948663"/>
                  </a:lnTo>
                  <a:lnTo>
                    <a:pt x="9662810" y="3903564"/>
                  </a:lnTo>
                  <a:lnTo>
                    <a:pt x="9685549" y="3853169"/>
                  </a:lnTo>
                  <a:lnTo>
                    <a:pt x="9695930" y="3805906"/>
                  </a:lnTo>
                  <a:lnTo>
                    <a:pt x="9705956" y="3757628"/>
                  </a:lnTo>
                  <a:lnTo>
                    <a:pt x="9715642" y="3708377"/>
                  </a:lnTo>
                  <a:lnTo>
                    <a:pt x="9725003" y="3658197"/>
                  </a:lnTo>
                  <a:lnTo>
                    <a:pt x="9734054" y="3607132"/>
                  </a:lnTo>
                  <a:lnTo>
                    <a:pt x="9742811" y="3555225"/>
                  </a:lnTo>
                  <a:lnTo>
                    <a:pt x="9739301" y="3506711"/>
                  </a:lnTo>
                  <a:lnTo>
                    <a:pt x="9747514" y="3453251"/>
                  </a:lnTo>
                  <a:lnTo>
                    <a:pt x="9724932" y="3196298"/>
                  </a:lnTo>
                  <a:lnTo>
                    <a:pt x="9707892" y="3147571"/>
                  </a:lnTo>
                  <a:lnTo>
                    <a:pt x="9692416" y="2987891"/>
                  </a:lnTo>
                  <a:lnTo>
                    <a:pt x="9675225" y="2938730"/>
                  </a:lnTo>
                  <a:lnTo>
                    <a:pt x="9659749" y="2779050"/>
                  </a:lnTo>
                  <a:lnTo>
                    <a:pt x="9642710" y="2730322"/>
                  </a:lnTo>
                  <a:lnTo>
                    <a:pt x="9627547" y="2571539"/>
                  </a:lnTo>
                  <a:lnTo>
                    <a:pt x="9692948" y="2758565"/>
                  </a:lnTo>
                  <a:lnTo>
                    <a:pt x="9701138" y="2858935"/>
                  </a:lnTo>
                  <a:lnTo>
                    <a:pt x="9717221" y="2904928"/>
                  </a:lnTo>
                  <a:lnTo>
                    <a:pt x="9725354" y="3005135"/>
                  </a:lnTo>
                  <a:lnTo>
                    <a:pt x="9741358" y="3050900"/>
                  </a:lnTo>
                  <a:lnTo>
                    <a:pt x="9776023" y="3496303"/>
                  </a:lnTo>
                  <a:lnTo>
                    <a:pt x="9767403" y="3548602"/>
                  </a:lnTo>
                  <a:lnTo>
                    <a:pt x="9770533" y="3596027"/>
                  </a:lnTo>
                  <a:lnTo>
                    <a:pt x="9761421" y="3646918"/>
                  </a:lnTo>
                  <a:lnTo>
                    <a:pt x="9752040" y="3697040"/>
                  </a:lnTo>
                  <a:lnTo>
                    <a:pt x="9742374" y="3746348"/>
                  </a:lnTo>
                  <a:lnTo>
                    <a:pt x="9732409" y="3794801"/>
                  </a:lnTo>
                  <a:lnTo>
                    <a:pt x="9722130" y="3842354"/>
                  </a:lnTo>
                  <a:lnTo>
                    <a:pt x="9699532" y="3893155"/>
                  </a:lnTo>
                  <a:lnTo>
                    <a:pt x="9688578" y="3938777"/>
                  </a:lnTo>
                  <a:lnTo>
                    <a:pt x="9665274" y="3987561"/>
                  </a:lnTo>
                  <a:lnTo>
                    <a:pt x="9658596" y="4006938"/>
                  </a:lnTo>
                  <a:lnTo>
                    <a:pt x="9620182" y="4006945"/>
                  </a:lnTo>
                  <a:close/>
                </a:path>
                <a:path w="9776460" h="4008754">
                  <a:moveTo>
                    <a:pt x="4465340" y="4007816"/>
                  </a:moveTo>
                  <a:lnTo>
                    <a:pt x="9620182" y="4006945"/>
                  </a:lnTo>
                  <a:lnTo>
                    <a:pt x="9618836" y="4008659"/>
                  </a:lnTo>
                  <a:lnTo>
                    <a:pt x="4465340" y="4007816"/>
                  </a:lnTo>
                  <a:close/>
                </a:path>
                <a:path w="9776460" h="4008754">
                  <a:moveTo>
                    <a:pt x="262784" y="3839173"/>
                  </a:moveTo>
                  <a:lnTo>
                    <a:pt x="203156" y="3668657"/>
                  </a:lnTo>
                  <a:lnTo>
                    <a:pt x="231594" y="3711505"/>
                  </a:lnTo>
                  <a:lnTo>
                    <a:pt x="248033" y="3758516"/>
                  </a:lnTo>
                  <a:lnTo>
                    <a:pt x="304841" y="3844019"/>
                  </a:lnTo>
                  <a:lnTo>
                    <a:pt x="345202" y="3882489"/>
                  </a:lnTo>
                  <a:lnTo>
                    <a:pt x="401319" y="3966019"/>
                  </a:lnTo>
                  <a:lnTo>
                    <a:pt x="441108" y="4002854"/>
                  </a:lnTo>
                  <a:lnTo>
                    <a:pt x="442613" y="4007158"/>
                  </a:lnTo>
                  <a:lnTo>
                    <a:pt x="4465340" y="4007816"/>
                  </a:lnTo>
                  <a:lnTo>
                    <a:pt x="389268" y="4008505"/>
                  </a:lnTo>
                  <a:lnTo>
                    <a:pt x="385954" y="3999029"/>
                  </a:lnTo>
                  <a:lnTo>
                    <a:pt x="358321" y="3958482"/>
                  </a:lnTo>
                  <a:lnTo>
                    <a:pt x="318598" y="3921836"/>
                  </a:lnTo>
                  <a:lnTo>
                    <a:pt x="262784" y="3839173"/>
                  </a:lnTo>
                  <a:close/>
                </a:path>
                <a:path w="9776460" h="4008754">
                  <a:moveTo>
                    <a:pt x="190035" y="3708084"/>
                  </a:moveTo>
                  <a:lnTo>
                    <a:pt x="55535" y="3323456"/>
                  </a:lnTo>
                  <a:lnTo>
                    <a:pt x="50816" y="3271484"/>
                  </a:lnTo>
                  <a:lnTo>
                    <a:pt x="218430" y="3750809"/>
                  </a:lnTo>
                  <a:lnTo>
                    <a:pt x="190035" y="3708084"/>
                  </a:lnTo>
                  <a:close/>
                </a:path>
                <a:path w="9776460" h="4008754">
                  <a:moveTo>
                    <a:pt x="144737" y="3617020"/>
                  </a:moveTo>
                  <a:lnTo>
                    <a:pt x="77079" y="3423539"/>
                  </a:lnTo>
                  <a:lnTo>
                    <a:pt x="72286" y="3371356"/>
                  </a:lnTo>
                  <a:lnTo>
                    <a:pt x="173467" y="3660702"/>
                  </a:lnTo>
                  <a:lnTo>
                    <a:pt x="144737" y="3617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3301" y="3161383"/>
              <a:ext cx="6324599" cy="63245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7001" y="3192068"/>
              <a:ext cx="6649601" cy="66420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38271" y="930275"/>
            <a:ext cx="120091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1395" dirty="0">
                <a:solidFill>
                  <a:srgbClr val="FFFFFF"/>
                </a:solidFill>
                <a:latin typeface="Microsoft Sans Serif"/>
                <a:cs typeface="Microsoft Sans Serif"/>
              </a:rPr>
              <a:t>Xác</a:t>
            </a:r>
            <a:r>
              <a:rPr sz="96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600" spc="695" dirty="0">
                <a:solidFill>
                  <a:srgbClr val="FFFFFF"/>
                </a:solidFill>
                <a:latin typeface="Microsoft Sans Serif"/>
                <a:cs typeface="Microsoft Sans Serif"/>
              </a:rPr>
              <a:t>đ</a:t>
            </a:r>
            <a:r>
              <a:rPr sz="9600" spc="695" dirty="0">
                <a:solidFill>
                  <a:srgbClr val="FFFFFF"/>
                </a:solidFill>
                <a:latin typeface="Arial"/>
                <a:cs typeface="Arial"/>
              </a:rPr>
              <a:t>ị</a:t>
            </a:r>
            <a:r>
              <a:rPr sz="9600" spc="695" dirty="0">
                <a:solidFill>
                  <a:srgbClr val="FFFFFF"/>
                </a:solidFill>
                <a:latin typeface="Microsoft Sans Serif"/>
                <a:cs typeface="Microsoft Sans Serif"/>
              </a:rPr>
              <a:t>nh</a:t>
            </a:r>
            <a:r>
              <a:rPr sz="960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600" spc="910" dirty="0">
                <a:solidFill>
                  <a:srgbClr val="FFFFFF"/>
                </a:solidFill>
                <a:latin typeface="Microsoft Sans Serif"/>
                <a:cs typeface="Microsoft Sans Serif"/>
              </a:rPr>
              <a:t>góc</a:t>
            </a:r>
            <a:r>
              <a:rPr sz="960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600" spc="1150" dirty="0">
                <a:solidFill>
                  <a:srgbClr val="FFFFFF"/>
                </a:solidFill>
                <a:latin typeface="Microsoft Sans Serif"/>
                <a:cs typeface="Microsoft Sans Serif"/>
              </a:rPr>
              <a:t>quay</a:t>
            </a:r>
            <a:endParaRPr sz="9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4341" y="8747118"/>
            <a:ext cx="15024735" cy="11874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100" spc="-315" dirty="0">
                <a:solidFill>
                  <a:srgbClr val="FFFFFF"/>
                </a:solidFill>
                <a:latin typeface="Verdana"/>
                <a:cs typeface="Verdana"/>
              </a:rPr>
              <a:t>29/29</a:t>
            </a:r>
            <a:r>
              <a:rPr sz="31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770" dirty="0">
                <a:solidFill>
                  <a:srgbClr val="FFFFFF"/>
                </a:solidFill>
                <a:latin typeface="Verdana"/>
                <a:cs typeface="Verdana"/>
              </a:rPr>
              <a:t>[========================]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80" dirty="0">
                <a:solidFill>
                  <a:srgbClr val="FFFFFF"/>
                </a:solidFill>
                <a:latin typeface="Verdana"/>
                <a:cs typeface="Verdana"/>
              </a:rPr>
              <a:t>7s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55" dirty="0">
                <a:solidFill>
                  <a:srgbClr val="FFFFFF"/>
                </a:solidFill>
                <a:latin typeface="Verdana"/>
                <a:cs typeface="Verdana"/>
              </a:rPr>
              <a:t>188ms/step</a:t>
            </a:r>
            <a:r>
              <a:rPr sz="31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10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100" spc="-25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100" spc="-86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85" dirty="0">
                <a:solidFill>
                  <a:srgbClr val="FFFFFF"/>
                </a:solidFill>
                <a:latin typeface="Verdana"/>
                <a:cs typeface="Verdana"/>
              </a:rPr>
              <a:t>0.0648</a:t>
            </a:r>
            <a:r>
              <a:rPr sz="31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3100" spc="-2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100" spc="-4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00" spc="-3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100" spc="-9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95" dirty="0">
                <a:solidFill>
                  <a:srgbClr val="FFFFFF"/>
                </a:solidFill>
                <a:latin typeface="Verdana"/>
                <a:cs typeface="Verdana"/>
              </a:rPr>
              <a:t>0.9903</a:t>
            </a: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100" spc="-25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31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3100" spc="-2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100" spc="-4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00" spc="-3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100" spc="-9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35" dirty="0">
                <a:solidFill>
                  <a:srgbClr val="FFFFFF"/>
                </a:solidFill>
                <a:latin typeface="Verdana"/>
                <a:cs typeface="Verdana"/>
              </a:rPr>
              <a:t>0.99</a:t>
            </a:r>
            <a:endParaRPr sz="3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933" y="0"/>
            <a:ext cx="16001999" cy="86486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183" y="0"/>
            <a:ext cx="1224914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878" y="0"/>
            <a:ext cx="15954374" cy="8601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54341" y="8747118"/>
            <a:ext cx="15342869" cy="11874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229/29</a:t>
            </a:r>
            <a:r>
              <a:rPr sz="31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770" dirty="0">
                <a:solidFill>
                  <a:srgbClr val="FFFFFF"/>
                </a:solidFill>
                <a:latin typeface="Verdana"/>
                <a:cs typeface="Verdana"/>
              </a:rPr>
              <a:t>[========================]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530" dirty="0">
                <a:solidFill>
                  <a:srgbClr val="FFFFFF"/>
                </a:solidFill>
                <a:latin typeface="Verdana"/>
                <a:cs typeface="Verdana"/>
              </a:rPr>
              <a:t>13s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85" dirty="0">
                <a:solidFill>
                  <a:srgbClr val="FFFFFF"/>
                </a:solidFill>
                <a:latin typeface="Verdana"/>
                <a:cs typeface="Verdana"/>
              </a:rPr>
              <a:t>405ms/step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10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100" spc="-25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100" spc="-86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434" dirty="0">
                <a:solidFill>
                  <a:srgbClr val="FFFFFF"/>
                </a:solidFill>
                <a:latin typeface="Verdana"/>
                <a:cs typeface="Verdana"/>
              </a:rPr>
              <a:t>0.2316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3100" spc="-2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100" spc="-4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00" spc="-3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100" spc="-9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0.9458</a:t>
            </a: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100" spc="-25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31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3100" spc="-2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100" spc="-4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100" spc="-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00" spc="-3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100" spc="-9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1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335" dirty="0">
                <a:solidFill>
                  <a:srgbClr val="FFFFFF"/>
                </a:solidFill>
                <a:latin typeface="Verdana"/>
                <a:cs typeface="Verdana"/>
              </a:rPr>
              <a:t>0.95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585" y="0"/>
            <a:ext cx="1228724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7871" y="0"/>
            <a:ext cx="8448675" cy="4550410"/>
          </a:xfrm>
          <a:custGeom>
            <a:avLst/>
            <a:gdLst/>
            <a:ahLst/>
            <a:cxnLst/>
            <a:rect l="l" t="t" r="r" b="b"/>
            <a:pathLst>
              <a:path w="8448675" h="4550410">
                <a:moveTo>
                  <a:pt x="3786373" y="4549880"/>
                </a:moveTo>
                <a:lnTo>
                  <a:pt x="3739517" y="4549738"/>
                </a:lnTo>
                <a:lnTo>
                  <a:pt x="3692647" y="4549138"/>
                </a:lnTo>
                <a:lnTo>
                  <a:pt x="3645771" y="4548063"/>
                </a:lnTo>
                <a:lnTo>
                  <a:pt x="3598900" y="4546497"/>
                </a:lnTo>
                <a:lnTo>
                  <a:pt x="3552043" y="4544426"/>
                </a:lnTo>
                <a:lnTo>
                  <a:pt x="3505212" y="4541833"/>
                </a:lnTo>
                <a:lnTo>
                  <a:pt x="3458415" y="4538703"/>
                </a:lnTo>
                <a:lnTo>
                  <a:pt x="3411663" y="4535019"/>
                </a:lnTo>
                <a:lnTo>
                  <a:pt x="3364966" y="4530768"/>
                </a:lnTo>
                <a:lnTo>
                  <a:pt x="3318334" y="4525933"/>
                </a:lnTo>
                <a:lnTo>
                  <a:pt x="3271777" y="4520498"/>
                </a:lnTo>
                <a:lnTo>
                  <a:pt x="3225306" y="4514447"/>
                </a:lnTo>
                <a:lnTo>
                  <a:pt x="3178929" y="4507767"/>
                </a:lnTo>
                <a:lnTo>
                  <a:pt x="3132657" y="4500439"/>
                </a:lnTo>
                <a:lnTo>
                  <a:pt x="3086501" y="4492450"/>
                </a:lnTo>
                <a:lnTo>
                  <a:pt x="3040470" y="4483783"/>
                </a:lnTo>
                <a:lnTo>
                  <a:pt x="2994574" y="4474423"/>
                </a:lnTo>
                <a:lnTo>
                  <a:pt x="2948823" y="4464354"/>
                </a:lnTo>
                <a:lnTo>
                  <a:pt x="2903228" y="4453561"/>
                </a:lnTo>
                <a:lnTo>
                  <a:pt x="2857798" y="4442028"/>
                </a:lnTo>
                <a:lnTo>
                  <a:pt x="2812543" y="4429740"/>
                </a:lnTo>
                <a:lnTo>
                  <a:pt x="2767474" y="4416680"/>
                </a:lnTo>
                <a:lnTo>
                  <a:pt x="2722601" y="4402834"/>
                </a:lnTo>
                <a:lnTo>
                  <a:pt x="2677933" y="4388185"/>
                </a:lnTo>
                <a:lnTo>
                  <a:pt x="2633480" y="4372718"/>
                </a:lnTo>
                <a:lnTo>
                  <a:pt x="2589254" y="4356418"/>
                </a:lnTo>
                <a:lnTo>
                  <a:pt x="2545262" y="4339268"/>
                </a:lnTo>
                <a:lnTo>
                  <a:pt x="2501517" y="4321254"/>
                </a:lnTo>
                <a:lnTo>
                  <a:pt x="2458027" y="4302360"/>
                </a:lnTo>
                <a:lnTo>
                  <a:pt x="2414803" y="4282570"/>
                </a:lnTo>
                <a:lnTo>
                  <a:pt x="2371855" y="4261868"/>
                </a:lnTo>
                <a:lnTo>
                  <a:pt x="2329193" y="4240239"/>
                </a:lnTo>
                <a:lnTo>
                  <a:pt x="2286826" y="4217667"/>
                </a:lnTo>
                <a:lnTo>
                  <a:pt x="2244766" y="4194137"/>
                </a:lnTo>
                <a:lnTo>
                  <a:pt x="2203021" y="4169633"/>
                </a:lnTo>
                <a:lnTo>
                  <a:pt x="2161603" y="4144140"/>
                </a:lnTo>
                <a:lnTo>
                  <a:pt x="2120520" y="4117641"/>
                </a:lnTo>
                <a:lnTo>
                  <a:pt x="2079784" y="4090122"/>
                </a:lnTo>
                <a:lnTo>
                  <a:pt x="2039404" y="4061566"/>
                </a:lnTo>
                <a:lnTo>
                  <a:pt x="1999390" y="4031959"/>
                </a:lnTo>
                <a:lnTo>
                  <a:pt x="1959752" y="4001284"/>
                </a:lnTo>
                <a:lnTo>
                  <a:pt x="1920500" y="3969526"/>
                </a:lnTo>
                <a:lnTo>
                  <a:pt x="1881645" y="3936669"/>
                </a:lnTo>
                <a:lnTo>
                  <a:pt x="1843196" y="3902698"/>
                </a:lnTo>
                <a:lnTo>
                  <a:pt x="1805163" y="3867598"/>
                </a:lnTo>
                <a:lnTo>
                  <a:pt x="1767557" y="3831351"/>
                </a:lnTo>
                <a:lnTo>
                  <a:pt x="1730387" y="3793944"/>
                </a:lnTo>
                <a:lnTo>
                  <a:pt x="1693664" y="3755360"/>
                </a:lnTo>
                <a:lnTo>
                  <a:pt x="1657397" y="3715584"/>
                </a:lnTo>
                <a:lnTo>
                  <a:pt x="1621597" y="3674600"/>
                </a:lnTo>
                <a:lnTo>
                  <a:pt x="1586273" y="3632392"/>
                </a:lnTo>
                <a:lnTo>
                  <a:pt x="1525282" y="3558377"/>
                </a:lnTo>
                <a:lnTo>
                  <a:pt x="1465789" y="3487024"/>
                </a:lnTo>
                <a:lnTo>
                  <a:pt x="1407779" y="3418261"/>
                </a:lnTo>
                <a:lnTo>
                  <a:pt x="1351239" y="3352013"/>
                </a:lnTo>
                <a:lnTo>
                  <a:pt x="1296155" y="3288206"/>
                </a:lnTo>
                <a:lnTo>
                  <a:pt x="1242514" y="3226767"/>
                </a:lnTo>
                <a:lnTo>
                  <a:pt x="1190301" y="3167621"/>
                </a:lnTo>
                <a:lnTo>
                  <a:pt x="1139503" y="3110696"/>
                </a:lnTo>
                <a:lnTo>
                  <a:pt x="1090106" y="3055916"/>
                </a:lnTo>
                <a:lnTo>
                  <a:pt x="1042097" y="3003208"/>
                </a:lnTo>
                <a:lnTo>
                  <a:pt x="950185" y="2903715"/>
                </a:lnTo>
                <a:lnTo>
                  <a:pt x="863657" y="2811624"/>
                </a:lnTo>
                <a:lnTo>
                  <a:pt x="743721" y="2686076"/>
                </a:lnTo>
                <a:lnTo>
                  <a:pt x="537963" y="2472988"/>
                </a:lnTo>
                <a:lnTo>
                  <a:pt x="479082" y="2411056"/>
                </a:lnTo>
                <a:lnTo>
                  <a:pt x="424870" y="2352686"/>
                </a:lnTo>
                <a:lnTo>
                  <a:pt x="375216" y="2297290"/>
                </a:lnTo>
                <a:lnTo>
                  <a:pt x="330012" y="2244276"/>
                </a:lnTo>
                <a:lnTo>
                  <a:pt x="289146" y="2193054"/>
                </a:lnTo>
                <a:lnTo>
                  <a:pt x="252508" y="2143033"/>
                </a:lnTo>
                <a:lnTo>
                  <a:pt x="219989" y="2093623"/>
                </a:lnTo>
                <a:lnTo>
                  <a:pt x="191479" y="2044232"/>
                </a:lnTo>
                <a:lnTo>
                  <a:pt x="166867" y="1994271"/>
                </a:lnTo>
                <a:lnTo>
                  <a:pt x="146043" y="1943148"/>
                </a:lnTo>
                <a:lnTo>
                  <a:pt x="128897" y="1890274"/>
                </a:lnTo>
                <a:lnTo>
                  <a:pt x="115320" y="1835056"/>
                </a:lnTo>
                <a:lnTo>
                  <a:pt x="105201" y="1776905"/>
                </a:lnTo>
                <a:lnTo>
                  <a:pt x="57716" y="1388116"/>
                </a:lnTo>
                <a:lnTo>
                  <a:pt x="44923" y="1273431"/>
                </a:lnTo>
                <a:lnTo>
                  <a:pt x="36630" y="1192198"/>
                </a:lnTo>
                <a:lnTo>
                  <a:pt x="28741" y="1107409"/>
                </a:lnTo>
                <a:lnTo>
                  <a:pt x="21439" y="1019286"/>
                </a:lnTo>
                <a:lnTo>
                  <a:pt x="14908" y="928057"/>
                </a:lnTo>
                <a:lnTo>
                  <a:pt x="9333" y="833946"/>
                </a:lnTo>
                <a:lnTo>
                  <a:pt x="6961" y="785880"/>
                </a:lnTo>
                <a:lnTo>
                  <a:pt x="4897" y="737178"/>
                </a:lnTo>
                <a:lnTo>
                  <a:pt x="3164" y="687868"/>
                </a:lnTo>
                <a:lnTo>
                  <a:pt x="1784" y="637978"/>
                </a:lnTo>
                <a:lnTo>
                  <a:pt x="782" y="587537"/>
                </a:lnTo>
                <a:lnTo>
                  <a:pt x="179" y="536572"/>
                </a:lnTo>
                <a:lnTo>
                  <a:pt x="0" y="485112"/>
                </a:lnTo>
                <a:lnTo>
                  <a:pt x="266" y="433185"/>
                </a:lnTo>
                <a:lnTo>
                  <a:pt x="1000" y="380819"/>
                </a:lnTo>
                <a:lnTo>
                  <a:pt x="2227" y="328042"/>
                </a:lnTo>
                <a:lnTo>
                  <a:pt x="3969" y="274882"/>
                </a:lnTo>
                <a:lnTo>
                  <a:pt x="6248" y="221368"/>
                </a:lnTo>
                <a:lnTo>
                  <a:pt x="9089" y="167528"/>
                </a:lnTo>
                <a:lnTo>
                  <a:pt x="12513" y="113389"/>
                </a:lnTo>
                <a:lnTo>
                  <a:pt x="16544" y="58980"/>
                </a:lnTo>
                <a:lnTo>
                  <a:pt x="21624" y="0"/>
                </a:lnTo>
                <a:lnTo>
                  <a:pt x="8381051" y="0"/>
                </a:lnTo>
                <a:lnTo>
                  <a:pt x="8397734" y="81593"/>
                </a:lnTo>
                <a:lnTo>
                  <a:pt x="8405770" y="125852"/>
                </a:lnTo>
                <a:lnTo>
                  <a:pt x="8413099" y="170047"/>
                </a:lnTo>
                <a:lnTo>
                  <a:pt x="8419723" y="214192"/>
                </a:lnTo>
                <a:lnTo>
                  <a:pt x="8425644" y="258299"/>
                </a:lnTo>
                <a:lnTo>
                  <a:pt x="8430866" y="302382"/>
                </a:lnTo>
                <a:lnTo>
                  <a:pt x="8435390" y="346453"/>
                </a:lnTo>
                <a:lnTo>
                  <a:pt x="8439221" y="390524"/>
                </a:lnTo>
                <a:lnTo>
                  <a:pt x="8442359" y="434609"/>
                </a:lnTo>
                <a:lnTo>
                  <a:pt x="8444809" y="478721"/>
                </a:lnTo>
                <a:lnTo>
                  <a:pt x="8446572" y="522873"/>
                </a:lnTo>
                <a:lnTo>
                  <a:pt x="8447652" y="567076"/>
                </a:lnTo>
                <a:lnTo>
                  <a:pt x="8448052" y="611344"/>
                </a:lnTo>
                <a:lnTo>
                  <a:pt x="8447773" y="655690"/>
                </a:lnTo>
                <a:lnTo>
                  <a:pt x="8446819" y="700127"/>
                </a:lnTo>
                <a:lnTo>
                  <a:pt x="8445192" y="744667"/>
                </a:lnTo>
                <a:lnTo>
                  <a:pt x="8442896" y="789324"/>
                </a:lnTo>
                <a:lnTo>
                  <a:pt x="8439932" y="834109"/>
                </a:lnTo>
                <a:lnTo>
                  <a:pt x="8436304" y="879037"/>
                </a:lnTo>
                <a:lnTo>
                  <a:pt x="8432014" y="924119"/>
                </a:lnTo>
                <a:lnTo>
                  <a:pt x="8427066" y="969369"/>
                </a:lnTo>
                <a:lnTo>
                  <a:pt x="8421461" y="1014799"/>
                </a:lnTo>
                <a:lnTo>
                  <a:pt x="8415202" y="1060422"/>
                </a:lnTo>
                <a:lnTo>
                  <a:pt x="8408293" y="1106251"/>
                </a:lnTo>
                <a:lnTo>
                  <a:pt x="8400736" y="1152299"/>
                </a:lnTo>
                <a:lnTo>
                  <a:pt x="8392533" y="1198578"/>
                </a:lnTo>
                <a:lnTo>
                  <a:pt x="8383687" y="1245102"/>
                </a:lnTo>
                <a:lnTo>
                  <a:pt x="8374202" y="1291883"/>
                </a:lnTo>
                <a:lnTo>
                  <a:pt x="8364079" y="1338934"/>
                </a:lnTo>
                <a:lnTo>
                  <a:pt x="8353322" y="1386268"/>
                </a:lnTo>
                <a:lnTo>
                  <a:pt x="8341933" y="1433898"/>
                </a:lnTo>
                <a:lnTo>
                  <a:pt x="8329916" y="1481836"/>
                </a:lnTo>
                <a:lnTo>
                  <a:pt x="8317271" y="1530095"/>
                </a:lnTo>
                <a:lnTo>
                  <a:pt x="8304003" y="1578689"/>
                </a:lnTo>
                <a:lnTo>
                  <a:pt x="8290114" y="1627629"/>
                </a:lnTo>
                <a:lnTo>
                  <a:pt x="8275607" y="1676930"/>
                </a:lnTo>
                <a:lnTo>
                  <a:pt x="8260485" y="1726603"/>
                </a:lnTo>
                <a:lnTo>
                  <a:pt x="8244750" y="1776661"/>
                </a:lnTo>
                <a:lnTo>
                  <a:pt x="8228404" y="1827117"/>
                </a:lnTo>
                <a:lnTo>
                  <a:pt x="8211452" y="1877985"/>
                </a:lnTo>
                <a:lnTo>
                  <a:pt x="8193895" y="1929276"/>
                </a:lnTo>
                <a:lnTo>
                  <a:pt x="8175736" y="1981004"/>
                </a:lnTo>
                <a:lnTo>
                  <a:pt x="8156977" y="2033181"/>
                </a:lnTo>
                <a:lnTo>
                  <a:pt x="8139053" y="2081386"/>
                </a:lnTo>
                <a:lnTo>
                  <a:pt x="8120466" y="2129245"/>
                </a:lnTo>
                <a:lnTo>
                  <a:pt x="8101226" y="2176755"/>
                </a:lnTo>
                <a:lnTo>
                  <a:pt x="8081341" y="2223909"/>
                </a:lnTo>
                <a:lnTo>
                  <a:pt x="8060820" y="2270704"/>
                </a:lnTo>
                <a:lnTo>
                  <a:pt x="8039670" y="2317134"/>
                </a:lnTo>
                <a:lnTo>
                  <a:pt x="8017902" y="2363194"/>
                </a:lnTo>
                <a:lnTo>
                  <a:pt x="7995522" y="2408878"/>
                </a:lnTo>
                <a:lnTo>
                  <a:pt x="7972540" y="2454183"/>
                </a:lnTo>
                <a:lnTo>
                  <a:pt x="7948964" y="2499102"/>
                </a:lnTo>
                <a:lnTo>
                  <a:pt x="7924802" y="2543632"/>
                </a:lnTo>
                <a:lnTo>
                  <a:pt x="7900064" y="2587766"/>
                </a:lnTo>
                <a:lnTo>
                  <a:pt x="7874757" y="2631500"/>
                </a:lnTo>
                <a:lnTo>
                  <a:pt x="7848890" y="2674829"/>
                </a:lnTo>
                <a:lnTo>
                  <a:pt x="7822472" y="2717747"/>
                </a:lnTo>
                <a:lnTo>
                  <a:pt x="7795511" y="2760251"/>
                </a:lnTo>
                <a:lnTo>
                  <a:pt x="7768015" y="2802334"/>
                </a:lnTo>
                <a:lnTo>
                  <a:pt x="7739994" y="2843991"/>
                </a:lnTo>
                <a:lnTo>
                  <a:pt x="7711455" y="2885219"/>
                </a:lnTo>
                <a:lnTo>
                  <a:pt x="7682407" y="2926010"/>
                </a:lnTo>
                <a:lnTo>
                  <a:pt x="7652858" y="2966362"/>
                </a:lnTo>
                <a:lnTo>
                  <a:pt x="7622818" y="3006268"/>
                </a:lnTo>
                <a:lnTo>
                  <a:pt x="7592294" y="3045723"/>
                </a:lnTo>
                <a:lnTo>
                  <a:pt x="7561295" y="3084723"/>
                </a:lnTo>
                <a:lnTo>
                  <a:pt x="7529829" y="3123262"/>
                </a:lnTo>
                <a:lnTo>
                  <a:pt x="7497906" y="3161336"/>
                </a:lnTo>
                <a:lnTo>
                  <a:pt x="7465532" y="3198939"/>
                </a:lnTo>
                <a:lnTo>
                  <a:pt x="7432718" y="3236067"/>
                </a:lnTo>
                <a:lnTo>
                  <a:pt x="7399472" y="3272714"/>
                </a:lnTo>
                <a:lnTo>
                  <a:pt x="7365801" y="3308875"/>
                </a:lnTo>
                <a:lnTo>
                  <a:pt x="7331715" y="3344545"/>
                </a:lnTo>
                <a:lnTo>
                  <a:pt x="7297222" y="3379720"/>
                </a:lnTo>
                <a:lnTo>
                  <a:pt x="7262331" y="3414394"/>
                </a:lnTo>
                <a:lnTo>
                  <a:pt x="7227049" y="3448562"/>
                </a:lnTo>
                <a:lnTo>
                  <a:pt x="7191386" y="3482219"/>
                </a:lnTo>
                <a:lnTo>
                  <a:pt x="7155349" y="3515360"/>
                </a:lnTo>
                <a:lnTo>
                  <a:pt x="7118949" y="3547980"/>
                </a:lnTo>
                <a:lnTo>
                  <a:pt x="7082192" y="3580075"/>
                </a:lnTo>
                <a:lnTo>
                  <a:pt x="7045087" y="3611638"/>
                </a:lnTo>
                <a:lnTo>
                  <a:pt x="7007644" y="3642666"/>
                </a:lnTo>
                <a:lnTo>
                  <a:pt x="6969870" y="3673152"/>
                </a:lnTo>
                <a:lnTo>
                  <a:pt x="6931774" y="3703092"/>
                </a:lnTo>
                <a:lnTo>
                  <a:pt x="6893364" y="3732481"/>
                </a:lnTo>
                <a:lnTo>
                  <a:pt x="6854649" y="3761314"/>
                </a:lnTo>
                <a:lnTo>
                  <a:pt x="6815638" y="3789586"/>
                </a:lnTo>
                <a:lnTo>
                  <a:pt x="6776339" y="3817292"/>
                </a:lnTo>
                <a:lnTo>
                  <a:pt x="6736760" y="3844427"/>
                </a:lnTo>
                <a:lnTo>
                  <a:pt x="6696909" y="3870985"/>
                </a:lnTo>
                <a:lnTo>
                  <a:pt x="6656797" y="3896962"/>
                </a:lnTo>
                <a:lnTo>
                  <a:pt x="6616430" y="3922352"/>
                </a:lnTo>
                <a:lnTo>
                  <a:pt x="6575818" y="3947152"/>
                </a:lnTo>
                <a:lnTo>
                  <a:pt x="6534968" y="3971355"/>
                </a:lnTo>
                <a:lnTo>
                  <a:pt x="6493890" y="3994956"/>
                </a:lnTo>
                <a:lnTo>
                  <a:pt x="6452592" y="4017951"/>
                </a:lnTo>
                <a:lnTo>
                  <a:pt x="6411082" y="4040335"/>
                </a:lnTo>
                <a:lnTo>
                  <a:pt x="6369369" y="4062102"/>
                </a:lnTo>
                <a:lnTo>
                  <a:pt x="6327461" y="4083248"/>
                </a:lnTo>
                <a:lnTo>
                  <a:pt x="6285367" y="4103767"/>
                </a:lnTo>
                <a:lnTo>
                  <a:pt x="6243096" y="4123654"/>
                </a:lnTo>
                <a:lnTo>
                  <a:pt x="6200655" y="4142905"/>
                </a:lnTo>
                <a:lnTo>
                  <a:pt x="6158054" y="4161515"/>
                </a:lnTo>
                <a:lnTo>
                  <a:pt x="6115301" y="4179477"/>
                </a:lnTo>
                <a:lnTo>
                  <a:pt x="6072404" y="4196788"/>
                </a:lnTo>
                <a:lnTo>
                  <a:pt x="6029372" y="4213442"/>
                </a:lnTo>
                <a:lnTo>
                  <a:pt x="5986213" y="4229435"/>
                </a:lnTo>
                <a:lnTo>
                  <a:pt x="5942936" y="4244760"/>
                </a:lnTo>
                <a:lnTo>
                  <a:pt x="5899549" y="4259414"/>
                </a:lnTo>
                <a:lnTo>
                  <a:pt x="5856061" y="4273391"/>
                </a:lnTo>
                <a:lnTo>
                  <a:pt x="5812481" y="4286686"/>
                </a:lnTo>
                <a:lnTo>
                  <a:pt x="5768816" y="4299294"/>
                </a:lnTo>
                <a:lnTo>
                  <a:pt x="5725076" y="4311210"/>
                </a:lnTo>
                <a:lnTo>
                  <a:pt x="5681268" y="4322429"/>
                </a:lnTo>
                <a:lnTo>
                  <a:pt x="5637402" y="4332947"/>
                </a:lnTo>
                <a:lnTo>
                  <a:pt x="5593485" y="4342757"/>
                </a:lnTo>
                <a:lnTo>
                  <a:pt x="5549527" y="4351855"/>
                </a:lnTo>
                <a:lnTo>
                  <a:pt x="5505536" y="4360236"/>
                </a:lnTo>
                <a:lnTo>
                  <a:pt x="5461519" y="4367895"/>
                </a:lnTo>
                <a:lnTo>
                  <a:pt x="4966339" y="4443466"/>
                </a:lnTo>
                <a:lnTo>
                  <a:pt x="4836721" y="4462260"/>
                </a:lnTo>
                <a:lnTo>
                  <a:pt x="4704798" y="4480290"/>
                </a:lnTo>
                <a:lnTo>
                  <a:pt x="4615701" y="4491678"/>
                </a:lnTo>
                <a:lnTo>
                  <a:pt x="4525780" y="4502414"/>
                </a:lnTo>
                <a:lnTo>
                  <a:pt x="4435115" y="4512374"/>
                </a:lnTo>
                <a:lnTo>
                  <a:pt x="4343786" y="4521433"/>
                </a:lnTo>
                <a:lnTo>
                  <a:pt x="4251874" y="4529466"/>
                </a:lnTo>
                <a:lnTo>
                  <a:pt x="4159458" y="4536349"/>
                </a:lnTo>
                <a:lnTo>
                  <a:pt x="4113087" y="4539320"/>
                </a:lnTo>
                <a:lnTo>
                  <a:pt x="4066620" y="4541957"/>
                </a:lnTo>
                <a:lnTo>
                  <a:pt x="4020068" y="4544243"/>
                </a:lnTo>
                <a:lnTo>
                  <a:pt x="3973440" y="4546164"/>
                </a:lnTo>
                <a:lnTo>
                  <a:pt x="3926746" y="4547704"/>
                </a:lnTo>
                <a:lnTo>
                  <a:pt x="3879997" y="4548847"/>
                </a:lnTo>
                <a:lnTo>
                  <a:pt x="3833203" y="4549577"/>
                </a:lnTo>
                <a:lnTo>
                  <a:pt x="3786373" y="4549880"/>
                </a:lnTo>
                <a:close/>
              </a:path>
            </a:pathLst>
          </a:custGeom>
          <a:solidFill>
            <a:srgbClr val="B6CCB6">
              <a:alpha val="2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68870" y="3430134"/>
            <a:ext cx="16230600" cy="6856095"/>
            <a:chOff x="1368870" y="3430134"/>
            <a:chExt cx="16230600" cy="6856095"/>
          </a:xfrm>
        </p:grpSpPr>
        <p:sp>
          <p:nvSpPr>
            <p:cNvPr id="4" name="object 4"/>
            <p:cNvSpPr/>
            <p:nvPr/>
          </p:nvSpPr>
          <p:spPr>
            <a:xfrm>
              <a:off x="4539816" y="6277166"/>
              <a:ext cx="9776460" cy="4008754"/>
            </a:xfrm>
            <a:custGeom>
              <a:avLst/>
              <a:gdLst/>
              <a:ahLst/>
              <a:cxnLst/>
              <a:rect l="l" t="t" r="r" b="b"/>
              <a:pathLst>
                <a:path w="9776460" h="4008754">
                  <a:moveTo>
                    <a:pt x="9676888" y="2712638"/>
                  </a:moveTo>
                  <a:lnTo>
                    <a:pt x="9592976" y="2472674"/>
                  </a:lnTo>
                  <a:lnTo>
                    <a:pt x="9587750" y="2419256"/>
                  </a:lnTo>
                  <a:lnTo>
                    <a:pt x="9498724" y="2164671"/>
                  </a:lnTo>
                  <a:lnTo>
                    <a:pt x="9554176" y="2246296"/>
                  </a:lnTo>
                  <a:lnTo>
                    <a:pt x="9649434" y="2518706"/>
                  </a:lnTo>
                  <a:lnTo>
                    <a:pt x="9653196" y="2567936"/>
                  </a:lnTo>
                  <a:lnTo>
                    <a:pt x="9672846" y="2662605"/>
                  </a:lnTo>
                  <a:lnTo>
                    <a:pt x="9676888" y="2712638"/>
                  </a:lnTo>
                  <a:close/>
                </a:path>
                <a:path w="9776460" h="4008754">
                  <a:moveTo>
                    <a:pt x="234684" y="3797290"/>
                  </a:moveTo>
                  <a:lnTo>
                    <a:pt x="34161" y="3223856"/>
                  </a:lnTo>
                  <a:lnTo>
                    <a:pt x="0" y="2818369"/>
                  </a:lnTo>
                  <a:lnTo>
                    <a:pt x="8273" y="2765080"/>
                  </a:lnTo>
                  <a:lnTo>
                    <a:pt x="4717" y="2716436"/>
                  </a:lnTo>
                  <a:lnTo>
                    <a:pt x="46854" y="2452188"/>
                  </a:lnTo>
                  <a:lnTo>
                    <a:pt x="57152" y="2404690"/>
                  </a:lnTo>
                  <a:lnTo>
                    <a:pt x="80322" y="2355525"/>
                  </a:lnTo>
                  <a:lnTo>
                    <a:pt x="92420" y="2313173"/>
                  </a:lnTo>
                  <a:lnTo>
                    <a:pt x="117457" y="2269348"/>
                  </a:lnTo>
                  <a:lnTo>
                    <a:pt x="143480" y="2228339"/>
                  </a:lnTo>
                  <a:lnTo>
                    <a:pt x="170521" y="2190245"/>
                  </a:lnTo>
                  <a:lnTo>
                    <a:pt x="210603" y="2150971"/>
                  </a:lnTo>
                  <a:lnTo>
                    <a:pt x="239785" y="2118997"/>
                  </a:lnTo>
                  <a:lnTo>
                    <a:pt x="270088" y="2090231"/>
                  </a:lnTo>
                  <a:lnTo>
                    <a:pt x="313534" y="2060576"/>
                  </a:lnTo>
                  <a:lnTo>
                    <a:pt x="358170" y="2034323"/>
                  </a:lnTo>
                  <a:lnTo>
                    <a:pt x="404030" y="2011569"/>
                  </a:lnTo>
                  <a:lnTo>
                    <a:pt x="439159" y="1996604"/>
                  </a:lnTo>
                  <a:lnTo>
                    <a:pt x="487568" y="1981141"/>
                  </a:lnTo>
                  <a:lnTo>
                    <a:pt x="536564" y="1967355"/>
                  </a:lnTo>
                  <a:lnTo>
                    <a:pt x="585812" y="1954290"/>
                  </a:lnTo>
                  <a:lnTo>
                    <a:pt x="647299" y="1937752"/>
                  </a:lnTo>
                  <a:lnTo>
                    <a:pt x="697050" y="1926127"/>
                  </a:lnTo>
                  <a:lnTo>
                    <a:pt x="747053" y="1915221"/>
                  </a:lnTo>
                  <a:lnTo>
                    <a:pt x="797308" y="1905036"/>
                  </a:lnTo>
                  <a:lnTo>
                    <a:pt x="847814" y="1895570"/>
                  </a:lnTo>
                  <a:lnTo>
                    <a:pt x="898573" y="1886825"/>
                  </a:lnTo>
                  <a:lnTo>
                    <a:pt x="949583" y="1878800"/>
                  </a:lnTo>
                  <a:lnTo>
                    <a:pt x="1000844" y="1871494"/>
                  </a:lnTo>
                  <a:lnTo>
                    <a:pt x="1052358" y="1864909"/>
                  </a:lnTo>
                  <a:lnTo>
                    <a:pt x="1104123" y="1859044"/>
                  </a:lnTo>
                  <a:lnTo>
                    <a:pt x="1144152" y="1858090"/>
                  </a:lnTo>
                  <a:lnTo>
                    <a:pt x="1196421" y="1853665"/>
                  </a:lnTo>
                  <a:lnTo>
                    <a:pt x="1248942" y="1849960"/>
                  </a:lnTo>
                  <a:lnTo>
                    <a:pt x="1301714" y="1846974"/>
                  </a:lnTo>
                  <a:lnTo>
                    <a:pt x="1354739" y="1844709"/>
                  </a:lnTo>
                  <a:lnTo>
                    <a:pt x="1407371" y="1841324"/>
                  </a:lnTo>
                  <a:lnTo>
                    <a:pt x="1459859" y="1837525"/>
                  </a:lnTo>
                  <a:lnTo>
                    <a:pt x="1512202" y="1833312"/>
                  </a:lnTo>
                  <a:lnTo>
                    <a:pt x="1552413" y="1832877"/>
                  </a:lnTo>
                  <a:lnTo>
                    <a:pt x="1604466" y="1827834"/>
                  </a:lnTo>
                  <a:lnTo>
                    <a:pt x="1656373" y="1822375"/>
                  </a:lnTo>
                  <a:lnTo>
                    <a:pt x="1708135" y="1816500"/>
                  </a:lnTo>
                  <a:lnTo>
                    <a:pt x="1759751" y="1810207"/>
                  </a:lnTo>
                  <a:lnTo>
                    <a:pt x="1811221" y="1803497"/>
                  </a:lnTo>
                  <a:lnTo>
                    <a:pt x="1862544" y="1796367"/>
                  </a:lnTo>
                  <a:lnTo>
                    <a:pt x="1913721" y="1788818"/>
                  </a:lnTo>
                  <a:lnTo>
                    <a:pt x="1964750" y="1780849"/>
                  </a:lnTo>
                  <a:lnTo>
                    <a:pt x="2015633" y="1772459"/>
                  </a:lnTo>
                  <a:lnTo>
                    <a:pt x="2066368" y="1763647"/>
                  </a:lnTo>
                  <a:lnTo>
                    <a:pt x="2104967" y="1758605"/>
                  </a:lnTo>
                  <a:lnTo>
                    <a:pt x="2155407" y="1748949"/>
                  </a:lnTo>
                  <a:lnTo>
                    <a:pt x="2205698" y="1738868"/>
                  </a:lnTo>
                  <a:lnTo>
                    <a:pt x="2255841" y="1728363"/>
                  </a:lnTo>
                  <a:lnTo>
                    <a:pt x="2305835" y="1717434"/>
                  </a:lnTo>
                  <a:lnTo>
                    <a:pt x="2355681" y="1706078"/>
                  </a:lnTo>
                  <a:lnTo>
                    <a:pt x="2405377" y="1694296"/>
                  </a:lnTo>
                  <a:lnTo>
                    <a:pt x="2454925" y="1682087"/>
                  </a:lnTo>
                  <a:lnTo>
                    <a:pt x="2504322" y="1669451"/>
                  </a:lnTo>
                  <a:lnTo>
                    <a:pt x="2553570" y="1656386"/>
                  </a:lnTo>
                  <a:lnTo>
                    <a:pt x="2602667" y="1642891"/>
                  </a:lnTo>
                  <a:lnTo>
                    <a:pt x="2651615" y="1628967"/>
                  </a:lnTo>
                  <a:lnTo>
                    <a:pt x="2700411" y="1614612"/>
                  </a:lnTo>
                  <a:lnTo>
                    <a:pt x="2749057" y="1599826"/>
                  </a:lnTo>
                  <a:lnTo>
                    <a:pt x="2797552" y="1584608"/>
                  </a:lnTo>
                  <a:lnTo>
                    <a:pt x="2845896" y="1568958"/>
                  </a:lnTo>
                  <a:lnTo>
                    <a:pt x="2894088" y="1552874"/>
                  </a:lnTo>
                  <a:lnTo>
                    <a:pt x="2942128" y="1536356"/>
                  </a:lnTo>
                  <a:lnTo>
                    <a:pt x="2990016" y="1519403"/>
                  </a:lnTo>
                  <a:lnTo>
                    <a:pt x="3037752" y="1502015"/>
                  </a:lnTo>
                  <a:lnTo>
                    <a:pt x="3085336" y="1484191"/>
                  </a:lnTo>
                  <a:lnTo>
                    <a:pt x="3132360" y="1464768"/>
                  </a:lnTo>
                  <a:lnTo>
                    <a:pt x="3179013" y="1444284"/>
                  </a:lnTo>
                  <a:lnTo>
                    <a:pt x="3225296" y="1422738"/>
                  </a:lnTo>
                  <a:lnTo>
                    <a:pt x="3271206" y="1400130"/>
                  </a:lnTo>
                  <a:lnTo>
                    <a:pt x="3316746" y="1376461"/>
                  </a:lnTo>
                  <a:lnTo>
                    <a:pt x="3361914" y="1351730"/>
                  </a:lnTo>
                  <a:lnTo>
                    <a:pt x="3406711" y="1325937"/>
                  </a:lnTo>
                  <a:lnTo>
                    <a:pt x="3451137" y="1299083"/>
                  </a:lnTo>
                  <a:lnTo>
                    <a:pt x="3495191" y="1271167"/>
                  </a:lnTo>
                  <a:lnTo>
                    <a:pt x="3538875" y="1242190"/>
                  </a:lnTo>
                  <a:lnTo>
                    <a:pt x="3582187" y="1212150"/>
                  </a:lnTo>
                  <a:lnTo>
                    <a:pt x="3613139" y="1185242"/>
                  </a:lnTo>
                  <a:lnTo>
                    <a:pt x="3655709" y="1153079"/>
                  </a:lnTo>
                  <a:lnTo>
                    <a:pt x="3697907" y="1119855"/>
                  </a:lnTo>
                  <a:lnTo>
                    <a:pt x="3741040" y="1089303"/>
                  </a:lnTo>
                  <a:lnTo>
                    <a:pt x="3784158" y="1058710"/>
                  </a:lnTo>
                  <a:lnTo>
                    <a:pt x="3815273" y="1032264"/>
                  </a:lnTo>
                  <a:lnTo>
                    <a:pt x="3858360" y="1001582"/>
                  </a:lnTo>
                  <a:lnTo>
                    <a:pt x="3901431" y="970852"/>
                  </a:lnTo>
                  <a:lnTo>
                    <a:pt x="3932496" y="944266"/>
                  </a:lnTo>
                  <a:lnTo>
                    <a:pt x="3975532" y="913438"/>
                  </a:lnTo>
                  <a:lnTo>
                    <a:pt x="4018551" y="882559"/>
                  </a:lnTo>
                  <a:lnTo>
                    <a:pt x="4061551" y="851627"/>
                  </a:lnTo>
                  <a:lnTo>
                    <a:pt x="4092543" y="824833"/>
                  </a:lnTo>
                  <a:lnTo>
                    <a:pt x="4135505" y="793791"/>
                  </a:lnTo>
                  <a:lnTo>
                    <a:pt x="4178446" y="762691"/>
                  </a:lnTo>
                  <a:lnTo>
                    <a:pt x="4221367" y="731533"/>
                  </a:lnTo>
                  <a:lnTo>
                    <a:pt x="4252278" y="704506"/>
                  </a:lnTo>
                  <a:lnTo>
                    <a:pt x="4295156" y="673225"/>
                  </a:lnTo>
                  <a:lnTo>
                    <a:pt x="4338011" y="641881"/>
                  </a:lnTo>
                  <a:lnTo>
                    <a:pt x="4380844" y="610471"/>
                  </a:lnTo>
                  <a:lnTo>
                    <a:pt x="4411666" y="583188"/>
                  </a:lnTo>
                  <a:lnTo>
                    <a:pt x="4454452" y="551644"/>
                  </a:lnTo>
                  <a:lnTo>
                    <a:pt x="4497214" y="520031"/>
                  </a:lnTo>
                  <a:lnTo>
                    <a:pt x="4539950" y="488347"/>
                  </a:lnTo>
                  <a:lnTo>
                    <a:pt x="4570674" y="460783"/>
                  </a:lnTo>
                  <a:lnTo>
                    <a:pt x="4613359" y="428952"/>
                  </a:lnTo>
                  <a:lnTo>
                    <a:pt x="4656019" y="397046"/>
                  </a:lnTo>
                  <a:lnTo>
                    <a:pt x="4686663" y="369255"/>
                  </a:lnTo>
                  <a:lnTo>
                    <a:pt x="4729267" y="337193"/>
                  </a:lnTo>
                  <a:lnTo>
                    <a:pt x="4771844" y="305052"/>
                  </a:lnTo>
                  <a:lnTo>
                    <a:pt x="4814347" y="272698"/>
                  </a:lnTo>
                  <a:lnTo>
                    <a:pt x="4857456" y="242077"/>
                  </a:lnTo>
                  <a:lnTo>
                    <a:pt x="4901167" y="213179"/>
                  </a:lnTo>
                  <a:lnTo>
                    <a:pt x="4933488" y="190184"/>
                  </a:lnTo>
                  <a:lnTo>
                    <a:pt x="4978393" y="164699"/>
                  </a:lnTo>
                  <a:lnTo>
                    <a:pt x="5023888" y="140903"/>
                  </a:lnTo>
                  <a:lnTo>
                    <a:pt x="5069970" y="118787"/>
                  </a:lnTo>
                  <a:lnTo>
                    <a:pt x="5116636" y="98338"/>
                  </a:lnTo>
                  <a:lnTo>
                    <a:pt x="5151894" y="83740"/>
                  </a:lnTo>
                  <a:lnTo>
                    <a:pt x="5199715" y="66596"/>
                  </a:lnTo>
                  <a:lnTo>
                    <a:pt x="5248108" y="51088"/>
                  </a:lnTo>
                  <a:lnTo>
                    <a:pt x="5285082" y="41396"/>
                  </a:lnTo>
                  <a:lnTo>
                    <a:pt x="5334608" y="29127"/>
                  </a:lnTo>
                  <a:lnTo>
                    <a:pt x="5384695" y="18462"/>
                  </a:lnTo>
                  <a:lnTo>
                    <a:pt x="5423350" y="13581"/>
                  </a:lnTo>
                  <a:lnTo>
                    <a:pt x="5474547" y="6089"/>
                  </a:lnTo>
                  <a:lnTo>
                    <a:pt x="5514305" y="4360"/>
                  </a:lnTo>
                  <a:lnTo>
                    <a:pt x="5566596" y="0"/>
                  </a:lnTo>
                  <a:lnTo>
                    <a:pt x="5607441" y="1380"/>
                  </a:lnTo>
                  <a:lnTo>
                    <a:pt x="5660812" y="107"/>
                  </a:lnTo>
                  <a:lnTo>
                    <a:pt x="5702729" y="4553"/>
                  </a:lnTo>
                  <a:lnTo>
                    <a:pt x="5757165" y="6324"/>
                  </a:lnTo>
                  <a:lnTo>
                    <a:pt x="5800139" y="13793"/>
                  </a:lnTo>
                  <a:lnTo>
                    <a:pt x="5843636" y="22756"/>
                  </a:lnTo>
                  <a:lnTo>
                    <a:pt x="5899640" y="29012"/>
                  </a:lnTo>
                  <a:lnTo>
                    <a:pt x="5944171" y="40934"/>
                  </a:lnTo>
                  <a:lnTo>
                    <a:pt x="5989213" y="54317"/>
                  </a:lnTo>
                  <a:lnTo>
                    <a:pt x="6046752" y="64961"/>
                  </a:lnTo>
                  <a:lnTo>
                    <a:pt x="6139535" y="99444"/>
                  </a:lnTo>
                  <a:lnTo>
                    <a:pt x="6198035" y="112838"/>
                  </a:lnTo>
                  <a:lnTo>
                    <a:pt x="6244691" y="130837"/>
                  </a:lnTo>
                  <a:lnTo>
                    <a:pt x="6291540" y="149386"/>
                  </a:lnTo>
                  <a:lnTo>
                    <a:pt x="6338629" y="168624"/>
                  </a:lnTo>
                  <a:lnTo>
                    <a:pt x="7410096" y="577940"/>
                  </a:lnTo>
                  <a:lnTo>
                    <a:pt x="7550443" y="633020"/>
                  </a:lnTo>
                  <a:lnTo>
                    <a:pt x="7691286" y="689515"/>
                  </a:lnTo>
                  <a:lnTo>
                    <a:pt x="7785535" y="728191"/>
                  </a:lnTo>
                  <a:lnTo>
                    <a:pt x="7820796" y="752077"/>
                  </a:lnTo>
                  <a:lnTo>
                    <a:pt x="7868136" y="772030"/>
                  </a:lnTo>
                  <a:lnTo>
                    <a:pt x="7963111" y="812784"/>
                  </a:lnTo>
                  <a:lnTo>
                    <a:pt x="8010759" y="833619"/>
                  </a:lnTo>
                  <a:lnTo>
                    <a:pt x="8046534" y="858973"/>
                  </a:lnTo>
                  <a:lnTo>
                    <a:pt x="8094417" y="880480"/>
                  </a:lnTo>
                  <a:lnTo>
                    <a:pt x="8142427" y="902350"/>
                  </a:lnTo>
                  <a:lnTo>
                    <a:pt x="8178581" y="928790"/>
                  </a:lnTo>
                  <a:lnTo>
                    <a:pt x="8226861" y="951435"/>
                  </a:lnTo>
                  <a:lnTo>
                    <a:pt x="8263299" y="978685"/>
                  </a:lnTo>
                  <a:lnTo>
                    <a:pt x="8311874" y="1002173"/>
                  </a:lnTo>
                  <a:lnTo>
                    <a:pt x="8385525" y="1058892"/>
                  </a:lnTo>
                  <a:lnTo>
                    <a:pt x="8434588" y="1083773"/>
                  </a:lnTo>
                  <a:lnTo>
                    <a:pt x="8509266" y="1143432"/>
                  </a:lnTo>
                  <a:lnTo>
                    <a:pt x="8558870" y="1169860"/>
                  </a:lnTo>
                  <a:lnTo>
                    <a:pt x="8596678" y="1201029"/>
                  </a:lnTo>
                  <a:lnTo>
                    <a:pt x="8672894" y="1265086"/>
                  </a:lnTo>
                  <a:lnTo>
                    <a:pt x="8711520" y="1298594"/>
                  </a:lnTo>
                  <a:lnTo>
                    <a:pt x="8905984" y="1469955"/>
                  </a:lnTo>
                  <a:lnTo>
                    <a:pt x="8933140" y="1509138"/>
                  </a:lnTo>
                  <a:lnTo>
                    <a:pt x="9051035" y="1615434"/>
                  </a:lnTo>
                  <a:lnTo>
                    <a:pt x="9078492" y="1655477"/>
                  </a:lnTo>
                  <a:lnTo>
                    <a:pt x="9157588" y="1727771"/>
                  </a:lnTo>
                  <a:lnTo>
                    <a:pt x="9185247" y="1768392"/>
                  </a:lnTo>
                  <a:lnTo>
                    <a:pt x="9224957" y="1805001"/>
                  </a:lnTo>
                  <a:lnTo>
                    <a:pt x="9252739" y="1845975"/>
                  </a:lnTo>
                  <a:lnTo>
                    <a:pt x="9292568" y="1882924"/>
                  </a:lnTo>
                  <a:lnTo>
                    <a:pt x="9320465" y="1924226"/>
                  </a:lnTo>
                  <a:lnTo>
                    <a:pt x="9360404" y="1961490"/>
                  </a:lnTo>
                  <a:lnTo>
                    <a:pt x="9416458" y="2044838"/>
                  </a:lnTo>
                  <a:lnTo>
                    <a:pt x="9455715" y="2080153"/>
                  </a:lnTo>
                  <a:lnTo>
                    <a:pt x="9483145" y="2120119"/>
                  </a:lnTo>
                  <a:lnTo>
                    <a:pt x="9570609" y="2370237"/>
                  </a:lnTo>
                  <a:lnTo>
                    <a:pt x="9541569" y="2325668"/>
                  </a:lnTo>
                  <a:lnTo>
                    <a:pt x="9524626" y="2277216"/>
                  </a:lnTo>
                  <a:lnTo>
                    <a:pt x="9495821" y="2233317"/>
                  </a:lnTo>
                  <a:lnTo>
                    <a:pt x="9479149" y="2185640"/>
                  </a:lnTo>
                  <a:lnTo>
                    <a:pt x="9422333" y="2100114"/>
                  </a:lnTo>
                  <a:lnTo>
                    <a:pt x="9382226" y="2062369"/>
                  </a:lnTo>
                  <a:lnTo>
                    <a:pt x="9326711" y="1980562"/>
                  </a:lnTo>
                  <a:lnTo>
                    <a:pt x="9287071" y="1944154"/>
                  </a:lnTo>
                  <a:lnTo>
                    <a:pt x="9259491" y="1903757"/>
                  </a:lnTo>
                  <a:lnTo>
                    <a:pt x="9219993" y="1867753"/>
                  </a:lnTo>
                  <a:lnTo>
                    <a:pt x="9192553" y="1827760"/>
                  </a:lnTo>
                  <a:lnTo>
                    <a:pt x="9153197" y="1792161"/>
                  </a:lnTo>
                  <a:lnTo>
                    <a:pt x="9125899" y="1752573"/>
                  </a:lnTo>
                  <a:lnTo>
                    <a:pt x="9047539" y="1682386"/>
                  </a:lnTo>
                  <a:lnTo>
                    <a:pt x="9020453" y="1643404"/>
                  </a:lnTo>
                  <a:lnTo>
                    <a:pt x="8942518" y="1574431"/>
                  </a:lnTo>
                  <a:lnTo>
                    <a:pt x="8915644" y="1536055"/>
                  </a:lnTo>
                  <a:lnTo>
                    <a:pt x="8568415" y="1235628"/>
                  </a:lnTo>
                  <a:lnTo>
                    <a:pt x="8492046" y="1171136"/>
                  </a:lnTo>
                  <a:lnTo>
                    <a:pt x="8442162" y="1143908"/>
                  </a:lnTo>
                  <a:lnTo>
                    <a:pt x="8404452" y="1113017"/>
                  </a:lnTo>
                  <a:lnTo>
                    <a:pt x="8354932" y="1086830"/>
                  </a:lnTo>
                  <a:lnTo>
                    <a:pt x="8317574" y="1056946"/>
                  </a:lnTo>
                  <a:lnTo>
                    <a:pt x="8268395" y="1031732"/>
                  </a:lnTo>
                  <a:lnTo>
                    <a:pt x="8231365" y="1002789"/>
                  </a:lnTo>
                  <a:lnTo>
                    <a:pt x="8182504" y="978484"/>
                  </a:lnTo>
                  <a:lnTo>
                    <a:pt x="8145780" y="950415"/>
                  </a:lnTo>
                  <a:lnTo>
                    <a:pt x="8097213" y="926951"/>
                  </a:lnTo>
                  <a:lnTo>
                    <a:pt x="8048784" y="903882"/>
                  </a:lnTo>
                  <a:lnTo>
                    <a:pt x="8000487" y="881193"/>
                  </a:lnTo>
                  <a:lnTo>
                    <a:pt x="7952317" y="858865"/>
                  </a:lnTo>
                  <a:lnTo>
                    <a:pt x="7916257" y="832692"/>
                  </a:lnTo>
                  <a:lnTo>
                    <a:pt x="7820498" y="789701"/>
                  </a:lnTo>
                  <a:lnTo>
                    <a:pt x="7725154" y="747893"/>
                  </a:lnTo>
                  <a:lnTo>
                    <a:pt x="7630178" y="707137"/>
                  </a:lnTo>
                  <a:lnTo>
                    <a:pt x="7535522" y="667299"/>
                  </a:lnTo>
                  <a:lnTo>
                    <a:pt x="7441141" y="628247"/>
                  </a:lnTo>
                  <a:lnTo>
                    <a:pt x="7018496" y="458426"/>
                  </a:lnTo>
                  <a:lnTo>
                    <a:pt x="6959619" y="443953"/>
                  </a:lnTo>
                  <a:lnTo>
                    <a:pt x="6491195" y="258644"/>
                  </a:lnTo>
                  <a:lnTo>
                    <a:pt x="6385580" y="225940"/>
                  </a:lnTo>
                  <a:lnTo>
                    <a:pt x="6338769" y="207497"/>
                  </a:lnTo>
                  <a:lnTo>
                    <a:pt x="6244381" y="168426"/>
                  </a:lnTo>
                  <a:lnTo>
                    <a:pt x="6197308" y="149234"/>
                  </a:lnTo>
                  <a:lnTo>
                    <a:pt x="6138391" y="134648"/>
                  </a:lnTo>
                  <a:lnTo>
                    <a:pt x="6091654" y="116419"/>
                  </a:lnTo>
                  <a:lnTo>
                    <a:pt x="6045158" y="98879"/>
                  </a:lnTo>
                  <a:lnTo>
                    <a:pt x="5987460" y="87779"/>
                  </a:lnTo>
                  <a:lnTo>
                    <a:pt x="5942283" y="74009"/>
                  </a:lnTo>
                  <a:lnTo>
                    <a:pt x="5885654" y="65967"/>
                  </a:lnTo>
                  <a:lnTo>
                    <a:pt x="5841556" y="55282"/>
                  </a:lnTo>
                  <a:lnTo>
                    <a:pt x="5798004" y="46160"/>
                  </a:lnTo>
                  <a:lnTo>
                    <a:pt x="5743015" y="42808"/>
                  </a:lnTo>
                  <a:lnTo>
                    <a:pt x="5700570" y="36853"/>
                  </a:lnTo>
                  <a:lnTo>
                    <a:pt x="5646698" y="36695"/>
                  </a:lnTo>
                  <a:lnTo>
                    <a:pt x="5605380" y="33961"/>
                  </a:lnTo>
                  <a:lnTo>
                    <a:pt x="5552644" y="37051"/>
                  </a:lnTo>
                  <a:lnTo>
                    <a:pt x="5512472" y="37594"/>
                  </a:lnTo>
                  <a:lnTo>
                    <a:pt x="5460891" y="43987"/>
                  </a:lnTo>
                  <a:lnTo>
                    <a:pt x="5409895" y="52052"/>
                  </a:lnTo>
                  <a:lnTo>
                    <a:pt x="5371476" y="57610"/>
                  </a:lnTo>
                  <a:lnTo>
                    <a:pt x="5321663" y="69059"/>
                  </a:lnTo>
                  <a:lnTo>
                    <a:pt x="5272450" y="82221"/>
                  </a:lnTo>
                  <a:lnTo>
                    <a:pt x="5235828" y="92917"/>
                  </a:lnTo>
                  <a:lnTo>
                    <a:pt x="5187826" y="109545"/>
                  </a:lnTo>
                  <a:lnTo>
                    <a:pt x="5140437" y="127927"/>
                  </a:lnTo>
                  <a:lnTo>
                    <a:pt x="5105655" y="143883"/>
                  </a:lnTo>
                  <a:lnTo>
                    <a:pt x="5059507" y="165812"/>
                  </a:lnTo>
                  <a:lnTo>
                    <a:pt x="5013986" y="189536"/>
                  </a:lnTo>
                  <a:lnTo>
                    <a:pt x="4969097" y="215067"/>
                  </a:lnTo>
                  <a:lnTo>
                    <a:pt x="4924846" y="242419"/>
                  </a:lnTo>
                  <a:lnTo>
                    <a:pt x="4881236" y="271606"/>
                  </a:lnTo>
                  <a:lnTo>
                    <a:pt x="4850261" y="298450"/>
                  </a:lnTo>
                  <a:lnTo>
                    <a:pt x="4807948" y="331348"/>
                  </a:lnTo>
                  <a:lnTo>
                    <a:pt x="4765591" y="364118"/>
                  </a:lnTo>
                  <a:lnTo>
                    <a:pt x="4723167" y="396696"/>
                  </a:lnTo>
                  <a:lnTo>
                    <a:pt x="4680681" y="429098"/>
                  </a:lnTo>
                  <a:lnTo>
                    <a:pt x="4638139" y="461339"/>
                  </a:lnTo>
                  <a:lnTo>
                    <a:pt x="4595545" y="493433"/>
                  </a:lnTo>
                  <a:lnTo>
                    <a:pt x="4552906" y="525396"/>
                  </a:lnTo>
                  <a:lnTo>
                    <a:pt x="4510226" y="557244"/>
                  </a:lnTo>
                  <a:lnTo>
                    <a:pt x="4479499" y="584797"/>
                  </a:lnTo>
                  <a:lnTo>
                    <a:pt x="4436754" y="616458"/>
                  </a:lnTo>
                  <a:lnTo>
                    <a:pt x="4393984" y="648047"/>
                  </a:lnTo>
                  <a:lnTo>
                    <a:pt x="4351194" y="679580"/>
                  </a:lnTo>
                  <a:lnTo>
                    <a:pt x="4191934" y="801262"/>
                  </a:lnTo>
                  <a:lnTo>
                    <a:pt x="4106329" y="864256"/>
                  </a:lnTo>
                  <a:lnTo>
                    <a:pt x="4063550" y="895819"/>
                  </a:lnTo>
                  <a:lnTo>
                    <a:pt x="4020793" y="927447"/>
                  </a:lnTo>
                  <a:lnTo>
                    <a:pt x="3978065" y="959154"/>
                  </a:lnTo>
                  <a:lnTo>
                    <a:pt x="3935369" y="990956"/>
                  </a:lnTo>
                  <a:lnTo>
                    <a:pt x="3904700" y="1018676"/>
                  </a:lnTo>
                  <a:lnTo>
                    <a:pt x="3862086" y="1050712"/>
                  </a:lnTo>
                  <a:lnTo>
                    <a:pt x="3776959" y="1115070"/>
                  </a:lnTo>
                  <a:lnTo>
                    <a:pt x="3746238" y="1142643"/>
                  </a:lnTo>
                  <a:lnTo>
                    <a:pt x="3703369" y="1173948"/>
                  </a:lnTo>
                  <a:lnTo>
                    <a:pt x="3660323" y="1204747"/>
                  </a:lnTo>
                  <a:lnTo>
                    <a:pt x="3617084" y="1234997"/>
                  </a:lnTo>
                  <a:lnTo>
                    <a:pt x="3585626" y="1260460"/>
                  </a:lnTo>
                  <a:lnTo>
                    <a:pt x="3541956" y="1289475"/>
                  </a:lnTo>
                  <a:lnTo>
                    <a:pt x="3498047" y="1317807"/>
                  </a:lnTo>
                  <a:lnTo>
                    <a:pt x="3453883" y="1345411"/>
                  </a:lnTo>
                  <a:lnTo>
                    <a:pt x="3409449" y="1372242"/>
                  </a:lnTo>
                  <a:lnTo>
                    <a:pt x="3376718" y="1394063"/>
                  </a:lnTo>
                  <a:lnTo>
                    <a:pt x="3331696" y="1419215"/>
                  </a:lnTo>
                  <a:lnTo>
                    <a:pt x="3286358" y="1443460"/>
                  </a:lnTo>
                  <a:lnTo>
                    <a:pt x="3240687" y="1466753"/>
                  </a:lnTo>
                  <a:lnTo>
                    <a:pt x="3194668" y="1489051"/>
                  </a:lnTo>
                  <a:lnTo>
                    <a:pt x="3148285" y="1510308"/>
                  </a:lnTo>
                  <a:lnTo>
                    <a:pt x="3101522" y="1530480"/>
                  </a:lnTo>
                  <a:lnTo>
                    <a:pt x="3054365" y="1549523"/>
                  </a:lnTo>
                  <a:lnTo>
                    <a:pt x="3006797" y="1567391"/>
                  </a:lnTo>
                  <a:lnTo>
                    <a:pt x="2958803" y="1584040"/>
                  </a:lnTo>
                  <a:lnTo>
                    <a:pt x="2910625" y="1600166"/>
                  </a:lnTo>
                  <a:lnTo>
                    <a:pt x="2862304" y="1615881"/>
                  </a:lnTo>
                  <a:lnTo>
                    <a:pt x="2813840" y="1631186"/>
                  </a:lnTo>
                  <a:lnTo>
                    <a:pt x="2765232" y="1646082"/>
                  </a:lnTo>
                  <a:lnTo>
                    <a:pt x="2716482" y="1660570"/>
                  </a:lnTo>
                  <a:lnTo>
                    <a:pt x="2667589" y="1674650"/>
                  </a:lnTo>
                  <a:lnTo>
                    <a:pt x="2618554" y="1688323"/>
                  </a:lnTo>
                  <a:lnTo>
                    <a:pt x="2569377" y="1701590"/>
                  </a:lnTo>
                  <a:lnTo>
                    <a:pt x="2520058" y="1714451"/>
                  </a:lnTo>
                  <a:lnTo>
                    <a:pt x="2470598" y="1726908"/>
                  </a:lnTo>
                  <a:lnTo>
                    <a:pt x="2420996" y="1738961"/>
                  </a:lnTo>
                  <a:lnTo>
                    <a:pt x="2371253" y="1750611"/>
                  </a:lnTo>
                  <a:lnTo>
                    <a:pt x="2321370" y="1761858"/>
                  </a:lnTo>
                  <a:lnTo>
                    <a:pt x="2271346" y="1772704"/>
                  </a:lnTo>
                  <a:lnTo>
                    <a:pt x="2221183" y="1783149"/>
                  </a:lnTo>
                  <a:lnTo>
                    <a:pt x="2170879" y="1793194"/>
                  </a:lnTo>
                  <a:lnTo>
                    <a:pt x="2120435" y="1802839"/>
                  </a:lnTo>
                  <a:lnTo>
                    <a:pt x="2069852" y="1812086"/>
                  </a:lnTo>
                  <a:lnTo>
                    <a:pt x="2019130" y="1820936"/>
                  </a:lnTo>
                  <a:lnTo>
                    <a:pt x="1980258" y="1825196"/>
                  </a:lnTo>
                  <a:lnTo>
                    <a:pt x="1929258" y="1833251"/>
                  </a:lnTo>
                  <a:lnTo>
                    <a:pt x="1878121" y="1840912"/>
                  </a:lnTo>
                  <a:lnTo>
                    <a:pt x="1826845" y="1848177"/>
                  </a:lnTo>
                  <a:lnTo>
                    <a:pt x="1775431" y="1855048"/>
                  </a:lnTo>
                  <a:lnTo>
                    <a:pt x="1723880" y="1861526"/>
                  </a:lnTo>
                  <a:lnTo>
                    <a:pt x="1672192" y="1867612"/>
                  </a:lnTo>
                  <a:lnTo>
                    <a:pt x="1620367" y="1873306"/>
                  </a:lnTo>
                  <a:lnTo>
                    <a:pt x="1568404" y="1878609"/>
                  </a:lnTo>
                  <a:lnTo>
                    <a:pt x="1516306" y="1883521"/>
                  </a:lnTo>
                  <a:lnTo>
                    <a:pt x="1464071" y="1888044"/>
                  </a:lnTo>
                  <a:lnTo>
                    <a:pt x="1411700" y="1892178"/>
                  </a:lnTo>
                  <a:lnTo>
                    <a:pt x="1371182" y="1891732"/>
                  </a:lnTo>
                  <a:lnTo>
                    <a:pt x="1318540" y="1895091"/>
                  </a:lnTo>
                  <a:lnTo>
                    <a:pt x="1265763" y="1898064"/>
                  </a:lnTo>
                  <a:lnTo>
                    <a:pt x="1212775" y="1900432"/>
                  </a:lnTo>
                  <a:lnTo>
                    <a:pt x="1160109" y="1903723"/>
                  </a:lnTo>
                  <a:lnTo>
                    <a:pt x="1119751" y="1903735"/>
                  </a:lnTo>
                  <a:lnTo>
                    <a:pt x="1067723" y="1908847"/>
                  </a:lnTo>
                  <a:lnTo>
                    <a:pt x="1016008" y="1914859"/>
                  </a:lnTo>
                  <a:lnTo>
                    <a:pt x="964606" y="1921763"/>
                  </a:lnTo>
                  <a:lnTo>
                    <a:pt x="913514" y="1929553"/>
                  </a:lnTo>
                  <a:lnTo>
                    <a:pt x="874717" y="1934029"/>
                  </a:lnTo>
                  <a:lnTo>
                    <a:pt x="824236" y="1943568"/>
                  </a:lnTo>
                  <a:lnTo>
                    <a:pt x="774057" y="1953970"/>
                  </a:lnTo>
                  <a:lnTo>
                    <a:pt x="724178" y="1965229"/>
                  </a:lnTo>
                  <a:lnTo>
                    <a:pt x="674596" y="1977337"/>
                  </a:lnTo>
                  <a:lnTo>
                    <a:pt x="625308" y="1990287"/>
                  </a:lnTo>
                  <a:lnTo>
                    <a:pt x="576311" y="2004071"/>
                  </a:lnTo>
                  <a:lnTo>
                    <a:pt x="539593" y="2014491"/>
                  </a:lnTo>
                  <a:lnTo>
                    <a:pt x="491173" y="2029923"/>
                  </a:lnTo>
                  <a:lnTo>
                    <a:pt x="443090" y="2046319"/>
                  </a:lnTo>
                  <a:lnTo>
                    <a:pt x="396318" y="2066464"/>
                  </a:lnTo>
                  <a:lnTo>
                    <a:pt x="350814" y="2090234"/>
                  </a:lnTo>
                  <a:lnTo>
                    <a:pt x="318523" y="2113317"/>
                  </a:lnTo>
                  <a:lnTo>
                    <a:pt x="275427" y="2143975"/>
                  </a:lnTo>
                  <a:lnTo>
                    <a:pt x="245460" y="2173701"/>
                  </a:lnTo>
                  <a:lnTo>
                    <a:pt x="216590" y="2206566"/>
                  </a:lnTo>
                  <a:lnTo>
                    <a:pt x="188776" y="2242449"/>
                  </a:lnTo>
                  <a:lnTo>
                    <a:pt x="161974" y="2281227"/>
                  </a:lnTo>
                  <a:lnTo>
                    <a:pt x="136142" y="2322779"/>
                  </a:lnTo>
                  <a:lnTo>
                    <a:pt x="123225" y="2362791"/>
                  </a:lnTo>
                  <a:lnTo>
                    <a:pt x="99205" y="2409525"/>
                  </a:lnTo>
                  <a:lnTo>
                    <a:pt x="88016" y="2454475"/>
                  </a:lnTo>
                  <a:lnTo>
                    <a:pt x="67506" y="2549722"/>
                  </a:lnTo>
                  <a:lnTo>
                    <a:pt x="57563" y="2598237"/>
                  </a:lnTo>
                  <a:lnTo>
                    <a:pt x="59816" y="2643154"/>
                  </a:lnTo>
                  <a:lnTo>
                    <a:pt x="40969" y="2743157"/>
                  </a:lnTo>
                  <a:lnTo>
                    <a:pt x="46930" y="2837153"/>
                  </a:lnTo>
                  <a:lnTo>
                    <a:pt x="38235" y="2889236"/>
                  </a:lnTo>
                  <a:lnTo>
                    <a:pt x="41735" y="2937720"/>
                  </a:lnTo>
                  <a:lnTo>
                    <a:pt x="58606" y="3139863"/>
                  </a:lnTo>
                  <a:lnTo>
                    <a:pt x="74912" y="3186495"/>
                  </a:lnTo>
                  <a:lnTo>
                    <a:pt x="83643" y="3288410"/>
                  </a:lnTo>
                  <a:lnTo>
                    <a:pt x="100035" y="3335287"/>
                  </a:lnTo>
                  <a:lnTo>
                    <a:pt x="104460" y="3386415"/>
                  </a:lnTo>
                  <a:lnTo>
                    <a:pt x="262784" y="3839173"/>
                  </a:lnTo>
                  <a:lnTo>
                    <a:pt x="234684" y="3797290"/>
                  </a:lnTo>
                  <a:close/>
                </a:path>
                <a:path w="9776460" h="4008754">
                  <a:moveTo>
                    <a:pt x="9620182" y="4006945"/>
                  </a:moveTo>
                  <a:lnTo>
                    <a:pt x="9628146" y="3996808"/>
                  </a:lnTo>
                  <a:lnTo>
                    <a:pt x="9651672" y="3948663"/>
                  </a:lnTo>
                  <a:lnTo>
                    <a:pt x="9662810" y="3903564"/>
                  </a:lnTo>
                  <a:lnTo>
                    <a:pt x="9685549" y="3853169"/>
                  </a:lnTo>
                  <a:lnTo>
                    <a:pt x="9695930" y="3805906"/>
                  </a:lnTo>
                  <a:lnTo>
                    <a:pt x="9705956" y="3757628"/>
                  </a:lnTo>
                  <a:lnTo>
                    <a:pt x="9715642" y="3708377"/>
                  </a:lnTo>
                  <a:lnTo>
                    <a:pt x="9725003" y="3658197"/>
                  </a:lnTo>
                  <a:lnTo>
                    <a:pt x="9734054" y="3607132"/>
                  </a:lnTo>
                  <a:lnTo>
                    <a:pt x="9742811" y="3555225"/>
                  </a:lnTo>
                  <a:lnTo>
                    <a:pt x="9739301" y="3506711"/>
                  </a:lnTo>
                  <a:lnTo>
                    <a:pt x="9747514" y="3453251"/>
                  </a:lnTo>
                  <a:lnTo>
                    <a:pt x="9724932" y="3196298"/>
                  </a:lnTo>
                  <a:lnTo>
                    <a:pt x="9707892" y="3147571"/>
                  </a:lnTo>
                  <a:lnTo>
                    <a:pt x="9692416" y="2987891"/>
                  </a:lnTo>
                  <a:lnTo>
                    <a:pt x="9675225" y="2938730"/>
                  </a:lnTo>
                  <a:lnTo>
                    <a:pt x="9659749" y="2779050"/>
                  </a:lnTo>
                  <a:lnTo>
                    <a:pt x="9642710" y="2730322"/>
                  </a:lnTo>
                  <a:lnTo>
                    <a:pt x="9627547" y="2571539"/>
                  </a:lnTo>
                  <a:lnTo>
                    <a:pt x="9692948" y="2758565"/>
                  </a:lnTo>
                  <a:lnTo>
                    <a:pt x="9701138" y="2858935"/>
                  </a:lnTo>
                  <a:lnTo>
                    <a:pt x="9717221" y="2904928"/>
                  </a:lnTo>
                  <a:lnTo>
                    <a:pt x="9725354" y="3005135"/>
                  </a:lnTo>
                  <a:lnTo>
                    <a:pt x="9741358" y="3050900"/>
                  </a:lnTo>
                  <a:lnTo>
                    <a:pt x="9776023" y="3496303"/>
                  </a:lnTo>
                  <a:lnTo>
                    <a:pt x="9767403" y="3548602"/>
                  </a:lnTo>
                  <a:lnTo>
                    <a:pt x="9770533" y="3596027"/>
                  </a:lnTo>
                  <a:lnTo>
                    <a:pt x="9761421" y="3646918"/>
                  </a:lnTo>
                  <a:lnTo>
                    <a:pt x="9752040" y="3697040"/>
                  </a:lnTo>
                  <a:lnTo>
                    <a:pt x="9742374" y="3746348"/>
                  </a:lnTo>
                  <a:lnTo>
                    <a:pt x="9732409" y="3794801"/>
                  </a:lnTo>
                  <a:lnTo>
                    <a:pt x="9722130" y="3842354"/>
                  </a:lnTo>
                  <a:lnTo>
                    <a:pt x="9699532" y="3893155"/>
                  </a:lnTo>
                  <a:lnTo>
                    <a:pt x="9688578" y="3938777"/>
                  </a:lnTo>
                  <a:lnTo>
                    <a:pt x="9665274" y="3987561"/>
                  </a:lnTo>
                  <a:lnTo>
                    <a:pt x="9658596" y="4006938"/>
                  </a:lnTo>
                  <a:lnTo>
                    <a:pt x="9620182" y="4006945"/>
                  </a:lnTo>
                  <a:close/>
                </a:path>
                <a:path w="9776460" h="4008754">
                  <a:moveTo>
                    <a:pt x="4465340" y="4007816"/>
                  </a:moveTo>
                  <a:lnTo>
                    <a:pt x="9620182" y="4006945"/>
                  </a:lnTo>
                  <a:lnTo>
                    <a:pt x="9618836" y="4008659"/>
                  </a:lnTo>
                  <a:lnTo>
                    <a:pt x="4465340" y="4007816"/>
                  </a:lnTo>
                  <a:close/>
                </a:path>
                <a:path w="9776460" h="4008754">
                  <a:moveTo>
                    <a:pt x="262784" y="3839173"/>
                  </a:moveTo>
                  <a:lnTo>
                    <a:pt x="203156" y="3668657"/>
                  </a:lnTo>
                  <a:lnTo>
                    <a:pt x="231594" y="3711505"/>
                  </a:lnTo>
                  <a:lnTo>
                    <a:pt x="248033" y="3758516"/>
                  </a:lnTo>
                  <a:lnTo>
                    <a:pt x="304841" y="3844019"/>
                  </a:lnTo>
                  <a:lnTo>
                    <a:pt x="345202" y="3882489"/>
                  </a:lnTo>
                  <a:lnTo>
                    <a:pt x="401319" y="3966019"/>
                  </a:lnTo>
                  <a:lnTo>
                    <a:pt x="441108" y="4002854"/>
                  </a:lnTo>
                  <a:lnTo>
                    <a:pt x="442613" y="4007158"/>
                  </a:lnTo>
                  <a:lnTo>
                    <a:pt x="4465340" y="4007816"/>
                  </a:lnTo>
                  <a:lnTo>
                    <a:pt x="389268" y="4008505"/>
                  </a:lnTo>
                  <a:lnTo>
                    <a:pt x="385954" y="3999029"/>
                  </a:lnTo>
                  <a:lnTo>
                    <a:pt x="358321" y="3958482"/>
                  </a:lnTo>
                  <a:lnTo>
                    <a:pt x="318598" y="3921836"/>
                  </a:lnTo>
                  <a:lnTo>
                    <a:pt x="262784" y="3839173"/>
                  </a:lnTo>
                  <a:close/>
                </a:path>
                <a:path w="9776460" h="4008754">
                  <a:moveTo>
                    <a:pt x="190035" y="3708084"/>
                  </a:moveTo>
                  <a:lnTo>
                    <a:pt x="55535" y="3323456"/>
                  </a:lnTo>
                  <a:lnTo>
                    <a:pt x="50816" y="3271484"/>
                  </a:lnTo>
                  <a:lnTo>
                    <a:pt x="218430" y="3750809"/>
                  </a:lnTo>
                  <a:lnTo>
                    <a:pt x="190035" y="3708084"/>
                  </a:lnTo>
                  <a:close/>
                </a:path>
                <a:path w="9776460" h="4008754">
                  <a:moveTo>
                    <a:pt x="144737" y="3617020"/>
                  </a:moveTo>
                  <a:lnTo>
                    <a:pt x="77079" y="3423539"/>
                  </a:lnTo>
                  <a:lnTo>
                    <a:pt x="72286" y="3371356"/>
                  </a:lnTo>
                  <a:lnTo>
                    <a:pt x="173467" y="3660702"/>
                  </a:lnTo>
                  <a:lnTo>
                    <a:pt x="144737" y="3617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870" y="3430134"/>
              <a:ext cx="16230599" cy="45624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8271" y="930275"/>
            <a:ext cx="118618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880" dirty="0">
                <a:solidFill>
                  <a:srgbClr val="FFFFFF"/>
                </a:solidFill>
                <a:latin typeface="Microsoft Sans Serif"/>
                <a:cs typeface="Microsoft Sans Serif"/>
              </a:rPr>
              <a:t>Tri</a:t>
            </a:r>
            <a:r>
              <a:rPr sz="9600" spc="880" dirty="0">
                <a:solidFill>
                  <a:srgbClr val="FFFFFF"/>
                </a:solidFill>
                <a:latin typeface="Arial"/>
                <a:cs typeface="Arial"/>
              </a:rPr>
              <a:t>ể</a:t>
            </a:r>
            <a:r>
              <a:rPr sz="9600" spc="8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96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600" spc="935" dirty="0">
                <a:solidFill>
                  <a:srgbClr val="FFFFFF"/>
                </a:solidFill>
                <a:latin typeface="Microsoft Sans Serif"/>
                <a:cs typeface="Microsoft Sans Serif"/>
              </a:rPr>
              <a:t>khai</a:t>
            </a:r>
            <a:r>
              <a:rPr sz="96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600" spc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mô</a:t>
            </a:r>
            <a:r>
              <a:rPr sz="960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600" spc="540" dirty="0">
                <a:solidFill>
                  <a:srgbClr val="FFFFFF"/>
                </a:solidFill>
                <a:latin typeface="Microsoft Sans Serif"/>
                <a:cs typeface="Microsoft Sans Serif"/>
              </a:rPr>
              <a:t>hình</a:t>
            </a:r>
            <a:endParaRPr sz="9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7841" y="0"/>
            <a:ext cx="145541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386" y="1961219"/>
            <a:ext cx="15944849" cy="66960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8388" y="0"/>
            <a:ext cx="13211174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405880" cy="4440555"/>
          </a:xfrm>
          <a:custGeom>
            <a:avLst/>
            <a:gdLst/>
            <a:ahLst/>
            <a:cxnLst/>
            <a:rect l="l" t="t" r="r" b="b"/>
            <a:pathLst>
              <a:path w="6405880" h="4440555">
                <a:moveTo>
                  <a:pt x="1744047" y="4440345"/>
                </a:moveTo>
                <a:lnTo>
                  <a:pt x="1650321" y="4439604"/>
                </a:lnTo>
                <a:lnTo>
                  <a:pt x="1603445" y="4438529"/>
                </a:lnTo>
                <a:lnTo>
                  <a:pt x="1556574" y="4436963"/>
                </a:lnTo>
                <a:lnTo>
                  <a:pt x="1509718" y="4434892"/>
                </a:lnTo>
                <a:lnTo>
                  <a:pt x="1462886" y="4432299"/>
                </a:lnTo>
                <a:lnTo>
                  <a:pt x="1416089" y="4429168"/>
                </a:lnTo>
                <a:lnTo>
                  <a:pt x="1369338" y="4425485"/>
                </a:lnTo>
                <a:lnTo>
                  <a:pt x="1322641" y="4421234"/>
                </a:lnTo>
                <a:lnTo>
                  <a:pt x="1276009" y="4416398"/>
                </a:lnTo>
                <a:lnTo>
                  <a:pt x="1229452" y="4410963"/>
                </a:lnTo>
                <a:lnTo>
                  <a:pt x="1182980" y="4404913"/>
                </a:lnTo>
                <a:lnTo>
                  <a:pt x="1136603" y="4398232"/>
                </a:lnTo>
                <a:lnTo>
                  <a:pt x="1090332" y="4390905"/>
                </a:lnTo>
                <a:lnTo>
                  <a:pt x="1044175" y="4382916"/>
                </a:lnTo>
                <a:lnTo>
                  <a:pt x="998144" y="4374249"/>
                </a:lnTo>
                <a:lnTo>
                  <a:pt x="952248" y="4364889"/>
                </a:lnTo>
                <a:lnTo>
                  <a:pt x="906498" y="4354820"/>
                </a:lnTo>
                <a:lnTo>
                  <a:pt x="860902" y="4344027"/>
                </a:lnTo>
                <a:lnTo>
                  <a:pt x="815472" y="4332494"/>
                </a:lnTo>
                <a:lnTo>
                  <a:pt x="770218" y="4320206"/>
                </a:lnTo>
                <a:lnTo>
                  <a:pt x="725149" y="4307146"/>
                </a:lnTo>
                <a:lnTo>
                  <a:pt x="680275" y="4293299"/>
                </a:lnTo>
                <a:lnTo>
                  <a:pt x="635607" y="4278651"/>
                </a:lnTo>
                <a:lnTo>
                  <a:pt x="591155" y="4263184"/>
                </a:lnTo>
                <a:lnTo>
                  <a:pt x="546928" y="4246884"/>
                </a:lnTo>
                <a:lnTo>
                  <a:pt x="502937" y="4229734"/>
                </a:lnTo>
                <a:lnTo>
                  <a:pt x="459191" y="4211720"/>
                </a:lnTo>
                <a:lnTo>
                  <a:pt x="415702" y="4192826"/>
                </a:lnTo>
                <a:lnTo>
                  <a:pt x="372478" y="4173035"/>
                </a:lnTo>
                <a:lnTo>
                  <a:pt x="329529" y="4152333"/>
                </a:lnTo>
                <a:lnTo>
                  <a:pt x="286867" y="4130704"/>
                </a:lnTo>
                <a:lnTo>
                  <a:pt x="244501" y="4108133"/>
                </a:lnTo>
                <a:lnTo>
                  <a:pt x="202440" y="4084603"/>
                </a:lnTo>
                <a:lnTo>
                  <a:pt x="160696" y="4060099"/>
                </a:lnTo>
                <a:lnTo>
                  <a:pt x="119277" y="4034605"/>
                </a:lnTo>
                <a:lnTo>
                  <a:pt x="78195" y="4008107"/>
                </a:lnTo>
                <a:lnTo>
                  <a:pt x="37458" y="3980588"/>
                </a:lnTo>
                <a:lnTo>
                  <a:pt x="0" y="3954098"/>
                </a:lnTo>
                <a:lnTo>
                  <a:pt x="0" y="0"/>
                </a:lnTo>
                <a:lnTo>
                  <a:pt x="6360482" y="0"/>
                </a:lnTo>
                <a:lnTo>
                  <a:pt x="6363445" y="16318"/>
                </a:lnTo>
                <a:lnTo>
                  <a:pt x="6370774" y="60513"/>
                </a:lnTo>
                <a:lnTo>
                  <a:pt x="6377398" y="104658"/>
                </a:lnTo>
                <a:lnTo>
                  <a:pt x="6383319" y="148765"/>
                </a:lnTo>
                <a:lnTo>
                  <a:pt x="6388541" y="192848"/>
                </a:lnTo>
                <a:lnTo>
                  <a:pt x="6393065" y="236918"/>
                </a:lnTo>
                <a:lnTo>
                  <a:pt x="6396895" y="280990"/>
                </a:lnTo>
                <a:lnTo>
                  <a:pt x="6400034" y="325075"/>
                </a:lnTo>
                <a:lnTo>
                  <a:pt x="6402483" y="369187"/>
                </a:lnTo>
                <a:lnTo>
                  <a:pt x="6404247" y="413338"/>
                </a:lnTo>
                <a:lnTo>
                  <a:pt x="6405327" y="457542"/>
                </a:lnTo>
                <a:lnTo>
                  <a:pt x="6405726" y="501810"/>
                </a:lnTo>
                <a:lnTo>
                  <a:pt x="6405447" y="546156"/>
                </a:lnTo>
                <a:lnTo>
                  <a:pt x="6404493" y="590593"/>
                </a:lnTo>
                <a:lnTo>
                  <a:pt x="6402867" y="635133"/>
                </a:lnTo>
                <a:lnTo>
                  <a:pt x="6400570" y="679790"/>
                </a:lnTo>
                <a:lnTo>
                  <a:pt x="6397607" y="724575"/>
                </a:lnTo>
                <a:lnTo>
                  <a:pt x="6393979" y="769503"/>
                </a:lnTo>
                <a:lnTo>
                  <a:pt x="6389689" y="814585"/>
                </a:lnTo>
                <a:lnTo>
                  <a:pt x="6384740" y="859834"/>
                </a:lnTo>
                <a:lnTo>
                  <a:pt x="6379135" y="905264"/>
                </a:lnTo>
                <a:lnTo>
                  <a:pt x="6372877" y="950887"/>
                </a:lnTo>
                <a:lnTo>
                  <a:pt x="6365968" y="996717"/>
                </a:lnTo>
                <a:lnTo>
                  <a:pt x="6358410" y="1042764"/>
                </a:lnTo>
                <a:lnTo>
                  <a:pt x="6350208" y="1089044"/>
                </a:lnTo>
                <a:lnTo>
                  <a:pt x="6341362" y="1135568"/>
                </a:lnTo>
                <a:lnTo>
                  <a:pt x="6331877" y="1182349"/>
                </a:lnTo>
                <a:lnTo>
                  <a:pt x="6321754" y="1229400"/>
                </a:lnTo>
                <a:lnTo>
                  <a:pt x="6310997" y="1276734"/>
                </a:lnTo>
                <a:lnTo>
                  <a:pt x="6299608" y="1324363"/>
                </a:lnTo>
                <a:lnTo>
                  <a:pt x="6287590" y="1372302"/>
                </a:lnTo>
                <a:lnTo>
                  <a:pt x="6274946" y="1420561"/>
                </a:lnTo>
                <a:lnTo>
                  <a:pt x="6261678" y="1469155"/>
                </a:lnTo>
                <a:lnTo>
                  <a:pt x="6247789" y="1518095"/>
                </a:lnTo>
                <a:lnTo>
                  <a:pt x="6233282" y="1567395"/>
                </a:lnTo>
                <a:lnTo>
                  <a:pt x="6218160" y="1617068"/>
                </a:lnTo>
                <a:lnTo>
                  <a:pt x="6202424" y="1667126"/>
                </a:lnTo>
                <a:lnTo>
                  <a:pt x="6186079" y="1717583"/>
                </a:lnTo>
                <a:lnTo>
                  <a:pt x="6169126" y="1768450"/>
                </a:lnTo>
                <a:lnTo>
                  <a:pt x="6151569" y="1819742"/>
                </a:lnTo>
                <a:lnTo>
                  <a:pt x="6133410" y="1871470"/>
                </a:lnTo>
                <a:lnTo>
                  <a:pt x="6114652" y="1923647"/>
                </a:lnTo>
                <a:lnTo>
                  <a:pt x="6096727" y="1971851"/>
                </a:lnTo>
                <a:lnTo>
                  <a:pt x="6078141" y="2019711"/>
                </a:lnTo>
                <a:lnTo>
                  <a:pt x="6058901" y="2067220"/>
                </a:lnTo>
                <a:lnTo>
                  <a:pt x="6039016" y="2114375"/>
                </a:lnTo>
                <a:lnTo>
                  <a:pt x="6018494" y="2161170"/>
                </a:lnTo>
                <a:lnTo>
                  <a:pt x="5997345" y="2207600"/>
                </a:lnTo>
                <a:lnTo>
                  <a:pt x="5975576" y="2253659"/>
                </a:lnTo>
                <a:lnTo>
                  <a:pt x="5953197" y="2299344"/>
                </a:lnTo>
                <a:lnTo>
                  <a:pt x="5930214" y="2344649"/>
                </a:lnTo>
                <a:lnTo>
                  <a:pt x="5906638" y="2389568"/>
                </a:lnTo>
                <a:lnTo>
                  <a:pt x="5882477" y="2434098"/>
                </a:lnTo>
                <a:lnTo>
                  <a:pt x="5857739" y="2478232"/>
                </a:lnTo>
                <a:lnTo>
                  <a:pt x="5832432" y="2521966"/>
                </a:lnTo>
                <a:lnTo>
                  <a:pt x="5806565" y="2565295"/>
                </a:lnTo>
                <a:lnTo>
                  <a:pt x="5780147" y="2608213"/>
                </a:lnTo>
                <a:lnTo>
                  <a:pt x="5753186" y="2650716"/>
                </a:lnTo>
                <a:lnTo>
                  <a:pt x="5725690" y="2692799"/>
                </a:lnTo>
                <a:lnTo>
                  <a:pt x="5697668" y="2734457"/>
                </a:lnTo>
                <a:lnTo>
                  <a:pt x="5669129" y="2775684"/>
                </a:lnTo>
                <a:lnTo>
                  <a:pt x="5640081" y="2816476"/>
                </a:lnTo>
                <a:lnTo>
                  <a:pt x="5610533" y="2856828"/>
                </a:lnTo>
                <a:lnTo>
                  <a:pt x="5580492" y="2896733"/>
                </a:lnTo>
                <a:lnTo>
                  <a:pt x="5549968" y="2936189"/>
                </a:lnTo>
                <a:lnTo>
                  <a:pt x="5518969" y="2975189"/>
                </a:lnTo>
                <a:lnTo>
                  <a:pt x="5487504" y="3013728"/>
                </a:lnTo>
                <a:lnTo>
                  <a:pt x="5455580" y="3051802"/>
                </a:lnTo>
                <a:lnTo>
                  <a:pt x="5423207" y="3089405"/>
                </a:lnTo>
                <a:lnTo>
                  <a:pt x="5390393" y="3126533"/>
                </a:lnTo>
                <a:lnTo>
                  <a:pt x="5357146" y="3163179"/>
                </a:lnTo>
                <a:lnTo>
                  <a:pt x="5323476" y="3199341"/>
                </a:lnTo>
                <a:lnTo>
                  <a:pt x="5289390" y="3235011"/>
                </a:lnTo>
                <a:lnTo>
                  <a:pt x="5254897" y="3270186"/>
                </a:lnTo>
                <a:lnTo>
                  <a:pt x="5220005" y="3304859"/>
                </a:lnTo>
                <a:lnTo>
                  <a:pt x="5184723" y="3339027"/>
                </a:lnTo>
                <a:lnTo>
                  <a:pt x="5149060" y="3372685"/>
                </a:lnTo>
                <a:lnTo>
                  <a:pt x="5113024" y="3405826"/>
                </a:lnTo>
                <a:lnTo>
                  <a:pt x="5076623" y="3438446"/>
                </a:lnTo>
                <a:lnTo>
                  <a:pt x="5039866" y="3470540"/>
                </a:lnTo>
                <a:lnTo>
                  <a:pt x="5002762" y="3502104"/>
                </a:lnTo>
                <a:lnTo>
                  <a:pt x="4965318" y="3533131"/>
                </a:lnTo>
                <a:lnTo>
                  <a:pt x="4927544" y="3563618"/>
                </a:lnTo>
                <a:lnTo>
                  <a:pt x="4889448" y="3593558"/>
                </a:lnTo>
                <a:lnTo>
                  <a:pt x="4851039" y="3622947"/>
                </a:lnTo>
                <a:lnTo>
                  <a:pt x="4812324" y="3651780"/>
                </a:lnTo>
                <a:lnTo>
                  <a:pt x="4773313" y="3680052"/>
                </a:lnTo>
                <a:lnTo>
                  <a:pt x="4734013" y="3707758"/>
                </a:lnTo>
                <a:lnTo>
                  <a:pt x="4694434" y="3734892"/>
                </a:lnTo>
                <a:lnTo>
                  <a:pt x="4654584" y="3761451"/>
                </a:lnTo>
                <a:lnTo>
                  <a:pt x="4614471" y="3787428"/>
                </a:lnTo>
                <a:lnTo>
                  <a:pt x="4574105" y="3812818"/>
                </a:lnTo>
                <a:lnTo>
                  <a:pt x="4533492" y="3837618"/>
                </a:lnTo>
                <a:lnTo>
                  <a:pt x="4492643" y="3861820"/>
                </a:lnTo>
                <a:lnTo>
                  <a:pt x="4451564" y="3885422"/>
                </a:lnTo>
                <a:lnTo>
                  <a:pt x="4410266" y="3908417"/>
                </a:lnTo>
                <a:lnTo>
                  <a:pt x="4368756" y="3930801"/>
                </a:lnTo>
                <a:lnTo>
                  <a:pt x="4327043" y="3952568"/>
                </a:lnTo>
                <a:lnTo>
                  <a:pt x="4285136" y="3973714"/>
                </a:lnTo>
                <a:lnTo>
                  <a:pt x="4243042" y="3994233"/>
                </a:lnTo>
                <a:lnTo>
                  <a:pt x="4200771" y="4014120"/>
                </a:lnTo>
                <a:lnTo>
                  <a:pt x="4158330" y="4033371"/>
                </a:lnTo>
                <a:lnTo>
                  <a:pt x="4115729" y="4051980"/>
                </a:lnTo>
                <a:lnTo>
                  <a:pt x="4072975" y="4069943"/>
                </a:lnTo>
                <a:lnTo>
                  <a:pt x="4030078" y="4087254"/>
                </a:lnTo>
                <a:lnTo>
                  <a:pt x="3987046" y="4103908"/>
                </a:lnTo>
                <a:lnTo>
                  <a:pt x="3943887" y="4119900"/>
                </a:lnTo>
                <a:lnTo>
                  <a:pt x="3900610" y="4135226"/>
                </a:lnTo>
                <a:lnTo>
                  <a:pt x="3857224" y="4149880"/>
                </a:lnTo>
                <a:lnTo>
                  <a:pt x="3813736" y="4163857"/>
                </a:lnTo>
                <a:lnTo>
                  <a:pt x="3770155" y="4177152"/>
                </a:lnTo>
                <a:lnTo>
                  <a:pt x="3726491" y="4189760"/>
                </a:lnTo>
                <a:lnTo>
                  <a:pt x="3682750" y="4201676"/>
                </a:lnTo>
                <a:lnTo>
                  <a:pt x="3638943" y="4212895"/>
                </a:lnTo>
                <a:lnTo>
                  <a:pt x="3595076" y="4223412"/>
                </a:lnTo>
                <a:lnTo>
                  <a:pt x="3551160" y="4233223"/>
                </a:lnTo>
                <a:lnTo>
                  <a:pt x="3507202" y="4242321"/>
                </a:lnTo>
                <a:lnTo>
                  <a:pt x="3463210" y="4250702"/>
                </a:lnTo>
                <a:lnTo>
                  <a:pt x="3419194" y="4258361"/>
                </a:lnTo>
                <a:lnTo>
                  <a:pt x="2794396" y="4352726"/>
                </a:lnTo>
                <a:lnTo>
                  <a:pt x="2573375" y="4382143"/>
                </a:lnTo>
                <a:lnTo>
                  <a:pt x="2392789" y="4402840"/>
                </a:lnTo>
                <a:lnTo>
                  <a:pt x="2255572" y="4416051"/>
                </a:lnTo>
                <a:lnTo>
                  <a:pt x="2117133" y="4426815"/>
                </a:lnTo>
                <a:lnTo>
                  <a:pt x="2024295" y="4432422"/>
                </a:lnTo>
                <a:lnTo>
                  <a:pt x="1931114" y="4436630"/>
                </a:lnTo>
                <a:lnTo>
                  <a:pt x="1837672" y="4439312"/>
                </a:lnTo>
                <a:lnTo>
                  <a:pt x="1744047" y="4440345"/>
                </a:lnTo>
                <a:close/>
              </a:path>
            </a:pathLst>
          </a:custGeom>
          <a:solidFill>
            <a:srgbClr val="B6CCB6">
              <a:alpha val="2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58608" y="5499081"/>
            <a:ext cx="7633334" cy="4789805"/>
          </a:xfrm>
          <a:custGeom>
            <a:avLst/>
            <a:gdLst/>
            <a:ahLst/>
            <a:cxnLst/>
            <a:rect l="l" t="t" r="r" b="b"/>
            <a:pathLst>
              <a:path w="7633334" h="4789805">
                <a:moveTo>
                  <a:pt x="67863" y="3372137"/>
                </a:moveTo>
                <a:lnTo>
                  <a:pt x="276711" y="2825067"/>
                </a:lnTo>
                <a:lnTo>
                  <a:pt x="322042" y="2777543"/>
                </a:lnTo>
                <a:lnTo>
                  <a:pt x="332513" y="2750115"/>
                </a:lnTo>
                <a:lnTo>
                  <a:pt x="376550" y="2705980"/>
                </a:lnTo>
                <a:lnTo>
                  <a:pt x="386395" y="2680190"/>
                </a:lnTo>
                <a:lnTo>
                  <a:pt x="429225" y="2639217"/>
                </a:lnTo>
                <a:lnTo>
                  <a:pt x="471298" y="2600226"/>
                </a:lnTo>
                <a:lnTo>
                  <a:pt x="512653" y="2563116"/>
                </a:lnTo>
                <a:lnTo>
                  <a:pt x="553329" y="2527785"/>
                </a:lnTo>
                <a:lnTo>
                  <a:pt x="585289" y="2515285"/>
                </a:lnTo>
                <a:lnTo>
                  <a:pt x="605229" y="2498661"/>
                </a:lnTo>
                <a:lnTo>
                  <a:pt x="625019" y="2482433"/>
                </a:lnTo>
                <a:lnTo>
                  <a:pt x="644662" y="2466585"/>
                </a:lnTo>
                <a:lnTo>
                  <a:pt x="676030" y="2455637"/>
                </a:lnTo>
                <a:lnTo>
                  <a:pt x="695397" y="2440514"/>
                </a:lnTo>
                <a:lnTo>
                  <a:pt x="726498" y="2430266"/>
                </a:lnTo>
                <a:lnTo>
                  <a:pt x="745607" y="2415818"/>
                </a:lnTo>
                <a:lnTo>
                  <a:pt x="776460" y="2406219"/>
                </a:lnTo>
                <a:lnTo>
                  <a:pt x="807196" y="2396925"/>
                </a:lnTo>
                <a:lnTo>
                  <a:pt x="825955" y="2383395"/>
                </a:lnTo>
                <a:lnTo>
                  <a:pt x="856472" y="2374674"/>
                </a:lnTo>
                <a:lnTo>
                  <a:pt x="917204" y="2358024"/>
                </a:lnTo>
                <a:lnTo>
                  <a:pt x="977566" y="2342344"/>
                </a:lnTo>
                <a:lnTo>
                  <a:pt x="1037596" y="2327533"/>
                </a:lnTo>
                <a:lnTo>
                  <a:pt x="1097334" y="2313489"/>
                </a:lnTo>
                <a:lnTo>
                  <a:pt x="1156817" y="2300112"/>
                </a:lnTo>
                <a:lnTo>
                  <a:pt x="1216084" y="2287300"/>
                </a:lnTo>
                <a:lnTo>
                  <a:pt x="1257513" y="2285604"/>
                </a:lnTo>
                <a:lnTo>
                  <a:pt x="1316529" y="2273450"/>
                </a:lnTo>
                <a:lnTo>
                  <a:pt x="1357854" y="2272026"/>
                </a:lnTo>
                <a:lnTo>
                  <a:pt x="1387290" y="2266138"/>
                </a:lnTo>
                <a:lnTo>
                  <a:pt x="1428571" y="2264832"/>
                </a:lnTo>
                <a:lnTo>
                  <a:pt x="1457971" y="2259037"/>
                </a:lnTo>
                <a:lnTo>
                  <a:pt x="1499225" y="2257799"/>
                </a:lnTo>
                <a:lnTo>
                  <a:pt x="1528610" y="2252047"/>
                </a:lnTo>
                <a:lnTo>
                  <a:pt x="1611110" y="2249594"/>
                </a:lnTo>
                <a:lnTo>
                  <a:pt x="1640506" y="2243810"/>
                </a:lnTo>
                <a:lnTo>
                  <a:pt x="1681780" y="2242520"/>
                </a:lnTo>
                <a:lnTo>
                  <a:pt x="1764390" y="2239782"/>
                </a:lnTo>
                <a:lnTo>
                  <a:pt x="1805734" y="2238308"/>
                </a:lnTo>
                <a:lnTo>
                  <a:pt x="1847111" y="2236749"/>
                </a:lnTo>
                <a:lnTo>
                  <a:pt x="1876662" y="2230561"/>
                </a:lnTo>
                <a:lnTo>
                  <a:pt x="1918119" y="2228790"/>
                </a:lnTo>
                <a:lnTo>
                  <a:pt x="1959624" y="2226896"/>
                </a:lnTo>
                <a:lnTo>
                  <a:pt x="2126216" y="2217823"/>
                </a:lnTo>
                <a:lnTo>
                  <a:pt x="2179896" y="2219647"/>
                </a:lnTo>
                <a:lnTo>
                  <a:pt x="2221787" y="2216741"/>
                </a:lnTo>
                <a:lnTo>
                  <a:pt x="2263759" y="2213623"/>
                </a:lnTo>
                <a:lnTo>
                  <a:pt x="2305818" y="2210279"/>
                </a:lnTo>
                <a:lnTo>
                  <a:pt x="2347967" y="2206698"/>
                </a:lnTo>
                <a:lnTo>
                  <a:pt x="2402077" y="2207395"/>
                </a:lnTo>
                <a:lnTo>
                  <a:pt x="2444422" y="2203299"/>
                </a:lnTo>
                <a:lnTo>
                  <a:pt x="2486873" y="2198927"/>
                </a:lnTo>
                <a:lnTo>
                  <a:pt x="2541299" y="2198796"/>
                </a:lnTo>
                <a:lnTo>
                  <a:pt x="2583975" y="2193834"/>
                </a:lnTo>
                <a:lnTo>
                  <a:pt x="2626771" y="2188559"/>
                </a:lnTo>
                <a:lnTo>
                  <a:pt x="2681557" y="2187486"/>
                </a:lnTo>
                <a:lnTo>
                  <a:pt x="2724607" y="2181544"/>
                </a:lnTo>
                <a:lnTo>
                  <a:pt x="2779656" y="2179780"/>
                </a:lnTo>
                <a:lnTo>
                  <a:pt x="2822980" y="2173123"/>
                </a:lnTo>
                <a:lnTo>
                  <a:pt x="2878312" y="2170617"/>
                </a:lnTo>
                <a:lnTo>
                  <a:pt x="2921929" y="2163192"/>
                </a:lnTo>
                <a:lnTo>
                  <a:pt x="2977564" y="2159894"/>
                </a:lnTo>
                <a:lnTo>
                  <a:pt x="3021492" y="2151652"/>
                </a:lnTo>
                <a:lnTo>
                  <a:pt x="3077449" y="2147511"/>
                </a:lnTo>
                <a:lnTo>
                  <a:pt x="3133574" y="2142930"/>
                </a:lnTo>
                <a:lnTo>
                  <a:pt x="3178007" y="2133366"/>
                </a:lnTo>
                <a:lnTo>
                  <a:pt x="3234482" y="2127867"/>
                </a:lnTo>
                <a:lnTo>
                  <a:pt x="3291140" y="2121888"/>
                </a:lnTo>
                <a:lnTo>
                  <a:pt x="3336121" y="2110890"/>
                </a:lnTo>
                <a:lnTo>
                  <a:pt x="3393159" y="2103917"/>
                </a:lnTo>
                <a:lnTo>
                  <a:pt x="3450394" y="2096428"/>
                </a:lnTo>
                <a:lnTo>
                  <a:pt x="3507831" y="2088410"/>
                </a:lnTo>
                <a:lnTo>
                  <a:pt x="3553610" y="2075321"/>
                </a:lnTo>
                <a:lnTo>
                  <a:pt x="3611465" y="2066207"/>
                </a:lnTo>
                <a:lnTo>
                  <a:pt x="3669536" y="2056527"/>
                </a:lnTo>
                <a:lnTo>
                  <a:pt x="3727829" y="2046266"/>
                </a:lnTo>
                <a:lnTo>
                  <a:pt x="3786348" y="2035414"/>
                </a:lnTo>
                <a:lnTo>
                  <a:pt x="3845098" y="2023957"/>
                </a:lnTo>
                <a:lnTo>
                  <a:pt x="3892219" y="2007353"/>
                </a:lnTo>
                <a:lnTo>
                  <a:pt x="3951445" y="1994649"/>
                </a:lnTo>
                <a:lnTo>
                  <a:pt x="4010916" y="1981301"/>
                </a:lnTo>
                <a:lnTo>
                  <a:pt x="4070638" y="1967299"/>
                </a:lnTo>
                <a:lnTo>
                  <a:pt x="4130614" y="1952628"/>
                </a:lnTo>
                <a:lnTo>
                  <a:pt x="4190851" y="1937276"/>
                </a:lnTo>
                <a:lnTo>
                  <a:pt x="4251352" y="1921232"/>
                </a:lnTo>
                <a:lnTo>
                  <a:pt x="4312122" y="1904481"/>
                </a:lnTo>
                <a:lnTo>
                  <a:pt x="4344741" y="1890256"/>
                </a:lnTo>
                <a:lnTo>
                  <a:pt x="4373428" y="1886329"/>
                </a:lnTo>
                <a:lnTo>
                  <a:pt x="4390584" y="1876999"/>
                </a:lnTo>
                <a:lnTo>
                  <a:pt x="4408066" y="1866814"/>
                </a:lnTo>
                <a:lnTo>
                  <a:pt x="4425867" y="1855793"/>
                </a:lnTo>
                <a:lnTo>
                  <a:pt x="4455846" y="1848482"/>
                </a:lnTo>
                <a:lnTo>
                  <a:pt x="4474266" y="1835842"/>
                </a:lnTo>
                <a:lnTo>
                  <a:pt x="4492984" y="1822419"/>
                </a:lnTo>
                <a:lnTo>
                  <a:pt x="4511994" y="1808231"/>
                </a:lnTo>
                <a:lnTo>
                  <a:pt x="4543154" y="1797827"/>
                </a:lnTo>
                <a:lnTo>
                  <a:pt x="4562728" y="1782164"/>
                </a:lnTo>
                <a:lnTo>
                  <a:pt x="4582572" y="1765791"/>
                </a:lnTo>
                <a:lnTo>
                  <a:pt x="4614546" y="1753254"/>
                </a:lnTo>
                <a:lnTo>
                  <a:pt x="4634913" y="1735514"/>
                </a:lnTo>
                <a:lnTo>
                  <a:pt x="4655530" y="1717117"/>
                </a:lnTo>
                <a:lnTo>
                  <a:pt x="4688256" y="1702611"/>
                </a:lnTo>
                <a:lnTo>
                  <a:pt x="4709353" y="1682956"/>
                </a:lnTo>
                <a:lnTo>
                  <a:pt x="4730681" y="1662697"/>
                </a:lnTo>
                <a:lnTo>
                  <a:pt x="4764097" y="1646384"/>
                </a:lnTo>
                <a:lnTo>
                  <a:pt x="4807840" y="1603018"/>
                </a:lnTo>
                <a:lnTo>
                  <a:pt x="4841884" y="1585059"/>
                </a:lnTo>
                <a:lnTo>
                  <a:pt x="4864258" y="1562059"/>
                </a:lnTo>
                <a:lnTo>
                  <a:pt x="4898686" y="1543094"/>
                </a:lnTo>
                <a:lnTo>
                  <a:pt x="4921432" y="1519123"/>
                </a:lnTo>
                <a:lnTo>
                  <a:pt x="4956217" y="1499223"/>
                </a:lnTo>
                <a:lnTo>
                  <a:pt x="5002554" y="1449061"/>
                </a:lnTo>
                <a:lnTo>
                  <a:pt x="5037823" y="1427895"/>
                </a:lnTo>
                <a:lnTo>
                  <a:pt x="5061374" y="1401812"/>
                </a:lnTo>
                <a:lnTo>
                  <a:pt x="5096931" y="1379891"/>
                </a:lnTo>
                <a:lnTo>
                  <a:pt x="5120756" y="1353090"/>
                </a:lnTo>
                <a:lnTo>
                  <a:pt x="5156573" y="1330486"/>
                </a:lnTo>
                <a:lnTo>
                  <a:pt x="5180646" y="1303038"/>
                </a:lnTo>
                <a:lnTo>
                  <a:pt x="5338161" y="1175305"/>
                </a:lnTo>
                <a:lnTo>
                  <a:pt x="5374673" y="1150880"/>
                </a:lnTo>
                <a:lnTo>
                  <a:pt x="5399393" y="1121737"/>
                </a:lnTo>
                <a:lnTo>
                  <a:pt x="5472750" y="1072018"/>
                </a:lnTo>
                <a:lnTo>
                  <a:pt x="5497643" y="1042418"/>
                </a:lnTo>
                <a:lnTo>
                  <a:pt x="5571287" y="991948"/>
                </a:lnTo>
                <a:lnTo>
                  <a:pt x="5596293" y="962055"/>
                </a:lnTo>
                <a:lnTo>
                  <a:pt x="5670099" y="911158"/>
                </a:lnTo>
                <a:lnTo>
                  <a:pt x="5695155" y="881133"/>
                </a:lnTo>
                <a:lnTo>
                  <a:pt x="5805910" y="804668"/>
                </a:lnTo>
                <a:lnTo>
                  <a:pt x="5830938" y="774718"/>
                </a:lnTo>
                <a:lnTo>
                  <a:pt x="5978194" y="673858"/>
                </a:lnTo>
                <a:lnTo>
                  <a:pt x="6003030" y="644409"/>
                </a:lnTo>
                <a:lnTo>
                  <a:pt x="6185517" y="522482"/>
                </a:lnTo>
                <a:lnTo>
                  <a:pt x="6293946" y="452111"/>
                </a:lnTo>
                <a:lnTo>
                  <a:pt x="6365673" y="406658"/>
                </a:lnTo>
                <a:lnTo>
                  <a:pt x="6436891" y="362543"/>
                </a:lnTo>
                <a:lnTo>
                  <a:pt x="6507543" y="319908"/>
                </a:lnTo>
                <a:lnTo>
                  <a:pt x="6542640" y="299191"/>
                </a:lnTo>
                <a:lnTo>
                  <a:pt x="6577575" y="278899"/>
                </a:lnTo>
                <a:lnTo>
                  <a:pt x="6612341" y="259048"/>
                </a:lnTo>
                <a:lnTo>
                  <a:pt x="6646931" y="239658"/>
                </a:lnTo>
                <a:lnTo>
                  <a:pt x="6693203" y="225276"/>
                </a:lnTo>
                <a:lnTo>
                  <a:pt x="6727421" y="206861"/>
                </a:lnTo>
                <a:lnTo>
                  <a:pt x="6761443" y="188960"/>
                </a:lnTo>
                <a:lnTo>
                  <a:pt x="6795262" y="171592"/>
                </a:lnTo>
                <a:lnTo>
                  <a:pt x="6828870" y="154774"/>
                </a:lnTo>
                <a:lnTo>
                  <a:pt x="6874126" y="143054"/>
                </a:lnTo>
                <a:lnTo>
                  <a:pt x="6907294" y="127390"/>
                </a:lnTo>
                <a:lnTo>
                  <a:pt x="6940231" y="112332"/>
                </a:lnTo>
                <a:lnTo>
                  <a:pt x="6972930" y="97895"/>
                </a:lnTo>
                <a:lnTo>
                  <a:pt x="7017249" y="88629"/>
                </a:lnTo>
                <a:lnTo>
                  <a:pt x="7049453" y="75491"/>
                </a:lnTo>
                <a:lnTo>
                  <a:pt x="7081398" y="63030"/>
                </a:lnTo>
                <a:lnTo>
                  <a:pt x="7124942" y="55794"/>
                </a:lnTo>
                <a:lnTo>
                  <a:pt x="7156350" y="44740"/>
                </a:lnTo>
                <a:lnTo>
                  <a:pt x="7199344" y="38946"/>
                </a:lnTo>
                <a:lnTo>
                  <a:pt x="7230187" y="29371"/>
                </a:lnTo>
                <a:lnTo>
                  <a:pt x="7272603" y="25092"/>
                </a:lnTo>
                <a:lnTo>
                  <a:pt x="7302854" y="17068"/>
                </a:lnTo>
                <a:lnTo>
                  <a:pt x="7332799" y="9847"/>
                </a:lnTo>
                <a:lnTo>
                  <a:pt x="7374295" y="7976"/>
                </a:lnTo>
                <a:lnTo>
                  <a:pt x="7415471" y="6944"/>
                </a:lnTo>
                <a:lnTo>
                  <a:pt x="7444455" y="2239"/>
                </a:lnTo>
                <a:lnTo>
                  <a:pt x="7484970" y="2937"/>
                </a:lnTo>
                <a:lnTo>
                  <a:pt x="7513280" y="0"/>
                </a:lnTo>
                <a:lnTo>
                  <a:pt x="7553107" y="2502"/>
                </a:lnTo>
                <a:lnTo>
                  <a:pt x="7580714" y="1403"/>
                </a:lnTo>
                <a:lnTo>
                  <a:pt x="7619825" y="5781"/>
                </a:lnTo>
                <a:lnTo>
                  <a:pt x="7632921" y="7083"/>
                </a:lnTo>
                <a:lnTo>
                  <a:pt x="7629389" y="4787918"/>
                </a:lnTo>
                <a:lnTo>
                  <a:pt x="220051" y="4789536"/>
                </a:lnTo>
                <a:lnTo>
                  <a:pt x="212006" y="4775002"/>
                </a:lnTo>
                <a:lnTo>
                  <a:pt x="182137" y="4710807"/>
                </a:lnTo>
                <a:lnTo>
                  <a:pt x="153087" y="4644467"/>
                </a:lnTo>
                <a:lnTo>
                  <a:pt x="124866" y="4575955"/>
                </a:lnTo>
                <a:lnTo>
                  <a:pt x="97485" y="4505243"/>
                </a:lnTo>
                <a:lnTo>
                  <a:pt x="84112" y="4469055"/>
                </a:lnTo>
                <a:lnTo>
                  <a:pt x="70953" y="4432307"/>
                </a:lnTo>
                <a:lnTo>
                  <a:pt x="58009" y="4394995"/>
                </a:lnTo>
                <a:lnTo>
                  <a:pt x="57146" y="4361646"/>
                </a:lnTo>
                <a:lnTo>
                  <a:pt x="44636" y="4323199"/>
                </a:lnTo>
                <a:lnTo>
                  <a:pt x="32345" y="4284177"/>
                </a:lnTo>
                <a:lnTo>
                  <a:pt x="32138" y="4249109"/>
                </a:lnTo>
                <a:lnTo>
                  <a:pt x="20288" y="4208932"/>
                </a:lnTo>
                <a:lnTo>
                  <a:pt x="20526" y="4172700"/>
                </a:lnTo>
                <a:lnTo>
                  <a:pt x="9123" y="4131353"/>
                </a:lnTo>
                <a:lnTo>
                  <a:pt x="10723" y="4055943"/>
                </a:lnTo>
                <a:lnTo>
                  <a:pt x="0" y="4012816"/>
                </a:lnTo>
                <a:lnTo>
                  <a:pt x="4803" y="3893408"/>
                </a:lnTo>
                <a:lnTo>
                  <a:pt x="11702" y="3768509"/>
                </a:lnTo>
                <a:lnTo>
                  <a:pt x="24222" y="3593279"/>
                </a:lnTo>
                <a:lnTo>
                  <a:pt x="39818" y="3552425"/>
                </a:lnTo>
                <a:lnTo>
                  <a:pt x="48537" y="3458368"/>
                </a:lnTo>
                <a:lnTo>
                  <a:pt x="64287" y="3417111"/>
                </a:lnTo>
                <a:lnTo>
                  <a:pt x="67863" y="3372137"/>
                </a:lnTo>
                <a:close/>
              </a:path>
              <a:path w="7633334" h="4789805">
                <a:moveTo>
                  <a:pt x="100508" y="3251015"/>
                </a:moveTo>
                <a:lnTo>
                  <a:pt x="230724" y="2909919"/>
                </a:lnTo>
                <a:lnTo>
                  <a:pt x="254199" y="2884037"/>
                </a:lnTo>
                <a:lnTo>
                  <a:pt x="97833" y="3293631"/>
                </a:lnTo>
                <a:lnTo>
                  <a:pt x="100508" y="3251015"/>
                </a:lnTo>
                <a:close/>
              </a:path>
            </a:pathLst>
          </a:custGeom>
          <a:solidFill>
            <a:srgbClr val="B6CCB6">
              <a:alpha val="2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4" y="0"/>
            <a:ext cx="8512810" cy="2319020"/>
          </a:xfrm>
          <a:custGeom>
            <a:avLst/>
            <a:gdLst/>
            <a:ahLst/>
            <a:cxnLst/>
            <a:rect l="l" t="t" r="r" b="b"/>
            <a:pathLst>
              <a:path w="8512810" h="2319020">
                <a:moveTo>
                  <a:pt x="8497331" y="342988"/>
                </a:moveTo>
                <a:lnTo>
                  <a:pt x="8457486" y="142247"/>
                </a:lnTo>
                <a:lnTo>
                  <a:pt x="8459960" y="89478"/>
                </a:lnTo>
                <a:lnTo>
                  <a:pt x="8442498" y="1505"/>
                </a:lnTo>
                <a:lnTo>
                  <a:pt x="8468394" y="1506"/>
                </a:lnTo>
                <a:lnTo>
                  <a:pt x="8505071" y="186290"/>
                </a:lnTo>
                <a:lnTo>
                  <a:pt x="8497331" y="342988"/>
                </a:lnTo>
                <a:close/>
              </a:path>
              <a:path w="8512810" h="2319020">
                <a:moveTo>
                  <a:pt x="494" y="1190"/>
                </a:moveTo>
                <a:lnTo>
                  <a:pt x="8442199" y="0"/>
                </a:lnTo>
                <a:lnTo>
                  <a:pt x="8442498" y="1505"/>
                </a:lnTo>
                <a:lnTo>
                  <a:pt x="494" y="1190"/>
                </a:lnTo>
                <a:close/>
              </a:path>
              <a:path w="8512810" h="2319020">
                <a:moveTo>
                  <a:pt x="8501856" y="757171"/>
                </a:moveTo>
                <a:lnTo>
                  <a:pt x="8471446" y="603966"/>
                </a:lnTo>
                <a:lnTo>
                  <a:pt x="8476611" y="499526"/>
                </a:lnTo>
                <a:lnTo>
                  <a:pt x="8469371" y="397817"/>
                </a:lnTo>
                <a:lnTo>
                  <a:pt x="8474740" y="294406"/>
                </a:lnTo>
                <a:lnTo>
                  <a:pt x="8465057" y="245624"/>
                </a:lnTo>
                <a:lnTo>
                  <a:pt x="8467494" y="192668"/>
                </a:lnTo>
                <a:lnTo>
                  <a:pt x="8507273" y="393075"/>
                </a:lnTo>
                <a:lnTo>
                  <a:pt x="8502262" y="498291"/>
                </a:lnTo>
                <a:lnTo>
                  <a:pt x="8512203" y="548378"/>
                </a:lnTo>
                <a:lnTo>
                  <a:pt x="8501856" y="757171"/>
                </a:lnTo>
                <a:close/>
              </a:path>
              <a:path w="8512810" h="2319020">
                <a:moveTo>
                  <a:pt x="547" y="197150"/>
                </a:moveTo>
                <a:lnTo>
                  <a:pt x="529" y="129795"/>
                </a:lnTo>
                <a:lnTo>
                  <a:pt x="17003" y="149590"/>
                </a:lnTo>
                <a:lnTo>
                  <a:pt x="61129" y="241439"/>
                </a:lnTo>
                <a:lnTo>
                  <a:pt x="95488" y="284076"/>
                </a:lnTo>
                <a:lnTo>
                  <a:pt x="117276" y="328612"/>
                </a:lnTo>
                <a:lnTo>
                  <a:pt x="151406" y="370102"/>
                </a:lnTo>
                <a:lnTo>
                  <a:pt x="172966" y="413489"/>
                </a:lnTo>
                <a:lnTo>
                  <a:pt x="240656" y="493590"/>
                </a:lnTo>
                <a:lnTo>
                  <a:pt x="261873" y="535246"/>
                </a:lnTo>
                <a:lnTo>
                  <a:pt x="295431" y="573851"/>
                </a:lnTo>
                <a:lnTo>
                  <a:pt x="362201" y="649319"/>
                </a:lnTo>
                <a:lnTo>
                  <a:pt x="428510" y="722457"/>
                </a:lnTo>
                <a:lnTo>
                  <a:pt x="494354" y="793258"/>
                </a:lnTo>
                <a:lnTo>
                  <a:pt x="559733" y="861713"/>
                </a:lnTo>
                <a:lnTo>
                  <a:pt x="604704" y="892586"/>
                </a:lnTo>
                <a:lnTo>
                  <a:pt x="637101" y="925341"/>
                </a:lnTo>
                <a:lnTo>
                  <a:pt x="669381" y="957506"/>
                </a:lnTo>
                <a:lnTo>
                  <a:pt x="714000" y="986607"/>
                </a:lnTo>
                <a:lnTo>
                  <a:pt x="746045" y="1017587"/>
                </a:lnTo>
                <a:lnTo>
                  <a:pt x="790429" y="1045501"/>
                </a:lnTo>
                <a:lnTo>
                  <a:pt x="822238" y="1075293"/>
                </a:lnTo>
                <a:lnTo>
                  <a:pt x="866386" y="1102016"/>
                </a:lnTo>
                <a:lnTo>
                  <a:pt x="910415" y="1128142"/>
                </a:lnTo>
                <a:lnTo>
                  <a:pt x="941868" y="1156143"/>
                </a:lnTo>
                <a:lnTo>
                  <a:pt x="985660" y="1181073"/>
                </a:lnTo>
                <a:lnTo>
                  <a:pt x="1029332" y="1205402"/>
                </a:lnTo>
                <a:lnTo>
                  <a:pt x="1072885" y="1229130"/>
                </a:lnTo>
                <a:lnTo>
                  <a:pt x="1116319" y="1252256"/>
                </a:lnTo>
                <a:lnTo>
                  <a:pt x="1159632" y="1274778"/>
                </a:lnTo>
                <a:lnTo>
                  <a:pt x="1202826" y="1296696"/>
                </a:lnTo>
                <a:lnTo>
                  <a:pt x="1245900" y="1318009"/>
                </a:lnTo>
                <a:lnTo>
                  <a:pt x="1301310" y="1336243"/>
                </a:lnTo>
                <a:lnTo>
                  <a:pt x="1344143" y="1356342"/>
                </a:lnTo>
                <a:lnTo>
                  <a:pt x="1386855" y="1375833"/>
                </a:lnTo>
                <a:lnTo>
                  <a:pt x="1441903" y="1392242"/>
                </a:lnTo>
                <a:lnTo>
                  <a:pt x="1484373" y="1410512"/>
                </a:lnTo>
                <a:lnTo>
                  <a:pt x="1539178" y="1425699"/>
                </a:lnTo>
                <a:lnTo>
                  <a:pt x="1581405" y="1442745"/>
                </a:lnTo>
                <a:lnTo>
                  <a:pt x="1635967" y="1456705"/>
                </a:lnTo>
                <a:lnTo>
                  <a:pt x="1677950" y="1472523"/>
                </a:lnTo>
                <a:lnTo>
                  <a:pt x="1732183" y="1484824"/>
                </a:lnTo>
                <a:lnTo>
                  <a:pt x="1786225" y="1496166"/>
                </a:lnTo>
                <a:lnTo>
                  <a:pt x="1827626" y="1509051"/>
                </a:lnTo>
                <a:lnTo>
                  <a:pt x="1881305" y="1518562"/>
                </a:lnTo>
                <a:lnTo>
                  <a:pt x="1934811" y="1527202"/>
                </a:lnTo>
                <a:lnTo>
                  <a:pt x="1975692" y="1537470"/>
                </a:lnTo>
                <a:lnTo>
                  <a:pt x="2028869" y="1544451"/>
                </a:lnTo>
                <a:lnTo>
                  <a:pt x="2081890" y="1550647"/>
                </a:lnTo>
                <a:lnTo>
                  <a:pt x="2122303" y="1558557"/>
                </a:lnTo>
                <a:lnTo>
                  <a:pt x="2175029" y="1563267"/>
                </a:lnTo>
                <a:lnTo>
                  <a:pt x="2227616" y="1567278"/>
                </a:lnTo>
                <a:lnTo>
                  <a:pt x="2280070" y="1570618"/>
                </a:lnTo>
                <a:lnTo>
                  <a:pt x="2332397" y="1573316"/>
                </a:lnTo>
                <a:lnTo>
                  <a:pt x="2372145" y="1577874"/>
                </a:lnTo>
                <a:lnTo>
                  <a:pt x="2424234" y="1579375"/>
                </a:lnTo>
                <a:lnTo>
                  <a:pt x="2476212" y="1580320"/>
                </a:lnTo>
                <a:lnTo>
                  <a:pt x="2528087" y="1580739"/>
                </a:lnTo>
                <a:lnTo>
                  <a:pt x="2579862" y="1580660"/>
                </a:lnTo>
                <a:lnTo>
                  <a:pt x="2631544" y="1580112"/>
                </a:lnTo>
                <a:lnTo>
                  <a:pt x="2670682" y="1581596"/>
                </a:lnTo>
                <a:lnTo>
                  <a:pt x="2722195" y="1580196"/>
                </a:lnTo>
                <a:lnTo>
                  <a:pt x="2773633" y="1578414"/>
                </a:lnTo>
                <a:lnTo>
                  <a:pt x="2825000" y="1576278"/>
                </a:lnTo>
                <a:lnTo>
                  <a:pt x="2876302" y="1573817"/>
                </a:lnTo>
                <a:lnTo>
                  <a:pt x="2927546" y="1571059"/>
                </a:lnTo>
                <a:lnTo>
                  <a:pt x="2978736" y="1568034"/>
                </a:lnTo>
                <a:lnTo>
                  <a:pt x="3029880" y="1564771"/>
                </a:lnTo>
                <a:lnTo>
                  <a:pt x="3080981" y="1561297"/>
                </a:lnTo>
                <a:lnTo>
                  <a:pt x="3132047" y="1557643"/>
                </a:lnTo>
                <a:lnTo>
                  <a:pt x="3170626" y="1556309"/>
                </a:lnTo>
                <a:lnTo>
                  <a:pt x="3221581" y="1552101"/>
                </a:lnTo>
                <a:lnTo>
                  <a:pt x="3272443" y="1547418"/>
                </a:lnTo>
                <a:lnTo>
                  <a:pt x="3323228" y="1542351"/>
                </a:lnTo>
                <a:lnTo>
                  <a:pt x="3373955" y="1536989"/>
                </a:lnTo>
                <a:lnTo>
                  <a:pt x="3437099" y="1528953"/>
                </a:lnTo>
                <a:lnTo>
                  <a:pt x="3538424" y="1517583"/>
                </a:lnTo>
                <a:lnTo>
                  <a:pt x="3589099" y="1511958"/>
                </a:lnTo>
                <a:lnTo>
                  <a:pt x="3639805" y="1506496"/>
                </a:lnTo>
                <a:lnTo>
                  <a:pt x="3690562" y="1501287"/>
                </a:lnTo>
                <a:lnTo>
                  <a:pt x="3741388" y="1496421"/>
                </a:lnTo>
                <a:lnTo>
                  <a:pt x="3792299" y="1491991"/>
                </a:lnTo>
                <a:lnTo>
                  <a:pt x="3843316" y="1488087"/>
                </a:lnTo>
                <a:lnTo>
                  <a:pt x="3894454" y="1484801"/>
                </a:lnTo>
                <a:lnTo>
                  <a:pt x="3945475" y="1480922"/>
                </a:lnTo>
                <a:lnTo>
                  <a:pt x="3996781" y="1478477"/>
                </a:lnTo>
                <a:lnTo>
                  <a:pt x="4048368" y="1477450"/>
                </a:lnTo>
                <a:lnTo>
                  <a:pt x="4100234" y="1477826"/>
                </a:lnTo>
                <a:lnTo>
                  <a:pt x="4139919" y="1482064"/>
                </a:lnTo>
                <a:lnTo>
                  <a:pt x="4192333" y="1485202"/>
                </a:lnTo>
                <a:lnTo>
                  <a:pt x="4245016" y="1489699"/>
                </a:lnTo>
                <a:lnTo>
                  <a:pt x="4297966" y="1495539"/>
                </a:lnTo>
                <a:lnTo>
                  <a:pt x="4351180" y="1502708"/>
                </a:lnTo>
                <a:lnTo>
                  <a:pt x="4392198" y="1513663"/>
                </a:lnTo>
                <a:lnTo>
                  <a:pt x="4445931" y="1523443"/>
                </a:lnTo>
                <a:lnTo>
                  <a:pt x="4487461" y="1536980"/>
                </a:lnTo>
                <a:lnTo>
                  <a:pt x="4541700" y="1549313"/>
                </a:lnTo>
                <a:lnTo>
                  <a:pt x="4583730" y="1565372"/>
                </a:lnTo>
                <a:lnTo>
                  <a:pt x="4638464" y="1580196"/>
                </a:lnTo>
                <a:lnTo>
                  <a:pt x="4680983" y="1598717"/>
                </a:lnTo>
                <a:lnTo>
                  <a:pt x="4723743" y="1618446"/>
                </a:lnTo>
                <a:lnTo>
                  <a:pt x="4779196" y="1636896"/>
                </a:lnTo>
                <a:lnTo>
                  <a:pt x="4822426" y="1658998"/>
                </a:lnTo>
                <a:lnTo>
                  <a:pt x="4865887" y="1682262"/>
                </a:lnTo>
                <a:lnTo>
                  <a:pt x="4909576" y="1706676"/>
                </a:lnTo>
                <a:lnTo>
                  <a:pt x="4953454" y="1732038"/>
                </a:lnTo>
                <a:lnTo>
                  <a:pt x="5084785" y="1806606"/>
                </a:lnTo>
                <a:lnTo>
                  <a:pt x="5184760" y="1853665"/>
                </a:lnTo>
                <a:lnTo>
                  <a:pt x="5228573" y="1878701"/>
                </a:lnTo>
                <a:lnTo>
                  <a:pt x="5272450" y="1904064"/>
                </a:lnTo>
                <a:lnTo>
                  <a:pt x="5316080" y="1928177"/>
                </a:lnTo>
                <a:lnTo>
                  <a:pt x="5372036" y="1949164"/>
                </a:lnTo>
                <a:lnTo>
                  <a:pt x="5415406" y="1971967"/>
                </a:lnTo>
                <a:lnTo>
                  <a:pt x="5458644" y="1994109"/>
                </a:lnTo>
                <a:lnTo>
                  <a:pt x="5501750" y="2015585"/>
                </a:lnTo>
                <a:lnTo>
                  <a:pt x="5544723" y="2036391"/>
                </a:lnTo>
                <a:lnTo>
                  <a:pt x="5600020" y="2054051"/>
                </a:lnTo>
                <a:lnTo>
                  <a:pt x="5642724" y="2073505"/>
                </a:lnTo>
                <a:lnTo>
                  <a:pt x="5685293" y="2092276"/>
                </a:lnTo>
                <a:lnTo>
                  <a:pt x="5740183" y="2107888"/>
                </a:lnTo>
                <a:lnTo>
                  <a:pt x="5782479" y="2125281"/>
                </a:lnTo>
                <a:lnTo>
                  <a:pt x="5837094" y="2139506"/>
                </a:lnTo>
                <a:lnTo>
                  <a:pt x="5879112" y="2155505"/>
                </a:lnTo>
                <a:lnTo>
                  <a:pt x="5933449" y="2168327"/>
                </a:lnTo>
                <a:lnTo>
                  <a:pt x="5975187" y="2182914"/>
                </a:lnTo>
                <a:lnTo>
                  <a:pt x="6029241" y="2194316"/>
                </a:lnTo>
                <a:lnTo>
                  <a:pt x="6070696" y="2207474"/>
                </a:lnTo>
                <a:lnTo>
                  <a:pt x="6124465" y="2217439"/>
                </a:lnTo>
                <a:lnTo>
                  <a:pt x="6178090" y="2226679"/>
                </a:lnTo>
                <a:lnTo>
                  <a:pt x="6219114" y="2237662"/>
                </a:lnTo>
                <a:lnTo>
                  <a:pt x="6272449" y="2245439"/>
                </a:lnTo>
                <a:lnTo>
                  <a:pt x="6325637" y="2252478"/>
                </a:lnTo>
                <a:lnTo>
                  <a:pt x="6378678" y="2258776"/>
                </a:lnTo>
                <a:lnTo>
                  <a:pt x="6419114" y="2266800"/>
                </a:lnTo>
                <a:lnTo>
                  <a:pt x="6471858" y="2271601"/>
                </a:lnTo>
                <a:lnTo>
                  <a:pt x="6524452" y="2275647"/>
                </a:lnTo>
                <a:lnTo>
                  <a:pt x="6576896" y="2278935"/>
                </a:lnTo>
                <a:lnTo>
                  <a:pt x="6629188" y="2281459"/>
                </a:lnTo>
                <a:lnTo>
                  <a:pt x="6681328" y="2283216"/>
                </a:lnTo>
                <a:lnTo>
                  <a:pt x="6720857" y="2286674"/>
                </a:lnTo>
                <a:lnTo>
                  <a:pt x="6772690" y="2286884"/>
                </a:lnTo>
                <a:lnTo>
                  <a:pt x="6824368" y="2286314"/>
                </a:lnTo>
                <a:lnTo>
                  <a:pt x="6875890" y="2284959"/>
                </a:lnTo>
                <a:lnTo>
                  <a:pt x="6927255" y="2282815"/>
                </a:lnTo>
                <a:lnTo>
                  <a:pt x="6978556" y="2280345"/>
                </a:lnTo>
                <a:lnTo>
                  <a:pt x="7029582" y="2276492"/>
                </a:lnTo>
                <a:lnTo>
                  <a:pt x="7080328" y="2271225"/>
                </a:lnTo>
                <a:lnTo>
                  <a:pt x="7130786" y="2264511"/>
                </a:lnTo>
                <a:lnTo>
                  <a:pt x="7180951" y="2256319"/>
                </a:lnTo>
                <a:lnTo>
                  <a:pt x="7230817" y="2246616"/>
                </a:lnTo>
                <a:lnTo>
                  <a:pt x="7280375" y="2235371"/>
                </a:lnTo>
                <a:lnTo>
                  <a:pt x="7329622" y="2222550"/>
                </a:lnTo>
                <a:lnTo>
                  <a:pt x="7378549" y="2208122"/>
                </a:lnTo>
                <a:lnTo>
                  <a:pt x="7427151" y="2192055"/>
                </a:lnTo>
                <a:lnTo>
                  <a:pt x="7475421" y="2174316"/>
                </a:lnTo>
                <a:lnTo>
                  <a:pt x="7523353" y="2154874"/>
                </a:lnTo>
                <a:lnTo>
                  <a:pt x="7570708" y="2132528"/>
                </a:lnTo>
                <a:lnTo>
                  <a:pt x="7617767" y="2108684"/>
                </a:lnTo>
                <a:lnTo>
                  <a:pt x="7664536" y="2083382"/>
                </a:lnTo>
                <a:lnTo>
                  <a:pt x="7711023" y="2056663"/>
                </a:lnTo>
                <a:lnTo>
                  <a:pt x="7744780" y="2031039"/>
                </a:lnTo>
                <a:lnTo>
                  <a:pt x="7790730" y="2001607"/>
                </a:lnTo>
                <a:lnTo>
                  <a:pt x="7823964" y="1973352"/>
                </a:lnTo>
                <a:lnTo>
                  <a:pt x="7869407" y="1941370"/>
                </a:lnTo>
                <a:lnTo>
                  <a:pt x="7902152" y="1910645"/>
                </a:lnTo>
                <a:lnTo>
                  <a:pt x="7947121" y="1876273"/>
                </a:lnTo>
                <a:lnTo>
                  <a:pt x="7979407" y="1843240"/>
                </a:lnTo>
                <a:lnTo>
                  <a:pt x="8011477" y="1809114"/>
                </a:lnTo>
                <a:lnTo>
                  <a:pt x="8043338" y="1773936"/>
                </a:lnTo>
                <a:lnTo>
                  <a:pt x="8074997" y="1737745"/>
                </a:lnTo>
                <a:lnTo>
                  <a:pt x="8118921" y="1698110"/>
                </a:lnTo>
                <a:lnTo>
                  <a:pt x="8150203" y="1660016"/>
                </a:lnTo>
                <a:lnTo>
                  <a:pt x="8181308" y="1621031"/>
                </a:lnTo>
                <a:lnTo>
                  <a:pt x="8212245" y="1581196"/>
                </a:lnTo>
                <a:lnTo>
                  <a:pt x="8273827" y="1500062"/>
                </a:lnTo>
                <a:lnTo>
                  <a:pt x="8291917" y="1460738"/>
                </a:lnTo>
                <a:lnTo>
                  <a:pt x="8322214" y="1417682"/>
                </a:lnTo>
                <a:lnTo>
                  <a:pt x="8339814" y="1375889"/>
                </a:lnTo>
                <a:lnTo>
                  <a:pt x="8369641" y="1330463"/>
                </a:lnTo>
                <a:lnTo>
                  <a:pt x="8386790" y="1286398"/>
                </a:lnTo>
                <a:lnTo>
                  <a:pt x="8403729" y="1241273"/>
                </a:lnTo>
                <a:lnTo>
                  <a:pt x="8420466" y="1195135"/>
                </a:lnTo>
                <a:lnTo>
                  <a:pt x="8437013" y="1148034"/>
                </a:lnTo>
                <a:lnTo>
                  <a:pt x="8440921" y="1102493"/>
                </a:lnTo>
                <a:lnTo>
                  <a:pt x="8457115" y="1053615"/>
                </a:lnTo>
                <a:lnTo>
                  <a:pt x="8470543" y="860341"/>
                </a:lnTo>
                <a:lnTo>
                  <a:pt x="8481307" y="653648"/>
                </a:lnTo>
                <a:lnTo>
                  <a:pt x="8511606" y="806294"/>
                </a:lnTo>
                <a:lnTo>
                  <a:pt x="8508832" y="857552"/>
                </a:lnTo>
                <a:lnTo>
                  <a:pt x="8502084" y="954016"/>
                </a:lnTo>
                <a:lnTo>
                  <a:pt x="8486082" y="1003857"/>
                </a:lnTo>
                <a:lnTo>
                  <a:pt x="8478598" y="1096618"/>
                </a:lnTo>
                <a:lnTo>
                  <a:pt x="8462184" y="1144385"/>
                </a:lnTo>
                <a:lnTo>
                  <a:pt x="8445613" y="1191363"/>
                </a:lnTo>
                <a:lnTo>
                  <a:pt x="8428875" y="1237500"/>
                </a:lnTo>
                <a:lnTo>
                  <a:pt x="8411961" y="1282750"/>
                </a:lnTo>
                <a:lnTo>
                  <a:pt x="8394861" y="1327061"/>
                </a:lnTo>
                <a:lnTo>
                  <a:pt x="8377565" y="1370384"/>
                </a:lnTo>
                <a:lnTo>
                  <a:pt x="8360063" y="1412671"/>
                </a:lnTo>
                <a:lnTo>
                  <a:pt x="8329888" y="1456344"/>
                </a:lnTo>
                <a:lnTo>
                  <a:pt x="8299488" y="1498882"/>
                </a:lnTo>
                <a:lnTo>
                  <a:pt x="8281310" y="1537762"/>
                </a:lnTo>
                <a:lnTo>
                  <a:pt x="8250557" y="1578518"/>
                </a:lnTo>
                <a:lnTo>
                  <a:pt x="8219683" y="1618671"/>
                </a:lnTo>
                <a:lnTo>
                  <a:pt x="8188677" y="1658156"/>
                </a:lnTo>
                <a:lnTo>
                  <a:pt x="8157526" y="1696908"/>
                </a:lnTo>
                <a:lnTo>
                  <a:pt x="8126216" y="1734862"/>
                </a:lnTo>
                <a:lnTo>
                  <a:pt x="8094735" y="1771954"/>
                </a:lnTo>
                <a:lnTo>
                  <a:pt x="8063070" y="1808118"/>
                </a:lnTo>
                <a:lnTo>
                  <a:pt x="8018751" y="1845764"/>
                </a:lnTo>
                <a:lnTo>
                  <a:pt x="7986680" y="1879879"/>
                </a:lnTo>
                <a:lnTo>
                  <a:pt x="7954385" y="1912874"/>
                </a:lnTo>
                <a:lnTo>
                  <a:pt x="7921856" y="1944682"/>
                </a:lnTo>
                <a:lnTo>
                  <a:pt x="7876621" y="1977711"/>
                </a:lnTo>
                <a:lnTo>
                  <a:pt x="7843581" y="2006952"/>
                </a:lnTo>
                <a:lnTo>
                  <a:pt x="7797811" y="2037285"/>
                </a:lnTo>
                <a:lnTo>
                  <a:pt x="7764211" y="2063700"/>
                </a:lnTo>
                <a:lnTo>
                  <a:pt x="7717854" y="2091077"/>
                </a:lnTo>
                <a:lnTo>
                  <a:pt x="7671184" y="2116879"/>
                </a:lnTo>
                <a:lnTo>
                  <a:pt x="7624189" y="2141041"/>
                </a:lnTo>
                <a:lnTo>
                  <a:pt x="7589313" y="2161026"/>
                </a:lnTo>
                <a:lnTo>
                  <a:pt x="7529499" y="2185839"/>
                </a:lnTo>
                <a:lnTo>
                  <a:pt x="7469201" y="2208209"/>
                </a:lnTo>
                <a:lnTo>
                  <a:pt x="7421002" y="2226307"/>
                </a:lnTo>
                <a:lnTo>
                  <a:pt x="7372573" y="2243247"/>
                </a:lnTo>
                <a:lnTo>
                  <a:pt x="7324043" y="2259673"/>
                </a:lnTo>
                <a:lnTo>
                  <a:pt x="7299814" y="2268071"/>
                </a:lnTo>
                <a:lnTo>
                  <a:pt x="7212615" y="2285379"/>
                </a:lnTo>
                <a:lnTo>
                  <a:pt x="7136948" y="2295553"/>
                </a:lnTo>
                <a:lnTo>
                  <a:pt x="7086283" y="2301228"/>
                </a:lnTo>
                <a:lnTo>
                  <a:pt x="7035462" y="2306112"/>
                </a:lnTo>
                <a:lnTo>
                  <a:pt x="6984484" y="2310209"/>
                </a:lnTo>
                <a:lnTo>
                  <a:pt x="6933351" y="2313523"/>
                </a:lnTo>
                <a:lnTo>
                  <a:pt x="6882062" y="2316056"/>
                </a:lnTo>
                <a:lnTo>
                  <a:pt x="6830620" y="2317812"/>
                </a:lnTo>
                <a:lnTo>
                  <a:pt x="6779024" y="2318793"/>
                </a:lnTo>
                <a:lnTo>
                  <a:pt x="6739731" y="2316532"/>
                </a:lnTo>
                <a:lnTo>
                  <a:pt x="6687830" y="2315976"/>
                </a:lnTo>
                <a:lnTo>
                  <a:pt x="6635777" y="2314656"/>
                </a:lnTo>
                <a:lnTo>
                  <a:pt x="6583573" y="2312575"/>
                </a:lnTo>
                <a:lnTo>
                  <a:pt x="6531219" y="2309737"/>
                </a:lnTo>
                <a:lnTo>
                  <a:pt x="6491171" y="2303672"/>
                </a:lnTo>
                <a:lnTo>
                  <a:pt x="6438518" y="2299328"/>
                </a:lnTo>
                <a:lnTo>
                  <a:pt x="6385717" y="2294237"/>
                </a:lnTo>
                <a:lnTo>
                  <a:pt x="6332767" y="2288402"/>
                </a:lnTo>
                <a:lnTo>
                  <a:pt x="6292128" y="2279352"/>
                </a:lnTo>
                <a:lnTo>
                  <a:pt x="6238885" y="2272038"/>
                </a:lnTo>
                <a:lnTo>
                  <a:pt x="6185496" y="2263989"/>
                </a:lnTo>
                <a:lnTo>
                  <a:pt x="6144419" y="2252736"/>
                </a:lnTo>
                <a:lnTo>
                  <a:pt x="6090741" y="2243227"/>
                </a:lnTo>
                <a:lnTo>
                  <a:pt x="6036919" y="2232994"/>
                </a:lnTo>
                <a:lnTo>
                  <a:pt x="5995410" y="2219567"/>
                </a:lnTo>
                <a:lnTo>
                  <a:pt x="5941302" y="2207894"/>
                </a:lnTo>
                <a:lnTo>
                  <a:pt x="5899509" y="2193034"/>
                </a:lnTo>
                <a:lnTo>
                  <a:pt x="5845118" y="2179934"/>
                </a:lnTo>
                <a:lnTo>
                  <a:pt x="5803043" y="2163654"/>
                </a:lnTo>
                <a:lnTo>
                  <a:pt x="5760829" y="2146669"/>
                </a:lnTo>
                <a:lnTo>
                  <a:pt x="5706018" y="2131454"/>
                </a:lnTo>
                <a:lnTo>
                  <a:pt x="5663525" y="2113068"/>
                </a:lnTo>
                <a:lnTo>
                  <a:pt x="5608437" y="2096460"/>
                </a:lnTo>
                <a:lnTo>
                  <a:pt x="5565669" y="2076687"/>
                </a:lnTo>
                <a:lnTo>
                  <a:pt x="5522765" y="2056226"/>
                </a:lnTo>
                <a:lnTo>
                  <a:pt x="5479724" y="2035079"/>
                </a:lnTo>
                <a:lnTo>
                  <a:pt x="5424091" y="2015722"/>
                </a:lnTo>
                <a:lnTo>
                  <a:pt x="5380780" y="1993214"/>
                </a:lnTo>
                <a:lnTo>
                  <a:pt x="5337350" y="1970109"/>
                </a:lnTo>
                <a:lnTo>
                  <a:pt x="5293834" y="1946566"/>
                </a:lnTo>
                <a:lnTo>
                  <a:pt x="5237778" y="1925079"/>
                </a:lnTo>
                <a:lnTo>
                  <a:pt x="5194100" y="1900722"/>
                </a:lnTo>
                <a:lnTo>
                  <a:pt x="5150348" y="1875990"/>
                </a:lnTo>
                <a:lnTo>
                  <a:pt x="5106525" y="1850903"/>
                </a:lnTo>
                <a:lnTo>
                  <a:pt x="5062636" y="1825482"/>
                </a:lnTo>
                <a:lnTo>
                  <a:pt x="5006228" y="1802221"/>
                </a:lnTo>
                <a:lnTo>
                  <a:pt x="4918156" y="1749898"/>
                </a:lnTo>
                <a:lnTo>
                  <a:pt x="4874043" y="1723351"/>
                </a:lnTo>
                <a:lnTo>
                  <a:pt x="4830319" y="1698763"/>
                </a:lnTo>
                <a:lnTo>
                  <a:pt x="4786846" y="1675436"/>
                </a:lnTo>
                <a:lnTo>
                  <a:pt x="4731168" y="1655852"/>
                </a:lnTo>
                <a:lnTo>
                  <a:pt x="4688200" y="1635076"/>
                </a:lnTo>
                <a:lnTo>
                  <a:pt x="4645490" y="1615592"/>
                </a:lnTo>
                <a:lnTo>
                  <a:pt x="4590580" y="1599882"/>
                </a:lnTo>
                <a:lnTo>
                  <a:pt x="4548389" y="1583012"/>
                </a:lnTo>
                <a:lnTo>
                  <a:pt x="4494002" y="1569937"/>
                </a:lnTo>
                <a:lnTo>
                  <a:pt x="4439880" y="1558194"/>
                </a:lnTo>
                <a:lnTo>
                  <a:pt x="4398482" y="1545323"/>
                </a:lnTo>
                <a:lnTo>
                  <a:pt x="4344896" y="1536278"/>
                </a:lnTo>
                <a:lnTo>
                  <a:pt x="4291580" y="1528598"/>
                </a:lnTo>
                <a:lnTo>
                  <a:pt x="4250995" y="1519820"/>
                </a:lnTo>
                <a:lnTo>
                  <a:pt x="4198227" y="1514899"/>
                </a:lnTo>
                <a:lnTo>
                  <a:pt x="4145736" y="1511374"/>
                </a:lnTo>
                <a:lnTo>
                  <a:pt x="4093525" y="1509255"/>
                </a:lnTo>
                <a:lnTo>
                  <a:pt x="4041594" y="1508552"/>
                </a:lnTo>
                <a:lnTo>
                  <a:pt x="3989947" y="1509276"/>
                </a:lnTo>
                <a:lnTo>
                  <a:pt x="3938585" y="1511437"/>
                </a:lnTo>
                <a:lnTo>
                  <a:pt x="3887510" y="1515045"/>
                </a:lnTo>
                <a:lnTo>
                  <a:pt x="3836384" y="1518398"/>
                </a:lnTo>
                <a:lnTo>
                  <a:pt x="3785403" y="1522479"/>
                </a:lnTo>
                <a:lnTo>
                  <a:pt x="3734543" y="1527167"/>
                </a:lnTo>
                <a:lnTo>
                  <a:pt x="3683779" y="1532341"/>
                </a:lnTo>
                <a:lnTo>
                  <a:pt x="3633087" y="1537879"/>
                </a:lnTo>
                <a:lnTo>
                  <a:pt x="3582443" y="1543660"/>
                </a:lnTo>
                <a:lnTo>
                  <a:pt x="3481205" y="1555466"/>
                </a:lnTo>
                <a:lnTo>
                  <a:pt x="3430561" y="1561247"/>
                </a:lnTo>
                <a:lnTo>
                  <a:pt x="3379869" y="1566785"/>
                </a:lnTo>
                <a:lnTo>
                  <a:pt x="3329105" y="1571959"/>
                </a:lnTo>
                <a:lnTo>
                  <a:pt x="3278245" y="1576648"/>
                </a:lnTo>
                <a:lnTo>
                  <a:pt x="3227264" y="1580729"/>
                </a:lnTo>
                <a:lnTo>
                  <a:pt x="3176138" y="1584081"/>
                </a:lnTo>
                <a:lnTo>
                  <a:pt x="3125033" y="1587536"/>
                </a:lnTo>
                <a:lnTo>
                  <a:pt x="3073912" y="1590911"/>
                </a:lnTo>
                <a:lnTo>
                  <a:pt x="3022767" y="1594170"/>
                </a:lnTo>
                <a:lnTo>
                  <a:pt x="2971592" y="1597274"/>
                </a:lnTo>
                <a:lnTo>
                  <a:pt x="2920379" y="1600185"/>
                </a:lnTo>
                <a:lnTo>
                  <a:pt x="2869120" y="1602865"/>
                </a:lnTo>
                <a:lnTo>
                  <a:pt x="2817808" y="1605277"/>
                </a:lnTo>
                <a:lnTo>
                  <a:pt x="2766435" y="1607382"/>
                </a:lnTo>
                <a:lnTo>
                  <a:pt x="2714993" y="1609143"/>
                </a:lnTo>
                <a:lnTo>
                  <a:pt x="2663476" y="1610521"/>
                </a:lnTo>
                <a:lnTo>
                  <a:pt x="2611875" y="1611479"/>
                </a:lnTo>
                <a:lnTo>
                  <a:pt x="2560183" y="1611979"/>
                </a:lnTo>
                <a:lnTo>
                  <a:pt x="2520850" y="1609510"/>
                </a:lnTo>
                <a:lnTo>
                  <a:pt x="2468953" y="1608980"/>
                </a:lnTo>
                <a:lnTo>
                  <a:pt x="2416943" y="1607878"/>
                </a:lnTo>
                <a:lnTo>
                  <a:pt x="2364813" y="1606165"/>
                </a:lnTo>
                <a:lnTo>
                  <a:pt x="2312553" y="1603805"/>
                </a:lnTo>
                <a:lnTo>
                  <a:pt x="2260157" y="1600759"/>
                </a:lnTo>
                <a:lnTo>
                  <a:pt x="2207618" y="1596990"/>
                </a:lnTo>
                <a:lnTo>
                  <a:pt x="2154928" y="1592458"/>
                </a:lnTo>
                <a:lnTo>
                  <a:pt x="2114536" y="1584655"/>
                </a:lnTo>
                <a:lnTo>
                  <a:pt x="2061520" y="1578487"/>
                </a:lnTo>
                <a:lnTo>
                  <a:pt x="2008331" y="1571443"/>
                </a:lnTo>
                <a:lnTo>
                  <a:pt x="1954961" y="1563487"/>
                </a:lnTo>
                <a:lnTo>
                  <a:pt x="1901401" y="1554579"/>
                </a:lnTo>
                <a:lnTo>
                  <a:pt x="1806404" y="1532600"/>
                </a:lnTo>
                <a:lnTo>
                  <a:pt x="1752546" y="1522183"/>
                </a:lnTo>
                <a:lnTo>
                  <a:pt x="1710985" y="1508494"/>
                </a:lnTo>
                <a:lnTo>
                  <a:pt x="1656811" y="1496487"/>
                </a:lnTo>
                <a:lnTo>
                  <a:pt x="1614938" y="1481224"/>
                </a:lnTo>
                <a:lnTo>
                  <a:pt x="1560455" y="1467660"/>
                </a:lnTo>
                <a:lnTo>
                  <a:pt x="1518276" y="1450856"/>
                </a:lnTo>
                <a:lnTo>
                  <a:pt x="1463490" y="1435767"/>
                </a:lnTo>
                <a:lnTo>
                  <a:pt x="1421012" y="1417456"/>
                </a:lnTo>
                <a:lnTo>
                  <a:pt x="1378387" y="1398403"/>
                </a:lnTo>
                <a:lnTo>
                  <a:pt x="1323160" y="1381089"/>
                </a:lnTo>
                <a:lnTo>
                  <a:pt x="1280245" y="1360578"/>
                </a:lnTo>
                <a:lnTo>
                  <a:pt x="1237188" y="1339350"/>
                </a:lnTo>
                <a:lnTo>
                  <a:pt x="1193991" y="1317413"/>
                </a:lnTo>
                <a:lnTo>
                  <a:pt x="1150654" y="1294776"/>
                </a:lnTo>
                <a:lnTo>
                  <a:pt x="1094723" y="1273919"/>
                </a:lnTo>
                <a:lnTo>
                  <a:pt x="1051113" y="1249905"/>
                </a:lnTo>
                <a:lnTo>
                  <a:pt x="1007370" y="1225217"/>
                </a:lnTo>
                <a:lnTo>
                  <a:pt x="975950" y="1197388"/>
                </a:lnTo>
                <a:lnTo>
                  <a:pt x="931943" y="1171372"/>
                </a:lnTo>
                <a:lnTo>
                  <a:pt x="887807" y="1144706"/>
                </a:lnTo>
                <a:lnTo>
                  <a:pt x="843543" y="1117397"/>
                </a:lnTo>
                <a:lnTo>
                  <a:pt x="799153" y="1089454"/>
                </a:lnTo>
                <a:lnTo>
                  <a:pt x="767096" y="1058411"/>
                </a:lnTo>
                <a:lnTo>
                  <a:pt x="722460" y="1029224"/>
                </a:lnTo>
                <a:lnTo>
                  <a:pt x="677702" y="999427"/>
                </a:lnTo>
                <a:lnTo>
                  <a:pt x="645282" y="966556"/>
                </a:lnTo>
                <a:lnTo>
                  <a:pt x="612744" y="933091"/>
                </a:lnTo>
                <a:lnTo>
                  <a:pt x="567633" y="901515"/>
                </a:lnTo>
                <a:lnTo>
                  <a:pt x="534864" y="866889"/>
                </a:lnTo>
                <a:lnTo>
                  <a:pt x="489526" y="834167"/>
                </a:lnTo>
                <a:lnTo>
                  <a:pt x="423432" y="762105"/>
                </a:lnTo>
                <a:lnTo>
                  <a:pt x="356905" y="687869"/>
                </a:lnTo>
                <a:lnTo>
                  <a:pt x="289961" y="611524"/>
                </a:lnTo>
                <a:lnTo>
                  <a:pt x="188787" y="493197"/>
                </a:lnTo>
                <a:lnTo>
                  <a:pt x="167062" y="448975"/>
                </a:lnTo>
                <a:lnTo>
                  <a:pt x="98581" y="364889"/>
                </a:lnTo>
                <a:lnTo>
                  <a:pt x="76723" y="319999"/>
                </a:lnTo>
                <a:lnTo>
                  <a:pt x="42348" y="277279"/>
                </a:lnTo>
                <a:lnTo>
                  <a:pt x="20361" y="231741"/>
                </a:lnTo>
                <a:lnTo>
                  <a:pt x="547" y="197150"/>
                </a:lnTo>
                <a:close/>
              </a:path>
              <a:path w="8512810" h="2319020">
                <a:moveTo>
                  <a:pt x="0" y="129159"/>
                </a:moveTo>
                <a:lnTo>
                  <a:pt x="494" y="1190"/>
                </a:lnTo>
                <a:lnTo>
                  <a:pt x="529" y="129795"/>
                </a:lnTo>
                <a:lnTo>
                  <a:pt x="0" y="129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6" name="object 6"/>
            <p:cNvSpPr/>
            <p:nvPr/>
          </p:nvSpPr>
          <p:spPr>
            <a:xfrm>
              <a:off x="8767838" y="8038851"/>
              <a:ext cx="8490585" cy="2248535"/>
            </a:xfrm>
            <a:custGeom>
              <a:avLst/>
              <a:gdLst/>
              <a:ahLst/>
              <a:cxnLst/>
              <a:rect l="l" t="t" r="r" b="b"/>
              <a:pathLst>
                <a:path w="8490585" h="2248534">
                  <a:moveTo>
                    <a:pt x="33432" y="1833747"/>
                  </a:moveTo>
                  <a:lnTo>
                    <a:pt x="12341" y="1629959"/>
                  </a:lnTo>
                  <a:lnTo>
                    <a:pt x="35228" y="1481003"/>
                  </a:lnTo>
                  <a:lnTo>
                    <a:pt x="55565" y="1430777"/>
                  </a:lnTo>
                  <a:lnTo>
                    <a:pt x="71111" y="1334252"/>
                  </a:lnTo>
                  <a:lnTo>
                    <a:pt x="91591" y="1285410"/>
                  </a:lnTo>
                  <a:lnTo>
                    <a:pt x="99495" y="1238407"/>
                  </a:lnTo>
                  <a:lnTo>
                    <a:pt x="182505" y="1053546"/>
                  </a:lnTo>
                  <a:lnTo>
                    <a:pt x="203517" y="1009844"/>
                  </a:lnTo>
                  <a:lnTo>
                    <a:pt x="237460" y="967706"/>
                  </a:lnTo>
                  <a:lnTo>
                    <a:pt x="259079" y="929865"/>
                  </a:lnTo>
                  <a:lnTo>
                    <a:pt x="293652" y="893826"/>
                  </a:lnTo>
                  <a:lnTo>
                    <a:pt x="328560" y="861015"/>
                  </a:lnTo>
                  <a:lnTo>
                    <a:pt x="363814" y="831552"/>
                  </a:lnTo>
                  <a:lnTo>
                    <a:pt x="412060" y="804247"/>
                  </a:lnTo>
                  <a:lnTo>
                    <a:pt x="448044" y="781835"/>
                  </a:lnTo>
                  <a:lnTo>
                    <a:pt x="497043" y="761821"/>
                  </a:lnTo>
                  <a:lnTo>
                    <a:pt x="533806" y="746937"/>
                  </a:lnTo>
                  <a:lnTo>
                    <a:pt x="583610" y="734689"/>
                  </a:lnTo>
                  <a:lnTo>
                    <a:pt x="633834" y="726502"/>
                  </a:lnTo>
                  <a:lnTo>
                    <a:pt x="684491" y="722496"/>
                  </a:lnTo>
                  <a:lnTo>
                    <a:pt x="735344" y="720389"/>
                  </a:lnTo>
                  <a:lnTo>
                    <a:pt x="786280" y="719076"/>
                  </a:lnTo>
                  <a:lnTo>
                    <a:pt x="837297" y="718559"/>
                  </a:lnTo>
                  <a:lnTo>
                    <a:pt x="888398" y="718836"/>
                  </a:lnTo>
                  <a:lnTo>
                    <a:pt x="939580" y="719908"/>
                  </a:lnTo>
                  <a:lnTo>
                    <a:pt x="990844" y="721774"/>
                  </a:lnTo>
                  <a:lnTo>
                    <a:pt x="1042191" y="724436"/>
                  </a:lnTo>
                  <a:lnTo>
                    <a:pt x="1093620" y="727892"/>
                  </a:lnTo>
                  <a:lnTo>
                    <a:pt x="1145132" y="732143"/>
                  </a:lnTo>
                  <a:lnTo>
                    <a:pt x="1196725" y="737189"/>
                  </a:lnTo>
                  <a:lnTo>
                    <a:pt x="1248401" y="743030"/>
                  </a:lnTo>
                  <a:lnTo>
                    <a:pt x="1287527" y="750973"/>
                  </a:lnTo>
                  <a:lnTo>
                    <a:pt x="1339367" y="758403"/>
                  </a:lnTo>
                  <a:lnTo>
                    <a:pt x="1391290" y="766629"/>
                  </a:lnTo>
                  <a:lnTo>
                    <a:pt x="1443295" y="775648"/>
                  </a:lnTo>
                  <a:lnTo>
                    <a:pt x="1495382" y="785463"/>
                  </a:lnTo>
                  <a:lnTo>
                    <a:pt x="1547347" y="794100"/>
                  </a:lnTo>
                  <a:lnTo>
                    <a:pt x="1586632" y="803589"/>
                  </a:lnTo>
                  <a:lnTo>
                    <a:pt x="1638504" y="811315"/>
                  </a:lnTo>
                  <a:lnTo>
                    <a:pt x="1690327" y="818586"/>
                  </a:lnTo>
                  <a:lnTo>
                    <a:pt x="1742104" y="825399"/>
                  </a:lnTo>
                  <a:lnTo>
                    <a:pt x="1793833" y="831754"/>
                  </a:lnTo>
                  <a:lnTo>
                    <a:pt x="1832882" y="838959"/>
                  </a:lnTo>
                  <a:lnTo>
                    <a:pt x="1884516" y="844396"/>
                  </a:lnTo>
                  <a:lnTo>
                    <a:pt x="1936103" y="849373"/>
                  </a:lnTo>
                  <a:lnTo>
                    <a:pt x="1987641" y="853889"/>
                  </a:lnTo>
                  <a:lnTo>
                    <a:pt x="2039132" y="857944"/>
                  </a:lnTo>
                  <a:lnTo>
                    <a:pt x="2090576" y="861535"/>
                  </a:lnTo>
                  <a:lnTo>
                    <a:pt x="2129338" y="865971"/>
                  </a:lnTo>
                  <a:lnTo>
                    <a:pt x="2180685" y="868635"/>
                  </a:lnTo>
                  <a:lnTo>
                    <a:pt x="2231984" y="870834"/>
                  </a:lnTo>
                  <a:lnTo>
                    <a:pt x="2283235" y="872567"/>
                  </a:lnTo>
                  <a:lnTo>
                    <a:pt x="2334437" y="873833"/>
                  </a:lnTo>
                  <a:lnTo>
                    <a:pt x="2385591" y="874632"/>
                  </a:lnTo>
                  <a:lnTo>
                    <a:pt x="2436697" y="874962"/>
                  </a:lnTo>
                  <a:lnTo>
                    <a:pt x="2487754" y="874824"/>
                  </a:lnTo>
                  <a:lnTo>
                    <a:pt x="2538762" y="874215"/>
                  </a:lnTo>
                  <a:lnTo>
                    <a:pt x="2589722" y="873136"/>
                  </a:lnTo>
                  <a:lnTo>
                    <a:pt x="2640633" y="871585"/>
                  </a:lnTo>
                  <a:lnTo>
                    <a:pt x="2678862" y="870869"/>
                  </a:lnTo>
                  <a:lnTo>
                    <a:pt x="2729675" y="868373"/>
                  </a:lnTo>
                  <a:lnTo>
                    <a:pt x="2780439" y="865402"/>
                  </a:lnTo>
                  <a:lnTo>
                    <a:pt x="2831154" y="861957"/>
                  </a:lnTo>
                  <a:lnTo>
                    <a:pt x="2881819" y="858036"/>
                  </a:lnTo>
                  <a:lnTo>
                    <a:pt x="2932436" y="853639"/>
                  </a:lnTo>
                  <a:lnTo>
                    <a:pt x="2983002" y="848765"/>
                  </a:lnTo>
                  <a:lnTo>
                    <a:pt x="3033520" y="843412"/>
                  </a:lnTo>
                  <a:lnTo>
                    <a:pt x="3083988" y="837581"/>
                  </a:lnTo>
                  <a:lnTo>
                    <a:pt x="3134406" y="831270"/>
                  </a:lnTo>
                  <a:lnTo>
                    <a:pt x="3184642" y="823203"/>
                  </a:lnTo>
                  <a:lnTo>
                    <a:pt x="3234754" y="813931"/>
                  </a:lnTo>
                  <a:lnTo>
                    <a:pt x="3284741" y="803456"/>
                  </a:lnTo>
                  <a:lnTo>
                    <a:pt x="3334604" y="791776"/>
                  </a:lnTo>
                  <a:lnTo>
                    <a:pt x="3384342" y="778893"/>
                  </a:lnTo>
                  <a:lnTo>
                    <a:pt x="3433955" y="764805"/>
                  </a:lnTo>
                  <a:lnTo>
                    <a:pt x="3483444" y="749514"/>
                  </a:lnTo>
                  <a:lnTo>
                    <a:pt x="3532808" y="733018"/>
                  </a:lnTo>
                  <a:lnTo>
                    <a:pt x="3569415" y="716626"/>
                  </a:lnTo>
                  <a:lnTo>
                    <a:pt x="3618530" y="697723"/>
                  </a:lnTo>
                  <a:lnTo>
                    <a:pt x="3667520" y="677616"/>
                  </a:lnTo>
                  <a:lnTo>
                    <a:pt x="3716386" y="656305"/>
                  </a:lnTo>
                  <a:lnTo>
                    <a:pt x="3765127" y="633789"/>
                  </a:lnTo>
                  <a:lnTo>
                    <a:pt x="3814150" y="614003"/>
                  </a:lnTo>
                  <a:lnTo>
                    <a:pt x="3850536" y="595475"/>
                  </a:lnTo>
                  <a:lnTo>
                    <a:pt x="3899549" y="575589"/>
                  </a:lnTo>
                  <a:lnTo>
                    <a:pt x="3948557" y="555652"/>
                  </a:lnTo>
                  <a:lnTo>
                    <a:pt x="3997560" y="535660"/>
                  </a:lnTo>
                  <a:lnTo>
                    <a:pt x="4033924" y="516921"/>
                  </a:lnTo>
                  <a:lnTo>
                    <a:pt x="4082914" y="496816"/>
                  </a:lnTo>
                  <a:lnTo>
                    <a:pt x="4131899" y="476651"/>
                  </a:lnTo>
                  <a:lnTo>
                    <a:pt x="4180877" y="456425"/>
                  </a:lnTo>
                  <a:lnTo>
                    <a:pt x="4217216" y="437444"/>
                  </a:lnTo>
                  <a:lnTo>
                    <a:pt x="4266180" y="417089"/>
                  </a:lnTo>
                  <a:lnTo>
                    <a:pt x="4315138" y="396668"/>
                  </a:lnTo>
                  <a:lnTo>
                    <a:pt x="4364089" y="376178"/>
                  </a:lnTo>
                  <a:lnTo>
                    <a:pt x="4400400" y="356925"/>
                  </a:lnTo>
                  <a:lnTo>
                    <a:pt x="4449336" y="336292"/>
                  </a:lnTo>
                  <a:lnTo>
                    <a:pt x="4498264" y="315584"/>
                  </a:lnTo>
                  <a:lnTo>
                    <a:pt x="4547184" y="294800"/>
                  </a:lnTo>
                  <a:lnTo>
                    <a:pt x="4583464" y="275245"/>
                  </a:lnTo>
                  <a:lnTo>
                    <a:pt x="4632367" y="254303"/>
                  </a:lnTo>
                  <a:lnTo>
                    <a:pt x="4681263" y="233279"/>
                  </a:lnTo>
                  <a:lnTo>
                    <a:pt x="4730150" y="212172"/>
                  </a:lnTo>
                  <a:lnTo>
                    <a:pt x="4766395" y="192286"/>
                  </a:lnTo>
                  <a:lnTo>
                    <a:pt x="4815264" y="171005"/>
                  </a:lnTo>
                  <a:lnTo>
                    <a:pt x="4864124" y="149635"/>
                  </a:lnTo>
                  <a:lnTo>
                    <a:pt x="4900341" y="129482"/>
                  </a:lnTo>
                  <a:lnTo>
                    <a:pt x="4949180" y="107910"/>
                  </a:lnTo>
                  <a:lnTo>
                    <a:pt x="4998222" y="88304"/>
                  </a:lnTo>
                  <a:lnTo>
                    <a:pt x="5047466" y="70648"/>
                  </a:lnTo>
                  <a:lnTo>
                    <a:pt x="5096911" y="54931"/>
                  </a:lnTo>
                  <a:lnTo>
                    <a:pt x="5146555" y="41139"/>
                  </a:lnTo>
                  <a:lnTo>
                    <a:pt x="5196397" y="29259"/>
                  </a:lnTo>
                  <a:lnTo>
                    <a:pt x="5233802" y="20585"/>
                  </a:lnTo>
                  <a:lnTo>
                    <a:pt x="5284036" y="12489"/>
                  </a:lnTo>
                  <a:lnTo>
                    <a:pt x="5334463" y="6264"/>
                  </a:lnTo>
                  <a:lnTo>
                    <a:pt x="5372450" y="3207"/>
                  </a:lnTo>
                  <a:lnTo>
                    <a:pt x="5423260" y="687"/>
                  </a:lnTo>
                  <a:lnTo>
                    <a:pt x="5474261" y="0"/>
                  </a:lnTo>
                  <a:lnTo>
                    <a:pt x="5512817" y="2439"/>
                  </a:lnTo>
                  <a:lnTo>
                    <a:pt x="5564192" y="5377"/>
                  </a:lnTo>
                  <a:lnTo>
                    <a:pt x="5603121" y="11415"/>
                  </a:lnTo>
                  <a:lnTo>
                    <a:pt x="5654866" y="17925"/>
                  </a:lnTo>
                  <a:lnTo>
                    <a:pt x="5694161" y="27508"/>
                  </a:lnTo>
                  <a:lnTo>
                    <a:pt x="5746270" y="37537"/>
                  </a:lnTo>
                  <a:lnTo>
                    <a:pt x="5785927" y="50614"/>
                  </a:lnTo>
                  <a:lnTo>
                    <a:pt x="5838395" y="64110"/>
                  </a:lnTo>
                  <a:lnTo>
                    <a:pt x="5878408" y="80626"/>
                  </a:lnTo>
                  <a:lnTo>
                    <a:pt x="5931230" y="97535"/>
                  </a:lnTo>
                  <a:lnTo>
                    <a:pt x="5971593" y="117438"/>
                  </a:lnTo>
                  <a:lnTo>
                    <a:pt x="6012130" y="139015"/>
                  </a:lnTo>
                  <a:lnTo>
                    <a:pt x="6065471" y="160945"/>
                  </a:lnTo>
                  <a:lnTo>
                    <a:pt x="6106350" y="185830"/>
                  </a:lnTo>
                  <a:lnTo>
                    <a:pt x="6188180" y="236299"/>
                  </a:lnTo>
                  <a:lnTo>
                    <a:pt x="6229130" y="261870"/>
                  </a:lnTo>
                  <a:lnTo>
                    <a:pt x="6270122" y="287844"/>
                  </a:lnTo>
                  <a:lnTo>
                    <a:pt x="6311170" y="314357"/>
                  </a:lnTo>
                  <a:lnTo>
                    <a:pt x="6352287" y="341543"/>
                  </a:lnTo>
                  <a:lnTo>
                    <a:pt x="6723664" y="598989"/>
                  </a:lnTo>
                  <a:lnTo>
                    <a:pt x="6942616" y="740708"/>
                  </a:lnTo>
                  <a:lnTo>
                    <a:pt x="7231465" y="940944"/>
                  </a:lnTo>
                  <a:lnTo>
                    <a:pt x="7355642" y="1030478"/>
                  </a:lnTo>
                  <a:lnTo>
                    <a:pt x="7438526" y="1091122"/>
                  </a:lnTo>
                  <a:lnTo>
                    <a:pt x="7521510" y="1152744"/>
                  </a:lnTo>
                  <a:lnTo>
                    <a:pt x="7604616" y="1215531"/>
                  </a:lnTo>
                  <a:lnTo>
                    <a:pt x="7646219" y="1247419"/>
                  </a:lnTo>
                  <a:lnTo>
                    <a:pt x="7687861" y="1279667"/>
                  </a:lnTo>
                  <a:lnTo>
                    <a:pt x="7729541" y="1312299"/>
                  </a:lnTo>
                  <a:lnTo>
                    <a:pt x="7758632" y="1346646"/>
                  </a:lnTo>
                  <a:lnTo>
                    <a:pt x="7800399" y="1380114"/>
                  </a:lnTo>
                  <a:lnTo>
                    <a:pt x="7842214" y="1414036"/>
                  </a:lnTo>
                  <a:lnTo>
                    <a:pt x="7884077" y="1448435"/>
                  </a:lnTo>
                  <a:lnTo>
                    <a:pt x="7913360" y="1484640"/>
                  </a:lnTo>
                  <a:lnTo>
                    <a:pt x="7955330" y="1520060"/>
                  </a:lnTo>
                  <a:lnTo>
                    <a:pt x="7984723" y="1557334"/>
                  </a:lnTo>
                  <a:lnTo>
                    <a:pt x="8026808" y="1593869"/>
                  </a:lnTo>
                  <a:lnTo>
                    <a:pt x="8085898" y="1671353"/>
                  </a:lnTo>
                  <a:lnTo>
                    <a:pt x="8128174" y="1709734"/>
                  </a:lnTo>
                  <a:lnTo>
                    <a:pt x="8157886" y="1750083"/>
                  </a:lnTo>
                  <a:lnTo>
                    <a:pt x="8217525" y="1832860"/>
                  </a:lnTo>
                  <a:lnTo>
                    <a:pt x="8247242" y="1873263"/>
                  </a:lnTo>
                  <a:lnTo>
                    <a:pt x="8396253" y="2079385"/>
                  </a:lnTo>
                  <a:lnTo>
                    <a:pt x="8413503" y="2122687"/>
                  </a:lnTo>
                  <a:lnTo>
                    <a:pt x="8473340" y="2207388"/>
                  </a:lnTo>
                  <a:lnTo>
                    <a:pt x="8490327" y="2248148"/>
                  </a:lnTo>
                  <a:lnTo>
                    <a:pt x="8452023" y="2248144"/>
                  </a:lnTo>
                  <a:lnTo>
                    <a:pt x="8451958" y="2247514"/>
                  </a:lnTo>
                  <a:lnTo>
                    <a:pt x="8421788" y="2202740"/>
                  </a:lnTo>
                  <a:lnTo>
                    <a:pt x="8391744" y="2159177"/>
                  </a:lnTo>
                  <a:lnTo>
                    <a:pt x="8374357" y="2114549"/>
                  </a:lnTo>
                  <a:lnTo>
                    <a:pt x="8194766" y="1859697"/>
                  </a:lnTo>
                  <a:lnTo>
                    <a:pt x="8135458" y="1780109"/>
                  </a:lnTo>
                  <a:lnTo>
                    <a:pt x="8076401" y="1702956"/>
                  </a:lnTo>
                  <a:lnTo>
                    <a:pt x="8034330" y="1666554"/>
                  </a:lnTo>
                  <a:lnTo>
                    <a:pt x="7975624" y="1592779"/>
                  </a:lnTo>
                  <a:lnTo>
                    <a:pt x="7933719" y="1557985"/>
                  </a:lnTo>
                  <a:lnTo>
                    <a:pt x="7904499" y="1522382"/>
                  </a:lnTo>
                  <a:lnTo>
                    <a:pt x="7862695" y="1488569"/>
                  </a:lnTo>
                  <a:lnTo>
                    <a:pt x="7833573" y="1453911"/>
                  </a:lnTo>
                  <a:lnTo>
                    <a:pt x="7791863" y="1421005"/>
                  </a:lnTo>
                  <a:lnTo>
                    <a:pt x="7750198" y="1388526"/>
                  </a:lnTo>
                  <a:lnTo>
                    <a:pt x="7721208" y="1355148"/>
                  </a:lnTo>
                  <a:lnTo>
                    <a:pt x="7679626" y="1323467"/>
                  </a:lnTo>
                  <a:lnTo>
                    <a:pt x="7638082" y="1292159"/>
                  </a:lnTo>
                  <a:lnTo>
                    <a:pt x="7609207" y="1259898"/>
                  </a:lnTo>
                  <a:lnTo>
                    <a:pt x="7567735" y="1229279"/>
                  </a:lnTo>
                  <a:lnTo>
                    <a:pt x="7484887" y="1168976"/>
                  </a:lnTo>
                  <a:lnTo>
                    <a:pt x="7402155" y="1109798"/>
                  </a:lnTo>
                  <a:lnTo>
                    <a:pt x="7373461" y="1079278"/>
                  </a:lnTo>
                  <a:lnTo>
                    <a:pt x="7290875" y="1021514"/>
                  </a:lnTo>
                  <a:lnTo>
                    <a:pt x="7249613" y="992926"/>
                  </a:lnTo>
                  <a:lnTo>
                    <a:pt x="7125420" y="903241"/>
                  </a:lnTo>
                  <a:lnTo>
                    <a:pt x="7071402" y="874770"/>
                  </a:lnTo>
                  <a:lnTo>
                    <a:pt x="6781840" y="667643"/>
                  </a:lnTo>
                  <a:lnTo>
                    <a:pt x="6727857" y="639511"/>
                  </a:lnTo>
                  <a:lnTo>
                    <a:pt x="6438468" y="434053"/>
                  </a:lnTo>
                  <a:lnTo>
                    <a:pt x="6384500" y="406060"/>
                  </a:lnTo>
                  <a:lnTo>
                    <a:pt x="6343164" y="376762"/>
                  </a:lnTo>
                  <a:lnTo>
                    <a:pt x="6260869" y="321808"/>
                  </a:lnTo>
                  <a:lnTo>
                    <a:pt x="6219757" y="294667"/>
                  </a:lnTo>
                  <a:lnTo>
                    <a:pt x="6178686" y="267929"/>
                  </a:lnTo>
                  <a:lnTo>
                    <a:pt x="6137671" y="241731"/>
                  </a:lnTo>
                  <a:lnTo>
                    <a:pt x="6096726" y="216204"/>
                  </a:lnTo>
                  <a:lnTo>
                    <a:pt x="6043156" y="192068"/>
                  </a:lnTo>
                  <a:lnTo>
                    <a:pt x="6002399" y="168361"/>
                  </a:lnTo>
                  <a:lnTo>
                    <a:pt x="5961824" y="146408"/>
                  </a:lnTo>
                  <a:lnTo>
                    <a:pt x="5908799" y="127534"/>
                  </a:lnTo>
                  <a:lnTo>
                    <a:pt x="5868592" y="109140"/>
                  </a:lnTo>
                  <a:lnTo>
                    <a:pt x="5815939" y="93859"/>
                  </a:lnTo>
                  <a:lnTo>
                    <a:pt x="5776107" y="79091"/>
                  </a:lnTo>
                  <a:lnTo>
                    <a:pt x="5723832" y="67468"/>
                  </a:lnTo>
                  <a:lnTo>
                    <a:pt x="5684383" y="56393"/>
                  </a:lnTo>
                  <a:lnTo>
                    <a:pt x="5632494" y="48496"/>
                  </a:lnTo>
                  <a:lnTo>
                    <a:pt x="5593433" y="41180"/>
                  </a:lnTo>
                  <a:lnTo>
                    <a:pt x="5541937" y="37077"/>
                  </a:lnTo>
                  <a:lnTo>
                    <a:pt x="5490640" y="34895"/>
                  </a:lnTo>
                  <a:lnTo>
                    <a:pt x="5452176" y="33345"/>
                  </a:lnTo>
                  <a:lnTo>
                    <a:pt x="5401282" y="35057"/>
                  </a:lnTo>
                  <a:lnTo>
                    <a:pt x="5350592" y="38740"/>
                  </a:lnTo>
                  <a:lnTo>
                    <a:pt x="5312740" y="43105"/>
                  </a:lnTo>
                  <a:lnTo>
                    <a:pt x="5262463" y="50783"/>
                  </a:lnTo>
                  <a:lnTo>
                    <a:pt x="5212396" y="60483"/>
                  </a:lnTo>
                  <a:lnTo>
                    <a:pt x="5162540" y="72222"/>
                  </a:lnTo>
                  <a:lnTo>
                    <a:pt x="5125528" y="84709"/>
                  </a:lnTo>
                  <a:lnTo>
                    <a:pt x="5076099" y="100576"/>
                  </a:lnTo>
                  <a:lnTo>
                    <a:pt x="5026886" y="118532"/>
                  </a:lnTo>
                  <a:lnTo>
                    <a:pt x="4977891" y="138594"/>
                  </a:lnTo>
                  <a:lnTo>
                    <a:pt x="4929116" y="160778"/>
                  </a:lnTo>
                  <a:lnTo>
                    <a:pt x="4880275" y="182330"/>
                  </a:lnTo>
                  <a:lnTo>
                    <a:pt x="4831413" y="203679"/>
                  </a:lnTo>
                  <a:lnTo>
                    <a:pt x="4795165" y="223534"/>
                  </a:lnTo>
                  <a:lnTo>
                    <a:pt x="4746266" y="244527"/>
                  </a:lnTo>
                  <a:lnTo>
                    <a:pt x="4697352" y="265367"/>
                  </a:lnTo>
                  <a:lnTo>
                    <a:pt x="4648423" y="286071"/>
                  </a:lnTo>
                  <a:lnTo>
                    <a:pt x="4612115" y="305347"/>
                  </a:lnTo>
                  <a:lnTo>
                    <a:pt x="4563163" y="325829"/>
                  </a:lnTo>
                  <a:lnTo>
                    <a:pt x="4514203" y="346225"/>
                  </a:lnTo>
                  <a:lnTo>
                    <a:pt x="4465235" y="366551"/>
                  </a:lnTo>
                  <a:lnTo>
                    <a:pt x="4428895" y="385517"/>
                  </a:lnTo>
                  <a:lnTo>
                    <a:pt x="4294593" y="444883"/>
                  </a:lnTo>
                  <a:lnTo>
                    <a:pt x="4196641" y="485375"/>
                  </a:lnTo>
                  <a:lnTo>
                    <a:pt x="4147671" y="505685"/>
                  </a:lnTo>
                  <a:lnTo>
                    <a:pt x="4111341" y="524751"/>
                  </a:lnTo>
                  <a:lnTo>
                    <a:pt x="4062387" y="545207"/>
                  </a:lnTo>
                  <a:lnTo>
                    <a:pt x="4013443" y="565760"/>
                  </a:lnTo>
                  <a:lnTo>
                    <a:pt x="3964510" y="586428"/>
                  </a:lnTo>
                  <a:lnTo>
                    <a:pt x="3928224" y="605920"/>
                  </a:lnTo>
                  <a:lnTo>
                    <a:pt x="3879321" y="626867"/>
                  </a:lnTo>
                  <a:lnTo>
                    <a:pt x="3830521" y="648818"/>
                  </a:lnTo>
                  <a:lnTo>
                    <a:pt x="3781669" y="670261"/>
                  </a:lnTo>
                  <a:lnTo>
                    <a:pt x="3745391" y="689829"/>
                  </a:lnTo>
                  <a:lnTo>
                    <a:pt x="3696415" y="710075"/>
                  </a:lnTo>
                  <a:lnTo>
                    <a:pt x="3647368" y="729634"/>
                  </a:lnTo>
                  <a:lnTo>
                    <a:pt x="3598244" y="748446"/>
                  </a:lnTo>
                  <a:lnTo>
                    <a:pt x="3549036" y="766449"/>
                  </a:lnTo>
                  <a:lnTo>
                    <a:pt x="3499738" y="783586"/>
                  </a:lnTo>
                  <a:lnTo>
                    <a:pt x="3450344" y="799796"/>
                  </a:lnTo>
                  <a:lnTo>
                    <a:pt x="3400848" y="815019"/>
                  </a:lnTo>
                  <a:lnTo>
                    <a:pt x="3351244" y="829195"/>
                  </a:lnTo>
                  <a:lnTo>
                    <a:pt x="3301526" y="842264"/>
                  </a:lnTo>
                  <a:lnTo>
                    <a:pt x="3251686" y="854168"/>
                  </a:lnTo>
                  <a:lnTo>
                    <a:pt x="3201720" y="864845"/>
                  </a:lnTo>
                  <a:lnTo>
                    <a:pt x="3151621" y="874236"/>
                  </a:lnTo>
                  <a:lnTo>
                    <a:pt x="3101382" y="882282"/>
                  </a:lnTo>
                  <a:lnTo>
                    <a:pt x="3050998" y="888922"/>
                  </a:lnTo>
                  <a:lnTo>
                    <a:pt x="3000462" y="894097"/>
                  </a:lnTo>
                  <a:lnTo>
                    <a:pt x="2949861" y="898646"/>
                  </a:lnTo>
                  <a:lnTo>
                    <a:pt x="2899214" y="902741"/>
                  </a:lnTo>
                  <a:lnTo>
                    <a:pt x="2848520" y="906384"/>
                  </a:lnTo>
                  <a:lnTo>
                    <a:pt x="2797779" y="909576"/>
                  </a:lnTo>
                  <a:lnTo>
                    <a:pt x="2746991" y="912316"/>
                  </a:lnTo>
                  <a:lnTo>
                    <a:pt x="2696157" y="914607"/>
                  </a:lnTo>
                  <a:lnTo>
                    <a:pt x="2645276" y="916450"/>
                  </a:lnTo>
                  <a:lnTo>
                    <a:pt x="2594349" y="917844"/>
                  </a:lnTo>
                  <a:lnTo>
                    <a:pt x="2543376" y="918791"/>
                  </a:lnTo>
                  <a:lnTo>
                    <a:pt x="2492356" y="919292"/>
                  </a:lnTo>
                  <a:lnTo>
                    <a:pt x="2441291" y="919348"/>
                  </a:lnTo>
                  <a:lnTo>
                    <a:pt x="2390179" y="918959"/>
                  </a:lnTo>
                  <a:lnTo>
                    <a:pt x="2351654" y="916819"/>
                  </a:lnTo>
                  <a:lnTo>
                    <a:pt x="2300451" y="915544"/>
                  </a:lnTo>
                  <a:lnTo>
                    <a:pt x="2249202" y="913828"/>
                  </a:lnTo>
                  <a:lnTo>
                    <a:pt x="2197907" y="911670"/>
                  </a:lnTo>
                  <a:lnTo>
                    <a:pt x="2146567" y="909073"/>
                  </a:lnTo>
                  <a:lnTo>
                    <a:pt x="2095181" y="906036"/>
                  </a:lnTo>
                  <a:lnTo>
                    <a:pt x="2043750" y="902561"/>
                  </a:lnTo>
                  <a:lnTo>
                    <a:pt x="1992274" y="898649"/>
                  </a:lnTo>
                  <a:lnTo>
                    <a:pt x="1940753" y="894301"/>
                  </a:lnTo>
                  <a:lnTo>
                    <a:pt x="1901819" y="888209"/>
                  </a:lnTo>
                  <a:lnTo>
                    <a:pt x="1850207" y="882990"/>
                  </a:lnTo>
                  <a:lnTo>
                    <a:pt x="1798551" y="877338"/>
                  </a:lnTo>
                  <a:lnTo>
                    <a:pt x="1746850" y="871252"/>
                  </a:lnTo>
                  <a:lnTo>
                    <a:pt x="1695104" y="864735"/>
                  </a:lnTo>
                  <a:lnTo>
                    <a:pt x="1643313" y="857786"/>
                  </a:lnTo>
                  <a:lnTo>
                    <a:pt x="1591478" y="850408"/>
                  </a:lnTo>
                  <a:lnTo>
                    <a:pt x="1552231" y="841292"/>
                  </a:lnTo>
                  <a:lnTo>
                    <a:pt x="1500307" y="833056"/>
                  </a:lnTo>
                  <a:lnTo>
                    <a:pt x="1448339" y="824392"/>
                  </a:lnTo>
                  <a:lnTo>
                    <a:pt x="1396327" y="815301"/>
                  </a:lnTo>
                  <a:lnTo>
                    <a:pt x="1344246" y="805543"/>
                  </a:lnTo>
                  <a:lnTo>
                    <a:pt x="1304903" y="795503"/>
                  </a:lnTo>
                  <a:lnTo>
                    <a:pt x="1253033" y="787787"/>
                  </a:lnTo>
                  <a:lnTo>
                    <a:pt x="1201268" y="781079"/>
                  </a:lnTo>
                  <a:lnTo>
                    <a:pt x="1149605" y="775369"/>
                  </a:lnTo>
                  <a:lnTo>
                    <a:pt x="1110678" y="769343"/>
                  </a:lnTo>
                  <a:lnTo>
                    <a:pt x="1059220" y="765605"/>
                  </a:lnTo>
                  <a:lnTo>
                    <a:pt x="1007863" y="762841"/>
                  </a:lnTo>
                  <a:lnTo>
                    <a:pt x="956605" y="761042"/>
                  </a:lnTo>
                  <a:lnTo>
                    <a:pt x="905446" y="760198"/>
                  </a:lnTo>
                  <a:lnTo>
                    <a:pt x="867018" y="758995"/>
                  </a:lnTo>
                  <a:lnTo>
                    <a:pt x="816055" y="760037"/>
                  </a:lnTo>
                  <a:lnTo>
                    <a:pt x="765188" y="762010"/>
                  </a:lnTo>
                  <a:lnTo>
                    <a:pt x="714416" y="764904"/>
                  </a:lnTo>
                  <a:lnTo>
                    <a:pt x="663738" y="768712"/>
                  </a:lnTo>
                  <a:lnTo>
                    <a:pt x="625817" y="772407"/>
                  </a:lnTo>
                  <a:lnTo>
                    <a:pt x="575708" y="781699"/>
                  </a:lnTo>
                  <a:lnTo>
                    <a:pt x="526026" y="795129"/>
                  </a:lnTo>
                  <a:lnTo>
                    <a:pt x="489390" y="811238"/>
                  </a:lnTo>
                  <a:lnTo>
                    <a:pt x="440518" y="832490"/>
                  </a:lnTo>
                  <a:lnTo>
                    <a:pt x="404660" y="856119"/>
                  </a:lnTo>
                  <a:lnTo>
                    <a:pt x="369168" y="883279"/>
                  </a:lnTo>
                  <a:lnTo>
                    <a:pt x="334025" y="913821"/>
                  </a:lnTo>
                  <a:lnTo>
                    <a:pt x="299217" y="947593"/>
                  </a:lnTo>
                  <a:lnTo>
                    <a:pt x="264727" y="984443"/>
                  </a:lnTo>
                  <a:lnTo>
                    <a:pt x="243173" y="1022912"/>
                  </a:lnTo>
                  <a:lnTo>
                    <a:pt x="221906" y="1064157"/>
                  </a:lnTo>
                  <a:lnTo>
                    <a:pt x="180216" y="1154794"/>
                  </a:lnTo>
                  <a:lnTo>
                    <a:pt x="138822" y="1248301"/>
                  </a:lnTo>
                  <a:lnTo>
                    <a:pt x="118237" y="1296131"/>
                  </a:lnTo>
                  <a:lnTo>
                    <a:pt x="102554" y="1391330"/>
                  </a:lnTo>
                  <a:lnTo>
                    <a:pt x="82191" y="1441314"/>
                  </a:lnTo>
                  <a:lnTo>
                    <a:pt x="43758" y="1686791"/>
                  </a:lnTo>
                  <a:lnTo>
                    <a:pt x="48728" y="1734811"/>
                  </a:lnTo>
                  <a:lnTo>
                    <a:pt x="33432" y="1833747"/>
                  </a:lnTo>
                  <a:close/>
                </a:path>
                <a:path w="8490585" h="2248534">
                  <a:moveTo>
                    <a:pt x="3993599" y="2247690"/>
                  </a:moveTo>
                  <a:lnTo>
                    <a:pt x="8451958" y="2247514"/>
                  </a:lnTo>
                  <a:lnTo>
                    <a:pt x="8452023" y="2248144"/>
                  </a:lnTo>
                  <a:lnTo>
                    <a:pt x="3993599" y="2247690"/>
                  </a:lnTo>
                  <a:close/>
                </a:path>
                <a:path w="8490585" h="2248534">
                  <a:moveTo>
                    <a:pt x="76290" y="2247845"/>
                  </a:moveTo>
                  <a:lnTo>
                    <a:pt x="76233" y="2247291"/>
                  </a:lnTo>
                  <a:lnTo>
                    <a:pt x="3993599" y="2247690"/>
                  </a:lnTo>
                  <a:lnTo>
                    <a:pt x="76290" y="2247845"/>
                  </a:lnTo>
                  <a:close/>
                </a:path>
                <a:path w="8490585" h="2248534">
                  <a:moveTo>
                    <a:pt x="50697" y="2247289"/>
                  </a:moveTo>
                  <a:lnTo>
                    <a:pt x="2351" y="1780163"/>
                  </a:lnTo>
                  <a:lnTo>
                    <a:pt x="17408" y="1678919"/>
                  </a:lnTo>
                  <a:lnTo>
                    <a:pt x="38429" y="1882022"/>
                  </a:lnTo>
                  <a:lnTo>
                    <a:pt x="30799" y="1931664"/>
                  </a:lnTo>
                  <a:lnTo>
                    <a:pt x="63465" y="2247290"/>
                  </a:lnTo>
                  <a:lnTo>
                    <a:pt x="50697" y="2247289"/>
                  </a:lnTo>
                  <a:close/>
                </a:path>
                <a:path w="8490585" h="2248534">
                  <a:moveTo>
                    <a:pt x="63465" y="2247290"/>
                  </a:moveTo>
                  <a:lnTo>
                    <a:pt x="55857" y="2173780"/>
                  </a:lnTo>
                  <a:lnTo>
                    <a:pt x="73501" y="2220896"/>
                  </a:lnTo>
                  <a:lnTo>
                    <a:pt x="76233" y="2247291"/>
                  </a:lnTo>
                  <a:lnTo>
                    <a:pt x="63465" y="2247290"/>
                  </a:lnTo>
                  <a:close/>
                </a:path>
                <a:path w="8490585" h="2248534">
                  <a:moveTo>
                    <a:pt x="31154" y="2181830"/>
                  </a:moveTo>
                  <a:lnTo>
                    <a:pt x="0" y="1880809"/>
                  </a:lnTo>
                  <a:lnTo>
                    <a:pt x="7484" y="1829761"/>
                  </a:lnTo>
                  <a:lnTo>
                    <a:pt x="48890" y="2229826"/>
                  </a:lnTo>
                  <a:lnTo>
                    <a:pt x="31154" y="2181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309" y="0"/>
            <a:ext cx="15211686" cy="10285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8404" y="1459114"/>
            <a:ext cx="104801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944" dirty="0">
                <a:solidFill>
                  <a:srgbClr val="FFFFFF"/>
                </a:solidFill>
                <a:latin typeface="Microsoft Sans Serif"/>
                <a:cs typeface="Microsoft Sans Serif"/>
              </a:rPr>
              <a:t>Thu</a:t>
            </a:r>
            <a:r>
              <a:rPr sz="96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600" spc="560" dirty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r>
              <a:rPr sz="9600" spc="560" dirty="0">
                <a:solidFill>
                  <a:srgbClr val="FFFFFF"/>
                </a:solidFill>
                <a:latin typeface="Arial"/>
                <a:cs typeface="Arial"/>
              </a:rPr>
              <a:t>ậ</a:t>
            </a:r>
            <a:r>
              <a:rPr sz="9600" spc="56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96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600" spc="48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9600" spc="480" dirty="0">
                <a:solidFill>
                  <a:srgbClr val="FFFFFF"/>
                </a:solidFill>
                <a:latin typeface="Arial"/>
                <a:cs typeface="Arial"/>
              </a:rPr>
              <a:t>ữ</a:t>
            </a:r>
            <a:r>
              <a:rPr sz="96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6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9600" spc="160" dirty="0">
                <a:solidFill>
                  <a:srgbClr val="FFFFFF"/>
                </a:solidFill>
                <a:latin typeface="Arial"/>
                <a:cs typeface="Arial"/>
              </a:rPr>
              <a:t>ệ</a:t>
            </a:r>
            <a:r>
              <a:rPr sz="96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endParaRPr sz="9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C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880263"/>
            <a:ext cx="7889875" cy="4406900"/>
          </a:xfrm>
          <a:custGeom>
            <a:avLst/>
            <a:gdLst/>
            <a:ahLst/>
            <a:cxnLst/>
            <a:rect l="l" t="t" r="r" b="b"/>
            <a:pathLst>
              <a:path w="7889875" h="4406900">
                <a:moveTo>
                  <a:pt x="7889341" y="4406736"/>
                </a:moveTo>
                <a:lnTo>
                  <a:pt x="0" y="4406736"/>
                </a:lnTo>
                <a:lnTo>
                  <a:pt x="0" y="160519"/>
                </a:lnTo>
                <a:lnTo>
                  <a:pt x="17468" y="151845"/>
                </a:lnTo>
                <a:lnTo>
                  <a:pt x="64588" y="130304"/>
                </a:lnTo>
                <a:lnTo>
                  <a:pt x="111287" y="110754"/>
                </a:lnTo>
                <a:lnTo>
                  <a:pt x="157581" y="93113"/>
                </a:lnTo>
                <a:lnTo>
                  <a:pt x="203489" y="77298"/>
                </a:lnTo>
                <a:lnTo>
                  <a:pt x="249027" y="63227"/>
                </a:lnTo>
                <a:lnTo>
                  <a:pt x="294214" y="50818"/>
                </a:lnTo>
                <a:lnTo>
                  <a:pt x="339067" y="39989"/>
                </a:lnTo>
                <a:lnTo>
                  <a:pt x="383604" y="30656"/>
                </a:lnTo>
                <a:lnTo>
                  <a:pt x="427842" y="22738"/>
                </a:lnTo>
                <a:lnTo>
                  <a:pt x="471799" y="16152"/>
                </a:lnTo>
                <a:lnTo>
                  <a:pt x="515493" y="10816"/>
                </a:lnTo>
                <a:lnTo>
                  <a:pt x="558941" y="6647"/>
                </a:lnTo>
                <a:lnTo>
                  <a:pt x="602160" y="3563"/>
                </a:lnTo>
                <a:lnTo>
                  <a:pt x="645169" y="1483"/>
                </a:lnTo>
                <a:lnTo>
                  <a:pt x="687986" y="322"/>
                </a:lnTo>
                <a:lnTo>
                  <a:pt x="730626" y="0"/>
                </a:lnTo>
                <a:lnTo>
                  <a:pt x="773109" y="433"/>
                </a:lnTo>
                <a:lnTo>
                  <a:pt x="815452" y="1539"/>
                </a:lnTo>
                <a:lnTo>
                  <a:pt x="857672" y="3236"/>
                </a:lnTo>
                <a:lnTo>
                  <a:pt x="899788" y="5442"/>
                </a:lnTo>
                <a:lnTo>
                  <a:pt x="983774" y="11049"/>
                </a:lnTo>
                <a:lnTo>
                  <a:pt x="1277009" y="34585"/>
                </a:lnTo>
                <a:lnTo>
                  <a:pt x="1319043" y="37345"/>
                </a:lnTo>
                <a:lnTo>
                  <a:pt x="1361166" y="39708"/>
                </a:lnTo>
                <a:lnTo>
                  <a:pt x="1403396" y="41590"/>
                </a:lnTo>
                <a:lnTo>
                  <a:pt x="1445750" y="42911"/>
                </a:lnTo>
                <a:lnTo>
                  <a:pt x="1488245" y="43587"/>
                </a:lnTo>
                <a:lnTo>
                  <a:pt x="1530899" y="43535"/>
                </a:lnTo>
                <a:lnTo>
                  <a:pt x="1573731" y="42675"/>
                </a:lnTo>
                <a:lnTo>
                  <a:pt x="1616756" y="40922"/>
                </a:lnTo>
                <a:lnTo>
                  <a:pt x="1659994" y="38195"/>
                </a:lnTo>
                <a:lnTo>
                  <a:pt x="1703462" y="34412"/>
                </a:lnTo>
                <a:lnTo>
                  <a:pt x="1747176" y="29490"/>
                </a:lnTo>
                <a:lnTo>
                  <a:pt x="1824786" y="18637"/>
                </a:lnTo>
                <a:lnTo>
                  <a:pt x="1842746" y="16458"/>
                </a:lnTo>
                <a:lnTo>
                  <a:pt x="1880906" y="12477"/>
                </a:lnTo>
                <a:lnTo>
                  <a:pt x="1943601" y="7532"/>
                </a:lnTo>
                <a:lnTo>
                  <a:pt x="1988923" y="4982"/>
                </a:lnTo>
                <a:lnTo>
                  <a:pt x="2036975" y="3080"/>
                </a:lnTo>
                <a:lnTo>
                  <a:pt x="2087680" y="1870"/>
                </a:lnTo>
                <a:lnTo>
                  <a:pt x="2140960" y="1395"/>
                </a:lnTo>
                <a:lnTo>
                  <a:pt x="2196738" y="1699"/>
                </a:lnTo>
                <a:lnTo>
                  <a:pt x="2254938" y="2824"/>
                </a:lnTo>
                <a:lnTo>
                  <a:pt x="2315482" y="4815"/>
                </a:lnTo>
                <a:lnTo>
                  <a:pt x="2378292" y="7715"/>
                </a:lnTo>
                <a:lnTo>
                  <a:pt x="2443292" y="11567"/>
                </a:lnTo>
                <a:lnTo>
                  <a:pt x="2510405" y="16414"/>
                </a:lnTo>
                <a:lnTo>
                  <a:pt x="2579553" y="22300"/>
                </a:lnTo>
                <a:lnTo>
                  <a:pt x="2650659" y="29269"/>
                </a:lnTo>
                <a:lnTo>
                  <a:pt x="2723646" y="37364"/>
                </a:lnTo>
                <a:lnTo>
                  <a:pt x="2798436" y="46628"/>
                </a:lnTo>
                <a:lnTo>
                  <a:pt x="2874954" y="57104"/>
                </a:lnTo>
                <a:lnTo>
                  <a:pt x="2953121" y="68837"/>
                </a:lnTo>
                <a:lnTo>
                  <a:pt x="3032860" y="81869"/>
                </a:lnTo>
                <a:lnTo>
                  <a:pt x="3114094" y="96243"/>
                </a:lnTo>
                <a:lnTo>
                  <a:pt x="3196746" y="112005"/>
                </a:lnTo>
                <a:lnTo>
                  <a:pt x="3280739" y="129195"/>
                </a:lnTo>
                <a:lnTo>
                  <a:pt x="3365996" y="147859"/>
                </a:lnTo>
                <a:lnTo>
                  <a:pt x="3452438" y="168040"/>
                </a:lnTo>
                <a:lnTo>
                  <a:pt x="3539990" y="189780"/>
                </a:lnTo>
                <a:lnTo>
                  <a:pt x="3628575" y="213123"/>
                </a:lnTo>
                <a:lnTo>
                  <a:pt x="3673230" y="225410"/>
                </a:lnTo>
                <a:lnTo>
                  <a:pt x="3718114" y="238114"/>
                </a:lnTo>
                <a:lnTo>
                  <a:pt x="3763217" y="251240"/>
                </a:lnTo>
                <a:lnTo>
                  <a:pt x="3808530" y="264794"/>
                </a:lnTo>
                <a:lnTo>
                  <a:pt x="3854044" y="278782"/>
                </a:lnTo>
                <a:lnTo>
                  <a:pt x="3899747" y="293208"/>
                </a:lnTo>
                <a:lnTo>
                  <a:pt x="3945632" y="308079"/>
                </a:lnTo>
                <a:lnTo>
                  <a:pt x="3991688" y="323399"/>
                </a:lnTo>
                <a:lnTo>
                  <a:pt x="4037905" y="339175"/>
                </a:lnTo>
                <a:lnTo>
                  <a:pt x="4084275" y="355410"/>
                </a:lnTo>
                <a:lnTo>
                  <a:pt x="4130786" y="372112"/>
                </a:lnTo>
                <a:lnTo>
                  <a:pt x="4177431" y="389286"/>
                </a:lnTo>
                <a:lnTo>
                  <a:pt x="4224198" y="406936"/>
                </a:lnTo>
                <a:lnTo>
                  <a:pt x="4271078" y="425068"/>
                </a:lnTo>
                <a:lnTo>
                  <a:pt x="4318062" y="443688"/>
                </a:lnTo>
                <a:lnTo>
                  <a:pt x="4365140" y="462801"/>
                </a:lnTo>
                <a:lnTo>
                  <a:pt x="4412303" y="482412"/>
                </a:lnTo>
                <a:lnTo>
                  <a:pt x="4459540" y="502528"/>
                </a:lnTo>
                <a:lnTo>
                  <a:pt x="4506842" y="523152"/>
                </a:lnTo>
                <a:lnTo>
                  <a:pt x="4554200" y="544292"/>
                </a:lnTo>
                <a:lnTo>
                  <a:pt x="4601604" y="565952"/>
                </a:lnTo>
                <a:lnTo>
                  <a:pt x="4649043" y="588137"/>
                </a:lnTo>
                <a:lnTo>
                  <a:pt x="4696509" y="610853"/>
                </a:lnTo>
                <a:lnTo>
                  <a:pt x="4743992" y="634106"/>
                </a:lnTo>
                <a:lnTo>
                  <a:pt x="4791483" y="657901"/>
                </a:lnTo>
                <a:lnTo>
                  <a:pt x="4838970" y="682243"/>
                </a:lnTo>
                <a:lnTo>
                  <a:pt x="4886446" y="707138"/>
                </a:lnTo>
                <a:lnTo>
                  <a:pt x="4933900" y="732591"/>
                </a:lnTo>
                <a:lnTo>
                  <a:pt x="4981322" y="758608"/>
                </a:lnTo>
                <a:lnTo>
                  <a:pt x="5028704" y="785194"/>
                </a:lnTo>
                <a:lnTo>
                  <a:pt x="5076035" y="812354"/>
                </a:lnTo>
                <a:lnTo>
                  <a:pt x="5123305" y="840094"/>
                </a:lnTo>
                <a:lnTo>
                  <a:pt x="5170506" y="868420"/>
                </a:lnTo>
                <a:lnTo>
                  <a:pt x="5217626" y="897336"/>
                </a:lnTo>
                <a:lnTo>
                  <a:pt x="5264658" y="926848"/>
                </a:lnTo>
                <a:lnTo>
                  <a:pt x="5311591" y="956962"/>
                </a:lnTo>
                <a:lnTo>
                  <a:pt x="5358415" y="987683"/>
                </a:lnTo>
                <a:lnTo>
                  <a:pt x="5405121" y="1019017"/>
                </a:lnTo>
                <a:lnTo>
                  <a:pt x="5451699" y="1050968"/>
                </a:lnTo>
                <a:lnTo>
                  <a:pt x="5498139" y="1083543"/>
                </a:lnTo>
                <a:lnTo>
                  <a:pt x="5544433" y="1116746"/>
                </a:lnTo>
                <a:lnTo>
                  <a:pt x="5590569" y="1150584"/>
                </a:lnTo>
                <a:lnTo>
                  <a:pt x="5636539" y="1185061"/>
                </a:lnTo>
                <a:lnTo>
                  <a:pt x="5682333" y="1220183"/>
                </a:lnTo>
                <a:lnTo>
                  <a:pt x="5727942" y="1255956"/>
                </a:lnTo>
                <a:lnTo>
                  <a:pt x="5773355" y="1292384"/>
                </a:lnTo>
                <a:lnTo>
                  <a:pt x="5818562" y="1329474"/>
                </a:lnTo>
                <a:lnTo>
                  <a:pt x="5863556" y="1367230"/>
                </a:lnTo>
                <a:lnTo>
                  <a:pt x="5908325" y="1405659"/>
                </a:lnTo>
                <a:lnTo>
                  <a:pt x="5952859" y="1444765"/>
                </a:lnTo>
                <a:lnTo>
                  <a:pt x="5997151" y="1484554"/>
                </a:lnTo>
                <a:lnTo>
                  <a:pt x="6041189" y="1525031"/>
                </a:lnTo>
                <a:lnTo>
                  <a:pt x="6084964" y="1566203"/>
                </a:lnTo>
                <a:lnTo>
                  <a:pt x="6128466" y="1608073"/>
                </a:lnTo>
                <a:lnTo>
                  <a:pt x="6171687" y="1650649"/>
                </a:lnTo>
                <a:lnTo>
                  <a:pt x="6214615" y="1693934"/>
                </a:lnTo>
                <a:lnTo>
                  <a:pt x="6257242" y="1737935"/>
                </a:lnTo>
                <a:lnTo>
                  <a:pt x="6299558" y="1782657"/>
                </a:lnTo>
                <a:lnTo>
                  <a:pt x="6341553" y="1828106"/>
                </a:lnTo>
                <a:lnTo>
                  <a:pt x="6383218" y="1874286"/>
                </a:lnTo>
                <a:lnTo>
                  <a:pt x="6424542" y="1921203"/>
                </a:lnTo>
                <a:lnTo>
                  <a:pt x="6465517" y="1968864"/>
                </a:lnTo>
                <a:lnTo>
                  <a:pt x="6506133" y="2017272"/>
                </a:lnTo>
                <a:lnTo>
                  <a:pt x="6546379" y="2066434"/>
                </a:lnTo>
                <a:lnTo>
                  <a:pt x="6586247" y="2116355"/>
                </a:lnTo>
                <a:lnTo>
                  <a:pt x="6625726" y="2167040"/>
                </a:lnTo>
                <a:lnTo>
                  <a:pt x="6664807" y="2218495"/>
                </a:lnTo>
                <a:lnTo>
                  <a:pt x="6703481" y="2270725"/>
                </a:lnTo>
                <a:lnTo>
                  <a:pt x="6741738" y="2323736"/>
                </a:lnTo>
                <a:lnTo>
                  <a:pt x="6779568" y="2377533"/>
                </a:lnTo>
                <a:lnTo>
                  <a:pt x="6816961" y="2432121"/>
                </a:lnTo>
                <a:lnTo>
                  <a:pt x="6853908" y="2487507"/>
                </a:lnTo>
                <a:lnTo>
                  <a:pt x="6890399" y="2543694"/>
                </a:lnTo>
                <a:lnTo>
                  <a:pt x="6926424" y="2600690"/>
                </a:lnTo>
                <a:lnTo>
                  <a:pt x="6961975" y="2658499"/>
                </a:lnTo>
                <a:lnTo>
                  <a:pt x="6997040" y="2717126"/>
                </a:lnTo>
                <a:lnTo>
                  <a:pt x="7034478" y="2780789"/>
                </a:lnTo>
                <a:lnTo>
                  <a:pt x="7071441" y="2844023"/>
                </a:lnTo>
                <a:lnTo>
                  <a:pt x="7107928" y="2906830"/>
                </a:lnTo>
                <a:lnTo>
                  <a:pt x="7143938" y="2969212"/>
                </a:lnTo>
                <a:lnTo>
                  <a:pt x="7179469" y="3031170"/>
                </a:lnTo>
                <a:lnTo>
                  <a:pt x="7214520" y="3092707"/>
                </a:lnTo>
                <a:lnTo>
                  <a:pt x="7249088" y="3153824"/>
                </a:lnTo>
                <a:lnTo>
                  <a:pt x="7283173" y="3214524"/>
                </a:lnTo>
                <a:lnTo>
                  <a:pt x="7316774" y="3274808"/>
                </a:lnTo>
                <a:lnTo>
                  <a:pt x="7349887" y="3334678"/>
                </a:lnTo>
                <a:lnTo>
                  <a:pt x="7382513" y="3394135"/>
                </a:lnTo>
                <a:lnTo>
                  <a:pt x="7414649" y="3453182"/>
                </a:lnTo>
                <a:lnTo>
                  <a:pt x="7446294" y="3511821"/>
                </a:lnTo>
                <a:lnTo>
                  <a:pt x="7477446" y="3570053"/>
                </a:lnTo>
                <a:lnTo>
                  <a:pt x="7508105" y="3627881"/>
                </a:lnTo>
                <a:lnTo>
                  <a:pt x="7538267" y="3685306"/>
                </a:lnTo>
                <a:lnTo>
                  <a:pt x="7567933" y="3742329"/>
                </a:lnTo>
                <a:lnTo>
                  <a:pt x="7597099" y="3798954"/>
                </a:lnTo>
                <a:lnTo>
                  <a:pt x="7625766" y="3855181"/>
                </a:lnTo>
                <a:lnTo>
                  <a:pt x="7653930" y="3911013"/>
                </a:lnTo>
                <a:lnTo>
                  <a:pt x="7681592" y="3966451"/>
                </a:lnTo>
                <a:lnTo>
                  <a:pt x="7708748" y="4021497"/>
                </a:lnTo>
                <a:lnTo>
                  <a:pt x="7735399" y="4076154"/>
                </a:lnTo>
                <a:lnTo>
                  <a:pt x="7761541" y="4130422"/>
                </a:lnTo>
                <a:lnTo>
                  <a:pt x="7787174" y="4184305"/>
                </a:lnTo>
                <a:lnTo>
                  <a:pt x="7812296" y="4237803"/>
                </a:lnTo>
                <a:lnTo>
                  <a:pt x="7836906" y="4290918"/>
                </a:lnTo>
                <a:lnTo>
                  <a:pt x="7861001" y="4343654"/>
                </a:lnTo>
                <a:lnTo>
                  <a:pt x="7884582" y="4396010"/>
                </a:lnTo>
                <a:lnTo>
                  <a:pt x="7889341" y="4406736"/>
                </a:lnTo>
                <a:close/>
              </a:path>
            </a:pathLst>
          </a:custGeom>
          <a:solidFill>
            <a:srgbClr val="4E664E">
              <a:alpha val="2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620752" y="0"/>
            <a:ext cx="8673465" cy="6450965"/>
            <a:chOff x="9620752" y="0"/>
            <a:chExt cx="8673465" cy="6450965"/>
          </a:xfrm>
        </p:grpSpPr>
        <p:sp>
          <p:nvSpPr>
            <p:cNvPr id="5" name="object 5"/>
            <p:cNvSpPr/>
            <p:nvPr/>
          </p:nvSpPr>
          <p:spPr>
            <a:xfrm>
              <a:off x="10623706" y="0"/>
              <a:ext cx="7664450" cy="5402580"/>
            </a:xfrm>
            <a:custGeom>
              <a:avLst/>
              <a:gdLst/>
              <a:ahLst/>
              <a:cxnLst/>
              <a:rect l="l" t="t" r="r" b="b"/>
              <a:pathLst>
                <a:path w="7664450" h="5402580">
                  <a:moveTo>
                    <a:pt x="17224" y="0"/>
                  </a:moveTo>
                  <a:lnTo>
                    <a:pt x="7664293" y="0"/>
                  </a:lnTo>
                  <a:lnTo>
                    <a:pt x="7664293" y="5240142"/>
                  </a:lnTo>
                  <a:lnTo>
                    <a:pt x="7600589" y="5255456"/>
                  </a:lnTo>
                  <a:lnTo>
                    <a:pt x="7539253" y="5269293"/>
                  </a:lnTo>
                  <a:lnTo>
                    <a:pt x="7475553" y="5282792"/>
                  </a:lnTo>
                  <a:lnTo>
                    <a:pt x="7409553" y="5295891"/>
                  </a:lnTo>
                  <a:lnTo>
                    <a:pt x="7341315" y="5308527"/>
                  </a:lnTo>
                  <a:lnTo>
                    <a:pt x="7270902" y="5320637"/>
                  </a:lnTo>
                  <a:lnTo>
                    <a:pt x="7198377" y="5332160"/>
                  </a:lnTo>
                  <a:lnTo>
                    <a:pt x="7123804" y="5343033"/>
                  </a:lnTo>
                  <a:lnTo>
                    <a:pt x="7047244" y="5353194"/>
                  </a:lnTo>
                  <a:lnTo>
                    <a:pt x="6968760" y="5362581"/>
                  </a:lnTo>
                  <a:lnTo>
                    <a:pt x="6888417" y="5371130"/>
                  </a:lnTo>
                  <a:lnTo>
                    <a:pt x="6806276" y="5378781"/>
                  </a:lnTo>
                  <a:lnTo>
                    <a:pt x="6722401" y="5385471"/>
                  </a:lnTo>
                  <a:lnTo>
                    <a:pt x="6636855" y="5391137"/>
                  </a:lnTo>
                  <a:lnTo>
                    <a:pt x="6549699" y="5395717"/>
                  </a:lnTo>
                  <a:lnTo>
                    <a:pt x="6460999" y="5399150"/>
                  </a:lnTo>
                  <a:lnTo>
                    <a:pt x="6370815" y="5401371"/>
                  </a:lnTo>
                  <a:lnTo>
                    <a:pt x="6279212" y="5402320"/>
                  </a:lnTo>
                  <a:lnTo>
                    <a:pt x="6232897" y="5402298"/>
                  </a:lnTo>
                  <a:lnTo>
                    <a:pt x="6186251" y="5401934"/>
                  </a:lnTo>
                  <a:lnTo>
                    <a:pt x="6139282" y="5401220"/>
                  </a:lnTo>
                  <a:lnTo>
                    <a:pt x="6091997" y="5400150"/>
                  </a:lnTo>
                  <a:lnTo>
                    <a:pt x="6044405" y="5398715"/>
                  </a:lnTo>
                  <a:lnTo>
                    <a:pt x="5996512" y="5396907"/>
                  </a:lnTo>
                  <a:lnTo>
                    <a:pt x="5948328" y="5394718"/>
                  </a:lnTo>
                  <a:lnTo>
                    <a:pt x="5899859" y="5392142"/>
                  </a:lnTo>
                  <a:lnTo>
                    <a:pt x="5851114" y="5389169"/>
                  </a:lnTo>
                  <a:lnTo>
                    <a:pt x="5802100" y="5385792"/>
                  </a:lnTo>
                  <a:lnTo>
                    <a:pt x="5752826" y="5382004"/>
                  </a:lnTo>
                  <a:lnTo>
                    <a:pt x="5703300" y="5377796"/>
                  </a:lnTo>
                  <a:lnTo>
                    <a:pt x="5653528" y="5373161"/>
                  </a:lnTo>
                  <a:lnTo>
                    <a:pt x="5603520" y="5368091"/>
                  </a:lnTo>
                  <a:lnTo>
                    <a:pt x="5553282" y="5362579"/>
                  </a:lnTo>
                  <a:lnTo>
                    <a:pt x="5502823" y="5356615"/>
                  </a:lnTo>
                  <a:lnTo>
                    <a:pt x="5452151" y="5350194"/>
                  </a:lnTo>
                  <a:lnTo>
                    <a:pt x="5401273" y="5343306"/>
                  </a:lnTo>
                  <a:lnTo>
                    <a:pt x="5350198" y="5335944"/>
                  </a:lnTo>
                  <a:lnTo>
                    <a:pt x="5298933" y="5328101"/>
                  </a:lnTo>
                  <a:lnTo>
                    <a:pt x="5247486" y="5319768"/>
                  </a:lnTo>
                  <a:lnTo>
                    <a:pt x="5195864" y="5310937"/>
                  </a:lnTo>
                  <a:lnTo>
                    <a:pt x="5144077" y="5301602"/>
                  </a:lnTo>
                  <a:lnTo>
                    <a:pt x="5092132" y="5291754"/>
                  </a:lnTo>
                  <a:lnTo>
                    <a:pt x="5040036" y="5281385"/>
                  </a:lnTo>
                  <a:lnTo>
                    <a:pt x="4987797" y="5270488"/>
                  </a:lnTo>
                  <a:lnTo>
                    <a:pt x="4935424" y="5259054"/>
                  </a:lnTo>
                  <a:lnTo>
                    <a:pt x="4882923" y="5247076"/>
                  </a:lnTo>
                  <a:lnTo>
                    <a:pt x="4830304" y="5234547"/>
                  </a:lnTo>
                  <a:lnTo>
                    <a:pt x="4777574" y="5221458"/>
                  </a:lnTo>
                  <a:lnTo>
                    <a:pt x="4724740" y="5207802"/>
                  </a:lnTo>
                  <a:lnTo>
                    <a:pt x="4671811" y="5193570"/>
                  </a:lnTo>
                  <a:lnTo>
                    <a:pt x="4618795" y="5178756"/>
                  </a:lnTo>
                  <a:lnTo>
                    <a:pt x="4565699" y="5163351"/>
                  </a:lnTo>
                  <a:lnTo>
                    <a:pt x="4512531" y="5147347"/>
                  </a:lnTo>
                  <a:lnTo>
                    <a:pt x="4459299" y="5130737"/>
                  </a:lnTo>
                  <a:lnTo>
                    <a:pt x="4406011" y="5113513"/>
                  </a:lnTo>
                  <a:lnTo>
                    <a:pt x="4352675" y="5095667"/>
                  </a:lnTo>
                  <a:lnTo>
                    <a:pt x="4299298" y="5077191"/>
                  </a:lnTo>
                  <a:lnTo>
                    <a:pt x="4245889" y="5058078"/>
                  </a:lnTo>
                  <a:lnTo>
                    <a:pt x="4192456" y="5038319"/>
                  </a:lnTo>
                  <a:lnTo>
                    <a:pt x="4139005" y="5017908"/>
                  </a:lnTo>
                  <a:lnTo>
                    <a:pt x="4085546" y="4996835"/>
                  </a:lnTo>
                  <a:lnTo>
                    <a:pt x="4032086" y="4975094"/>
                  </a:lnTo>
                  <a:lnTo>
                    <a:pt x="3978633" y="4952677"/>
                  </a:lnTo>
                  <a:lnTo>
                    <a:pt x="3925194" y="4929576"/>
                  </a:lnTo>
                  <a:lnTo>
                    <a:pt x="3871778" y="4905782"/>
                  </a:lnTo>
                  <a:lnTo>
                    <a:pt x="3818393" y="4881289"/>
                  </a:lnTo>
                  <a:lnTo>
                    <a:pt x="3765045" y="4856088"/>
                  </a:lnTo>
                  <a:lnTo>
                    <a:pt x="3711744" y="4830172"/>
                  </a:lnTo>
                  <a:lnTo>
                    <a:pt x="3658497" y="4803533"/>
                  </a:lnTo>
                  <a:lnTo>
                    <a:pt x="3605312" y="4776162"/>
                  </a:lnTo>
                  <a:lnTo>
                    <a:pt x="3552197" y="4748053"/>
                  </a:lnTo>
                  <a:lnTo>
                    <a:pt x="3499159" y="4719198"/>
                  </a:lnTo>
                  <a:lnTo>
                    <a:pt x="3446207" y="4689588"/>
                  </a:lnTo>
                  <a:lnTo>
                    <a:pt x="3393348" y="4659217"/>
                  </a:lnTo>
                  <a:lnTo>
                    <a:pt x="3340591" y="4628075"/>
                  </a:lnTo>
                  <a:lnTo>
                    <a:pt x="3287942" y="4596156"/>
                  </a:lnTo>
                  <a:lnTo>
                    <a:pt x="3235411" y="4563451"/>
                  </a:lnTo>
                  <a:lnTo>
                    <a:pt x="3183004" y="4529954"/>
                  </a:lnTo>
                  <a:lnTo>
                    <a:pt x="3130730" y="4495655"/>
                  </a:lnTo>
                  <a:lnTo>
                    <a:pt x="3078597" y="4460547"/>
                  </a:lnTo>
                  <a:lnTo>
                    <a:pt x="3026612" y="4424623"/>
                  </a:lnTo>
                  <a:lnTo>
                    <a:pt x="2974784" y="4387875"/>
                  </a:lnTo>
                  <a:lnTo>
                    <a:pt x="2923119" y="4350294"/>
                  </a:lnTo>
                  <a:lnTo>
                    <a:pt x="2871627" y="4311873"/>
                  </a:lnTo>
                  <a:lnTo>
                    <a:pt x="2820314" y="4272605"/>
                  </a:lnTo>
                  <a:lnTo>
                    <a:pt x="2769189" y="4232481"/>
                  </a:lnTo>
                  <a:lnTo>
                    <a:pt x="2718260" y="4191494"/>
                  </a:lnTo>
                  <a:lnTo>
                    <a:pt x="2667535" y="4149636"/>
                  </a:lnTo>
                  <a:lnTo>
                    <a:pt x="2617020" y="4106899"/>
                  </a:lnTo>
                  <a:lnTo>
                    <a:pt x="2566725" y="4063275"/>
                  </a:lnTo>
                  <a:lnTo>
                    <a:pt x="2516657" y="4018757"/>
                  </a:lnTo>
                  <a:lnTo>
                    <a:pt x="2466824" y="3973337"/>
                  </a:lnTo>
                  <a:lnTo>
                    <a:pt x="2417234" y="3927006"/>
                  </a:lnTo>
                  <a:lnTo>
                    <a:pt x="2367895" y="3879758"/>
                  </a:lnTo>
                  <a:lnTo>
                    <a:pt x="2314934" y="3828283"/>
                  </a:lnTo>
                  <a:lnTo>
                    <a:pt x="2262545" y="3777095"/>
                  </a:lnTo>
                  <a:lnTo>
                    <a:pt x="2210728" y="3726193"/>
                  </a:lnTo>
                  <a:lnTo>
                    <a:pt x="2159484" y="3675575"/>
                  </a:lnTo>
                  <a:lnTo>
                    <a:pt x="2108813" y="3625238"/>
                  </a:lnTo>
                  <a:lnTo>
                    <a:pt x="2058718" y="3575180"/>
                  </a:lnTo>
                  <a:lnTo>
                    <a:pt x="2009198" y="3525399"/>
                  </a:lnTo>
                  <a:lnTo>
                    <a:pt x="1960255" y="3475893"/>
                  </a:lnTo>
                  <a:lnTo>
                    <a:pt x="1911890" y="3426660"/>
                  </a:lnTo>
                  <a:lnTo>
                    <a:pt x="1864104" y="3377697"/>
                  </a:lnTo>
                  <a:lnTo>
                    <a:pt x="1816898" y="3329002"/>
                  </a:lnTo>
                  <a:lnTo>
                    <a:pt x="1770272" y="3280573"/>
                  </a:lnTo>
                  <a:lnTo>
                    <a:pt x="1724228" y="3232408"/>
                  </a:lnTo>
                  <a:lnTo>
                    <a:pt x="1678767" y="3184504"/>
                  </a:lnTo>
                  <a:lnTo>
                    <a:pt x="1633889" y="3136860"/>
                  </a:lnTo>
                  <a:lnTo>
                    <a:pt x="1589596" y="3089474"/>
                  </a:lnTo>
                  <a:lnTo>
                    <a:pt x="1545889" y="3042342"/>
                  </a:lnTo>
                  <a:lnTo>
                    <a:pt x="1502768" y="2995463"/>
                  </a:lnTo>
                  <a:lnTo>
                    <a:pt x="1460235" y="2948835"/>
                  </a:lnTo>
                  <a:lnTo>
                    <a:pt x="1418290" y="2902455"/>
                  </a:lnTo>
                  <a:lnTo>
                    <a:pt x="1376935" y="2856322"/>
                  </a:lnTo>
                  <a:lnTo>
                    <a:pt x="1336171" y="2810432"/>
                  </a:lnTo>
                  <a:lnTo>
                    <a:pt x="1295998" y="2764784"/>
                  </a:lnTo>
                  <a:lnTo>
                    <a:pt x="1256417" y="2719376"/>
                  </a:lnTo>
                  <a:lnTo>
                    <a:pt x="1217430" y="2674206"/>
                  </a:lnTo>
                  <a:lnTo>
                    <a:pt x="1179038" y="2629271"/>
                  </a:lnTo>
                  <a:lnTo>
                    <a:pt x="1141240" y="2584569"/>
                  </a:lnTo>
                  <a:lnTo>
                    <a:pt x="1104040" y="2540097"/>
                  </a:lnTo>
                  <a:lnTo>
                    <a:pt x="1067436" y="2495855"/>
                  </a:lnTo>
                  <a:lnTo>
                    <a:pt x="1031431" y="2451839"/>
                  </a:lnTo>
                  <a:lnTo>
                    <a:pt x="996025" y="2408047"/>
                  </a:lnTo>
                  <a:lnTo>
                    <a:pt x="961220" y="2364478"/>
                  </a:lnTo>
                  <a:lnTo>
                    <a:pt x="927016" y="2321128"/>
                  </a:lnTo>
                  <a:lnTo>
                    <a:pt x="893414" y="2277996"/>
                  </a:lnTo>
                  <a:lnTo>
                    <a:pt x="860415" y="2235079"/>
                  </a:lnTo>
                  <a:lnTo>
                    <a:pt x="828020" y="2192376"/>
                  </a:lnTo>
                  <a:lnTo>
                    <a:pt x="796231" y="2149884"/>
                  </a:lnTo>
                  <a:lnTo>
                    <a:pt x="765048" y="2107601"/>
                  </a:lnTo>
                  <a:lnTo>
                    <a:pt x="734472" y="2065525"/>
                  </a:lnTo>
                  <a:lnTo>
                    <a:pt x="704504" y="2023653"/>
                  </a:lnTo>
                  <a:lnTo>
                    <a:pt x="675145" y="1981984"/>
                  </a:lnTo>
                  <a:lnTo>
                    <a:pt x="646397" y="1940515"/>
                  </a:lnTo>
                  <a:lnTo>
                    <a:pt x="618259" y="1899244"/>
                  </a:lnTo>
                  <a:lnTo>
                    <a:pt x="590734" y="1858168"/>
                  </a:lnTo>
                  <a:lnTo>
                    <a:pt x="563821" y="1817286"/>
                  </a:lnTo>
                  <a:lnTo>
                    <a:pt x="537523" y="1776596"/>
                  </a:lnTo>
                  <a:lnTo>
                    <a:pt x="511839" y="1736094"/>
                  </a:lnTo>
                  <a:lnTo>
                    <a:pt x="486771" y="1695780"/>
                  </a:lnTo>
                  <a:lnTo>
                    <a:pt x="462321" y="1655651"/>
                  </a:lnTo>
                  <a:lnTo>
                    <a:pt x="438488" y="1615704"/>
                  </a:lnTo>
                  <a:lnTo>
                    <a:pt x="415274" y="1575937"/>
                  </a:lnTo>
                  <a:lnTo>
                    <a:pt x="392680" y="1536349"/>
                  </a:lnTo>
                  <a:lnTo>
                    <a:pt x="370707" y="1496937"/>
                  </a:lnTo>
                  <a:lnTo>
                    <a:pt x="349355" y="1457698"/>
                  </a:lnTo>
                  <a:lnTo>
                    <a:pt x="328627" y="1418632"/>
                  </a:lnTo>
                  <a:lnTo>
                    <a:pt x="308522" y="1379734"/>
                  </a:lnTo>
                  <a:lnTo>
                    <a:pt x="289042" y="1341004"/>
                  </a:lnTo>
                  <a:lnTo>
                    <a:pt x="270188" y="1302439"/>
                  </a:lnTo>
                  <a:lnTo>
                    <a:pt x="251960" y="1264037"/>
                  </a:lnTo>
                  <a:lnTo>
                    <a:pt x="234360" y="1225795"/>
                  </a:lnTo>
                  <a:lnTo>
                    <a:pt x="217389" y="1187712"/>
                  </a:lnTo>
                  <a:lnTo>
                    <a:pt x="201047" y="1149785"/>
                  </a:lnTo>
                  <a:lnTo>
                    <a:pt x="185336" y="1112013"/>
                  </a:lnTo>
                  <a:lnTo>
                    <a:pt x="170257" y="1074392"/>
                  </a:lnTo>
                  <a:lnTo>
                    <a:pt x="155810" y="1036921"/>
                  </a:lnTo>
                  <a:lnTo>
                    <a:pt x="141996" y="999597"/>
                  </a:lnTo>
                  <a:lnTo>
                    <a:pt x="128818" y="962419"/>
                  </a:lnTo>
                  <a:lnTo>
                    <a:pt x="116274" y="925383"/>
                  </a:lnTo>
                  <a:lnTo>
                    <a:pt x="104368" y="888489"/>
                  </a:lnTo>
                  <a:lnTo>
                    <a:pt x="93098" y="851733"/>
                  </a:lnTo>
                  <a:lnTo>
                    <a:pt x="82467" y="815114"/>
                  </a:lnTo>
                  <a:lnTo>
                    <a:pt x="63125" y="742277"/>
                  </a:lnTo>
                  <a:lnTo>
                    <a:pt x="46348" y="669959"/>
                  </a:lnTo>
                  <a:lnTo>
                    <a:pt x="32144" y="598143"/>
                  </a:lnTo>
                  <a:lnTo>
                    <a:pt x="20522" y="526812"/>
                  </a:lnTo>
                  <a:lnTo>
                    <a:pt x="11488" y="455948"/>
                  </a:lnTo>
                  <a:lnTo>
                    <a:pt x="5051" y="385534"/>
                  </a:lnTo>
                  <a:lnTo>
                    <a:pt x="1219" y="315552"/>
                  </a:lnTo>
                  <a:lnTo>
                    <a:pt x="0" y="245983"/>
                  </a:lnTo>
                  <a:lnTo>
                    <a:pt x="372" y="211349"/>
                  </a:lnTo>
                  <a:lnTo>
                    <a:pt x="3085" y="142370"/>
                  </a:lnTo>
                  <a:lnTo>
                    <a:pt x="8431" y="73761"/>
                  </a:lnTo>
                  <a:lnTo>
                    <a:pt x="16417" y="5505"/>
                  </a:lnTo>
                  <a:lnTo>
                    <a:pt x="17224" y="0"/>
                  </a:lnTo>
                  <a:close/>
                </a:path>
              </a:pathLst>
            </a:custGeom>
            <a:solidFill>
              <a:srgbClr val="4E664E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20752" y="2632"/>
              <a:ext cx="8673465" cy="6448425"/>
            </a:xfrm>
            <a:custGeom>
              <a:avLst/>
              <a:gdLst/>
              <a:ahLst/>
              <a:cxnLst/>
              <a:rect l="l" t="t" r="r" b="b"/>
              <a:pathLst>
                <a:path w="8673465" h="6448425">
                  <a:moveTo>
                    <a:pt x="0" y="1097"/>
                  </a:moveTo>
                  <a:lnTo>
                    <a:pt x="41942" y="1092"/>
                  </a:lnTo>
                  <a:lnTo>
                    <a:pt x="57361" y="28462"/>
                  </a:lnTo>
                  <a:lnTo>
                    <a:pt x="80519" y="71235"/>
                  </a:lnTo>
                  <a:lnTo>
                    <a:pt x="103842" y="113622"/>
                  </a:lnTo>
                  <a:lnTo>
                    <a:pt x="127329" y="155625"/>
                  </a:lnTo>
                  <a:lnTo>
                    <a:pt x="150981" y="197241"/>
                  </a:lnTo>
                  <a:lnTo>
                    <a:pt x="174798" y="238471"/>
                  </a:lnTo>
                  <a:lnTo>
                    <a:pt x="210459" y="284304"/>
                  </a:lnTo>
                  <a:lnTo>
                    <a:pt x="234607" y="324760"/>
                  </a:lnTo>
                  <a:lnTo>
                    <a:pt x="258920" y="364829"/>
                  </a:lnTo>
                  <a:lnTo>
                    <a:pt x="295078" y="409499"/>
                  </a:lnTo>
                  <a:lnTo>
                    <a:pt x="319723" y="448791"/>
                  </a:lnTo>
                  <a:lnTo>
                    <a:pt x="344534" y="487693"/>
                  </a:lnTo>
                  <a:lnTo>
                    <a:pt x="381191" y="531196"/>
                  </a:lnTo>
                  <a:lnTo>
                    <a:pt x="406335" y="569319"/>
                  </a:lnTo>
                  <a:lnTo>
                    <a:pt x="443325" y="612042"/>
                  </a:lnTo>
                  <a:lnTo>
                    <a:pt x="480482" y="654373"/>
                  </a:lnTo>
                  <a:lnTo>
                    <a:pt x="506127" y="691324"/>
                  </a:lnTo>
                  <a:lnTo>
                    <a:pt x="543619" y="732873"/>
                  </a:lnTo>
                  <a:lnTo>
                    <a:pt x="581232" y="774137"/>
                  </a:lnTo>
                  <a:lnTo>
                    <a:pt x="607441" y="809769"/>
                  </a:lnTo>
                  <a:lnTo>
                    <a:pt x="645598" y="849759"/>
                  </a:lnTo>
                  <a:lnTo>
                    <a:pt x="684019" y="889132"/>
                  </a:lnTo>
                  <a:lnTo>
                    <a:pt x="711018" y="922913"/>
                  </a:lnTo>
                  <a:lnTo>
                    <a:pt x="749949" y="961092"/>
                  </a:lnTo>
                  <a:lnTo>
                    <a:pt x="789126" y="998695"/>
                  </a:lnTo>
                  <a:lnTo>
                    <a:pt x="828544" y="1035734"/>
                  </a:lnTo>
                  <a:lnTo>
                    <a:pt x="856518" y="1067233"/>
                  </a:lnTo>
                  <a:lnTo>
                    <a:pt x="896401" y="1103185"/>
                  </a:lnTo>
                  <a:lnTo>
                    <a:pt x="936507" y="1138614"/>
                  </a:lnTo>
                  <a:lnTo>
                    <a:pt x="976830" y="1173533"/>
                  </a:lnTo>
                  <a:lnTo>
                    <a:pt x="1005688" y="1202966"/>
                  </a:lnTo>
                  <a:lnTo>
                    <a:pt x="1046430" y="1236905"/>
                  </a:lnTo>
                  <a:lnTo>
                    <a:pt x="1087373" y="1270374"/>
                  </a:lnTo>
                  <a:lnTo>
                    <a:pt x="1128511" y="1303386"/>
                  </a:lnTo>
                  <a:lnTo>
                    <a:pt x="1169839" y="1335955"/>
                  </a:lnTo>
                  <a:lnTo>
                    <a:pt x="1211350" y="1368095"/>
                  </a:lnTo>
                  <a:lnTo>
                    <a:pt x="1253039" y="1399818"/>
                  </a:lnTo>
                  <a:lnTo>
                    <a:pt x="1283222" y="1426148"/>
                  </a:lnTo>
                  <a:lnTo>
                    <a:pt x="1325249" y="1457079"/>
                  </a:lnTo>
                  <a:lnTo>
                    <a:pt x="1367438" y="1487633"/>
                  </a:lnTo>
                  <a:lnTo>
                    <a:pt x="1409781" y="1517824"/>
                  </a:lnTo>
                  <a:lnTo>
                    <a:pt x="1452274" y="1547665"/>
                  </a:lnTo>
                  <a:lnTo>
                    <a:pt x="1494911" y="1577170"/>
                  </a:lnTo>
                  <a:lnTo>
                    <a:pt x="1537685" y="1606353"/>
                  </a:lnTo>
                  <a:lnTo>
                    <a:pt x="1580592" y="1635226"/>
                  </a:lnTo>
                  <a:lnTo>
                    <a:pt x="1623625" y="1663803"/>
                  </a:lnTo>
                  <a:lnTo>
                    <a:pt x="1666779" y="1692097"/>
                  </a:lnTo>
                  <a:lnTo>
                    <a:pt x="1698369" y="1715133"/>
                  </a:lnTo>
                  <a:lnTo>
                    <a:pt x="1741747" y="1742902"/>
                  </a:lnTo>
                  <a:lnTo>
                    <a:pt x="1785229" y="1770428"/>
                  </a:lnTo>
                  <a:lnTo>
                    <a:pt x="1828809" y="1797725"/>
                  </a:lnTo>
                  <a:lnTo>
                    <a:pt x="1872481" y="1824806"/>
                  </a:lnTo>
                  <a:lnTo>
                    <a:pt x="1916240" y="1851685"/>
                  </a:lnTo>
                  <a:lnTo>
                    <a:pt x="1960079" y="1878375"/>
                  </a:lnTo>
                  <a:lnTo>
                    <a:pt x="2003994" y="1904889"/>
                  </a:lnTo>
                  <a:lnTo>
                    <a:pt x="2047978" y="1931240"/>
                  </a:lnTo>
                  <a:lnTo>
                    <a:pt x="2092025" y="1957443"/>
                  </a:lnTo>
                  <a:lnTo>
                    <a:pt x="2136131" y="1983510"/>
                  </a:lnTo>
                  <a:lnTo>
                    <a:pt x="2180288" y="2009455"/>
                  </a:lnTo>
                  <a:lnTo>
                    <a:pt x="2224492" y="2035290"/>
                  </a:lnTo>
                  <a:lnTo>
                    <a:pt x="2268737" y="2061031"/>
                  </a:lnTo>
                  <a:lnTo>
                    <a:pt x="2313207" y="2086246"/>
                  </a:lnTo>
                  <a:lnTo>
                    <a:pt x="2357807" y="2111154"/>
                  </a:lnTo>
                  <a:lnTo>
                    <a:pt x="2402523" y="2135792"/>
                  </a:lnTo>
                  <a:lnTo>
                    <a:pt x="2447339" y="2160196"/>
                  </a:lnTo>
                  <a:lnTo>
                    <a:pt x="2492239" y="2184403"/>
                  </a:lnTo>
                  <a:lnTo>
                    <a:pt x="2537207" y="2208450"/>
                  </a:lnTo>
                  <a:lnTo>
                    <a:pt x="2570549" y="2227385"/>
                  </a:lnTo>
                  <a:lnTo>
                    <a:pt x="2615607" y="2251223"/>
                  </a:lnTo>
                  <a:lnTo>
                    <a:pt x="2750843" y="2322590"/>
                  </a:lnTo>
                  <a:lnTo>
                    <a:pt x="2795890" y="2346452"/>
                  </a:lnTo>
                  <a:lnTo>
                    <a:pt x="2840895" y="2370414"/>
                  </a:lnTo>
                  <a:lnTo>
                    <a:pt x="2885843" y="2394510"/>
                  </a:lnTo>
                  <a:lnTo>
                    <a:pt x="2930716" y="2418778"/>
                  </a:lnTo>
                  <a:lnTo>
                    <a:pt x="2975501" y="2443256"/>
                  </a:lnTo>
                  <a:lnTo>
                    <a:pt x="3020180" y="2467980"/>
                  </a:lnTo>
                  <a:lnTo>
                    <a:pt x="3064739" y="2492986"/>
                  </a:lnTo>
                  <a:lnTo>
                    <a:pt x="3109160" y="2518313"/>
                  </a:lnTo>
                  <a:lnTo>
                    <a:pt x="3153430" y="2543996"/>
                  </a:lnTo>
                  <a:lnTo>
                    <a:pt x="3197531" y="2570072"/>
                  </a:lnTo>
                  <a:lnTo>
                    <a:pt x="3230281" y="2590393"/>
                  </a:lnTo>
                  <a:lnTo>
                    <a:pt x="3274324" y="2616605"/>
                  </a:lnTo>
                  <a:lnTo>
                    <a:pt x="3317985" y="2643714"/>
                  </a:lnTo>
                  <a:lnTo>
                    <a:pt x="3361265" y="2671712"/>
                  </a:lnTo>
                  <a:lnTo>
                    <a:pt x="3404169" y="2700593"/>
                  </a:lnTo>
                  <a:lnTo>
                    <a:pt x="3446697" y="2730351"/>
                  </a:lnTo>
                  <a:lnTo>
                    <a:pt x="3488854" y="2760979"/>
                  </a:lnTo>
                  <a:lnTo>
                    <a:pt x="3518962" y="2787483"/>
                  </a:lnTo>
                  <a:lnTo>
                    <a:pt x="3560384" y="2819833"/>
                  </a:lnTo>
                  <a:lnTo>
                    <a:pt x="3601441" y="2853035"/>
                  </a:lnTo>
                  <a:lnTo>
                    <a:pt x="3642137" y="2887081"/>
                  </a:lnTo>
                  <a:lnTo>
                    <a:pt x="3670796" y="2916977"/>
                  </a:lnTo>
                  <a:lnTo>
                    <a:pt x="3710779" y="2952695"/>
                  </a:lnTo>
                  <a:lnTo>
                    <a:pt x="3750409" y="2989238"/>
                  </a:lnTo>
                  <a:lnTo>
                    <a:pt x="3778009" y="3021612"/>
                  </a:lnTo>
                  <a:lnTo>
                    <a:pt x="3816942" y="3059788"/>
                  </a:lnTo>
                  <a:lnTo>
                    <a:pt x="3843850" y="3093781"/>
                  </a:lnTo>
                  <a:lnTo>
                    <a:pt x="3882096" y="3133564"/>
                  </a:lnTo>
                  <a:lnTo>
                    <a:pt x="3908324" y="3169152"/>
                  </a:lnTo>
                  <a:lnTo>
                    <a:pt x="3945894" y="3210517"/>
                  </a:lnTo>
                  <a:lnTo>
                    <a:pt x="3971451" y="3247674"/>
                  </a:lnTo>
                  <a:lnTo>
                    <a:pt x="3996677" y="3285605"/>
                  </a:lnTo>
                  <a:lnTo>
                    <a:pt x="4033254" y="3329295"/>
                  </a:lnTo>
                  <a:lnTo>
                    <a:pt x="4057826" y="3368757"/>
                  </a:lnTo>
                  <a:lnTo>
                    <a:pt x="4082076" y="3408975"/>
                  </a:lnTo>
                  <a:lnTo>
                    <a:pt x="4117684" y="3454932"/>
                  </a:lnTo>
                  <a:lnTo>
                    <a:pt x="4141296" y="3496642"/>
                  </a:lnTo>
                  <a:lnTo>
                    <a:pt x="4164593" y="3539089"/>
                  </a:lnTo>
                  <a:lnTo>
                    <a:pt x="4187578" y="3582267"/>
                  </a:lnTo>
                  <a:lnTo>
                    <a:pt x="4210254" y="3626168"/>
                  </a:lnTo>
                  <a:lnTo>
                    <a:pt x="4277214" y="3760371"/>
                  </a:lnTo>
                  <a:lnTo>
                    <a:pt x="4389676" y="3982025"/>
                  </a:lnTo>
                  <a:lnTo>
                    <a:pt x="4446340" y="4075675"/>
                  </a:lnTo>
                  <a:lnTo>
                    <a:pt x="4468757" y="4120182"/>
                  </a:lnTo>
                  <a:lnTo>
                    <a:pt x="4513348" y="4209766"/>
                  </a:lnTo>
                  <a:lnTo>
                    <a:pt x="4535820" y="4254144"/>
                  </a:lnTo>
                  <a:lnTo>
                    <a:pt x="4558468" y="4298111"/>
                  </a:lnTo>
                  <a:lnTo>
                    <a:pt x="4581293" y="4341663"/>
                  </a:lnTo>
                  <a:lnTo>
                    <a:pt x="4604295" y="4384800"/>
                  </a:lnTo>
                  <a:lnTo>
                    <a:pt x="4627476" y="4427520"/>
                  </a:lnTo>
                  <a:lnTo>
                    <a:pt x="4662515" y="4474810"/>
                  </a:lnTo>
                  <a:lnTo>
                    <a:pt x="4686054" y="4516690"/>
                  </a:lnTo>
                  <a:lnTo>
                    <a:pt x="4709775" y="4558146"/>
                  </a:lnTo>
                  <a:lnTo>
                    <a:pt x="4733676" y="4599179"/>
                  </a:lnTo>
                  <a:lnTo>
                    <a:pt x="4769439" y="4644774"/>
                  </a:lnTo>
                  <a:lnTo>
                    <a:pt x="4793706" y="4684951"/>
                  </a:lnTo>
                  <a:lnTo>
                    <a:pt x="4818156" y="4724698"/>
                  </a:lnTo>
                  <a:lnTo>
                    <a:pt x="4854470" y="4769003"/>
                  </a:lnTo>
                  <a:lnTo>
                    <a:pt x="4879291" y="4807885"/>
                  </a:lnTo>
                  <a:lnTo>
                    <a:pt x="4904297" y="4846331"/>
                  </a:lnTo>
                  <a:lnTo>
                    <a:pt x="4941169" y="4889329"/>
                  </a:lnTo>
                  <a:lnTo>
                    <a:pt x="4966550" y="4926898"/>
                  </a:lnTo>
                  <a:lnTo>
                    <a:pt x="5003799" y="4969016"/>
                  </a:lnTo>
                  <a:lnTo>
                    <a:pt x="5029557" y="5005701"/>
                  </a:lnTo>
                  <a:lnTo>
                    <a:pt x="5067185" y="5046932"/>
                  </a:lnTo>
                  <a:lnTo>
                    <a:pt x="5093324" y="5082726"/>
                  </a:lnTo>
                  <a:lnTo>
                    <a:pt x="5131334" y="5123061"/>
                  </a:lnTo>
                  <a:lnTo>
                    <a:pt x="5157857" y="5157957"/>
                  </a:lnTo>
                  <a:lnTo>
                    <a:pt x="5196252" y="5197391"/>
                  </a:lnTo>
                  <a:lnTo>
                    <a:pt x="5223162" y="5231381"/>
                  </a:lnTo>
                  <a:lnTo>
                    <a:pt x="5261946" y="5269904"/>
                  </a:lnTo>
                  <a:lnTo>
                    <a:pt x="5289246" y="5302981"/>
                  </a:lnTo>
                  <a:lnTo>
                    <a:pt x="5328421" y="5340589"/>
                  </a:lnTo>
                  <a:lnTo>
                    <a:pt x="5367794" y="5377735"/>
                  </a:lnTo>
                  <a:lnTo>
                    <a:pt x="5395685" y="5409428"/>
                  </a:lnTo>
                  <a:lnTo>
                    <a:pt x="5435453" y="5445647"/>
                  </a:lnTo>
                  <a:lnTo>
                    <a:pt x="5475421" y="5481399"/>
                  </a:lnTo>
                  <a:lnTo>
                    <a:pt x="5503910" y="5511693"/>
                  </a:lnTo>
                  <a:lnTo>
                    <a:pt x="5544279" y="5546506"/>
                  </a:lnTo>
                  <a:lnTo>
                    <a:pt x="5584850" y="5580847"/>
                  </a:lnTo>
                  <a:lnTo>
                    <a:pt x="5625623" y="5614714"/>
                  </a:lnTo>
                  <a:lnTo>
                    <a:pt x="5654920" y="5643117"/>
                  </a:lnTo>
                  <a:lnTo>
                    <a:pt x="5696100" y="5676031"/>
                  </a:lnTo>
                  <a:lnTo>
                    <a:pt x="5737485" y="5708466"/>
                  </a:lnTo>
                  <a:lnTo>
                    <a:pt x="5779076" y="5740420"/>
                  </a:lnTo>
                  <a:lnTo>
                    <a:pt x="5820872" y="5771891"/>
                  </a:lnTo>
                  <a:lnTo>
                    <a:pt x="5851197" y="5797887"/>
                  </a:lnTo>
                  <a:lnTo>
                    <a:pt x="5893409" y="5828387"/>
                  </a:lnTo>
                  <a:lnTo>
                    <a:pt x="5935830" y="5858398"/>
                  </a:lnTo>
                  <a:lnTo>
                    <a:pt x="5978460" y="5887918"/>
                  </a:lnTo>
                  <a:lnTo>
                    <a:pt x="6021300" y="5916947"/>
                  </a:lnTo>
                  <a:lnTo>
                    <a:pt x="6064351" y="5945482"/>
                  </a:lnTo>
                  <a:lnTo>
                    <a:pt x="6107614" y="5973521"/>
                  </a:lnTo>
                  <a:lnTo>
                    <a:pt x="6151089" y="6001063"/>
                  </a:lnTo>
                  <a:lnTo>
                    <a:pt x="6194778" y="6028105"/>
                  </a:lnTo>
                  <a:lnTo>
                    <a:pt x="6226837" y="6050043"/>
                  </a:lnTo>
                  <a:lnTo>
                    <a:pt x="6270930" y="6076138"/>
                  </a:lnTo>
                  <a:lnTo>
                    <a:pt x="6315386" y="6101386"/>
                  </a:lnTo>
                  <a:lnTo>
                    <a:pt x="6360208" y="6125775"/>
                  </a:lnTo>
                  <a:lnTo>
                    <a:pt x="6405403" y="6149292"/>
                  </a:lnTo>
                  <a:lnTo>
                    <a:pt x="6450976" y="6171923"/>
                  </a:lnTo>
                  <a:lnTo>
                    <a:pt x="6496933" y="6193656"/>
                  </a:lnTo>
                  <a:lnTo>
                    <a:pt x="6543280" y="6214477"/>
                  </a:lnTo>
                  <a:lnTo>
                    <a:pt x="6590021" y="6234374"/>
                  </a:lnTo>
                  <a:lnTo>
                    <a:pt x="6637163" y="6253333"/>
                  </a:lnTo>
                  <a:lnTo>
                    <a:pt x="6684711" y="6271342"/>
                  </a:lnTo>
                  <a:lnTo>
                    <a:pt x="6732671" y="6288388"/>
                  </a:lnTo>
                  <a:lnTo>
                    <a:pt x="6769369" y="6299467"/>
                  </a:lnTo>
                  <a:lnTo>
                    <a:pt x="6818168" y="6314546"/>
                  </a:lnTo>
                  <a:lnTo>
                    <a:pt x="6867396" y="6328623"/>
                  </a:lnTo>
                  <a:lnTo>
                    <a:pt x="6917058" y="6341684"/>
                  </a:lnTo>
                  <a:lnTo>
                    <a:pt x="6967159" y="6353716"/>
                  </a:lnTo>
                  <a:lnTo>
                    <a:pt x="7017705" y="6364707"/>
                  </a:lnTo>
                  <a:lnTo>
                    <a:pt x="7069261" y="6373335"/>
                  </a:lnTo>
                  <a:lnTo>
                    <a:pt x="7121223" y="6381012"/>
                  </a:lnTo>
                  <a:lnTo>
                    <a:pt x="7173584" y="6387755"/>
                  </a:lnTo>
                  <a:lnTo>
                    <a:pt x="7214658" y="6388592"/>
                  </a:lnTo>
                  <a:lnTo>
                    <a:pt x="7267795" y="6393518"/>
                  </a:lnTo>
                  <a:lnTo>
                    <a:pt x="7321308" y="6397563"/>
                  </a:lnTo>
                  <a:lnTo>
                    <a:pt x="7363513" y="6395753"/>
                  </a:lnTo>
                  <a:lnTo>
                    <a:pt x="7417758" y="6398086"/>
                  </a:lnTo>
                  <a:lnTo>
                    <a:pt x="7460679" y="6394598"/>
                  </a:lnTo>
                  <a:lnTo>
                    <a:pt x="7515626" y="6395288"/>
                  </a:lnTo>
                  <a:lnTo>
                    <a:pt x="7559235" y="6390192"/>
                  </a:lnTo>
                  <a:lnTo>
                    <a:pt x="7614854" y="6389307"/>
                  </a:lnTo>
                  <a:lnTo>
                    <a:pt x="7659120" y="6382672"/>
                  </a:lnTo>
                  <a:lnTo>
                    <a:pt x="7703704" y="6375293"/>
                  </a:lnTo>
                  <a:lnTo>
                    <a:pt x="7760277" y="6372177"/>
                  </a:lnTo>
                  <a:lnTo>
                    <a:pt x="7805474" y="6363363"/>
                  </a:lnTo>
                  <a:lnTo>
                    <a:pt x="7850966" y="6353856"/>
                  </a:lnTo>
                  <a:lnTo>
                    <a:pt x="7896747" y="6343675"/>
                  </a:lnTo>
                  <a:lnTo>
                    <a:pt x="7942808" y="6332837"/>
                  </a:lnTo>
                  <a:lnTo>
                    <a:pt x="8000822" y="6326349"/>
                  </a:lnTo>
                  <a:lnTo>
                    <a:pt x="8047423" y="6314248"/>
                  </a:lnTo>
                  <a:lnTo>
                    <a:pt x="8094282" y="6301542"/>
                  </a:lnTo>
                  <a:lnTo>
                    <a:pt x="8141393" y="6288247"/>
                  </a:lnTo>
                  <a:lnTo>
                    <a:pt x="8188748" y="6274383"/>
                  </a:lnTo>
                  <a:lnTo>
                    <a:pt x="8236339" y="6259964"/>
                  </a:lnTo>
                  <a:lnTo>
                    <a:pt x="8284159" y="6245009"/>
                  </a:lnTo>
                  <a:lnTo>
                    <a:pt x="8332201" y="6229536"/>
                  </a:lnTo>
                  <a:lnTo>
                    <a:pt x="8380457" y="6213561"/>
                  </a:lnTo>
                  <a:lnTo>
                    <a:pt x="8429211" y="6196419"/>
                  </a:lnTo>
                  <a:lnTo>
                    <a:pt x="8478360" y="6178355"/>
                  </a:lnTo>
                  <a:lnTo>
                    <a:pt x="8516213" y="6154404"/>
                  </a:lnTo>
                  <a:lnTo>
                    <a:pt x="8566118" y="6134569"/>
                  </a:lnTo>
                  <a:lnTo>
                    <a:pt x="8616386" y="6113885"/>
                  </a:lnTo>
                  <a:lnTo>
                    <a:pt x="8655327" y="6087388"/>
                  </a:lnTo>
                  <a:lnTo>
                    <a:pt x="8667290" y="6081941"/>
                  </a:lnTo>
                  <a:lnTo>
                    <a:pt x="8667247" y="6124139"/>
                  </a:lnTo>
                  <a:lnTo>
                    <a:pt x="8661869" y="6136727"/>
                  </a:lnTo>
                  <a:lnTo>
                    <a:pt x="8611381" y="6157928"/>
                  </a:lnTo>
                  <a:lnTo>
                    <a:pt x="8572897" y="6183355"/>
                  </a:lnTo>
                  <a:lnTo>
                    <a:pt x="8523070" y="6203006"/>
                  </a:lnTo>
                  <a:lnTo>
                    <a:pt x="8473591" y="6221844"/>
                  </a:lnTo>
                  <a:lnTo>
                    <a:pt x="8424469" y="6239847"/>
                  </a:lnTo>
                  <a:lnTo>
                    <a:pt x="8375695" y="6257035"/>
                  </a:lnTo>
                  <a:lnTo>
                    <a:pt x="8327089" y="6273827"/>
                  </a:lnTo>
                  <a:lnTo>
                    <a:pt x="8278666" y="6290193"/>
                  </a:lnTo>
                  <a:lnTo>
                    <a:pt x="8230439" y="6306102"/>
                  </a:lnTo>
                  <a:lnTo>
                    <a:pt x="8182419" y="6321523"/>
                  </a:lnTo>
                  <a:lnTo>
                    <a:pt x="8134622" y="6336425"/>
                  </a:lnTo>
                  <a:lnTo>
                    <a:pt x="8087059" y="6350777"/>
                  </a:lnTo>
                  <a:lnTo>
                    <a:pt x="8028065" y="6359559"/>
                  </a:lnTo>
                  <a:lnTo>
                    <a:pt x="7981012" y="6372719"/>
                  </a:lnTo>
                  <a:lnTo>
                    <a:pt x="7934233" y="6385237"/>
                  </a:lnTo>
                  <a:lnTo>
                    <a:pt x="7887741" y="6397081"/>
                  </a:lnTo>
                  <a:lnTo>
                    <a:pt x="7829872" y="6403232"/>
                  </a:lnTo>
                  <a:lnTo>
                    <a:pt x="7783995" y="6413637"/>
                  </a:lnTo>
                  <a:lnTo>
                    <a:pt x="7738446" y="6423277"/>
                  </a:lnTo>
                  <a:lnTo>
                    <a:pt x="7681558" y="6427131"/>
                  </a:lnTo>
                  <a:lnTo>
                    <a:pt x="7636702" y="6435146"/>
                  </a:lnTo>
                  <a:lnTo>
                    <a:pt x="7580535" y="6437314"/>
                  </a:lnTo>
                  <a:lnTo>
                    <a:pt x="7536426" y="6443581"/>
                  </a:lnTo>
                  <a:lnTo>
                    <a:pt x="7481031" y="6443940"/>
                  </a:lnTo>
                  <a:lnTo>
                    <a:pt x="7437721" y="6448336"/>
                  </a:lnTo>
                  <a:lnTo>
                    <a:pt x="7383152" y="6446762"/>
                  </a:lnTo>
                  <a:lnTo>
                    <a:pt x="7329016" y="6444174"/>
                  </a:lnTo>
                  <a:lnTo>
                    <a:pt x="7287005" y="6445533"/>
                  </a:lnTo>
                  <a:lnTo>
                    <a:pt x="7233773" y="6440827"/>
                  </a:lnTo>
                  <a:lnTo>
                    <a:pt x="7181014" y="6435017"/>
                  </a:lnTo>
                  <a:lnTo>
                    <a:pt x="7128740" y="6428070"/>
                  </a:lnTo>
                  <a:lnTo>
                    <a:pt x="7076965" y="6419956"/>
                  </a:lnTo>
                  <a:lnTo>
                    <a:pt x="7013545" y="6406771"/>
                  </a:lnTo>
                  <a:lnTo>
                    <a:pt x="6962495" y="6396961"/>
                  </a:lnTo>
                  <a:lnTo>
                    <a:pt x="6900344" y="6380807"/>
                  </a:lnTo>
                  <a:lnTo>
                    <a:pt x="6850339" y="6368549"/>
                  </a:lnTo>
                  <a:lnTo>
                    <a:pt x="6800690" y="6355458"/>
                  </a:lnTo>
                  <a:lnTo>
                    <a:pt x="6751286" y="6341793"/>
                  </a:lnTo>
                  <a:lnTo>
                    <a:pt x="6702016" y="6327817"/>
                  </a:lnTo>
                  <a:lnTo>
                    <a:pt x="6664446" y="6318777"/>
                  </a:lnTo>
                  <a:lnTo>
                    <a:pt x="6569154" y="6283219"/>
                  </a:lnTo>
                  <a:lnTo>
                    <a:pt x="6534934" y="6266340"/>
                  </a:lnTo>
                  <a:lnTo>
                    <a:pt x="6489335" y="6243769"/>
                  </a:lnTo>
                  <a:lnTo>
                    <a:pt x="6443953" y="6220688"/>
                  </a:lnTo>
                  <a:lnTo>
                    <a:pt x="6398789" y="6197099"/>
                  </a:lnTo>
                  <a:lnTo>
                    <a:pt x="6353842" y="6173003"/>
                  </a:lnTo>
                  <a:lnTo>
                    <a:pt x="6309110" y="6148401"/>
                  </a:lnTo>
                  <a:lnTo>
                    <a:pt x="6264594" y="6123296"/>
                  </a:lnTo>
                  <a:lnTo>
                    <a:pt x="6220293" y="6097687"/>
                  </a:lnTo>
                  <a:lnTo>
                    <a:pt x="6176206" y="6071577"/>
                  </a:lnTo>
                  <a:lnTo>
                    <a:pt x="6132332" y="6044967"/>
                  </a:lnTo>
                  <a:lnTo>
                    <a:pt x="6100351" y="6022849"/>
                  </a:lnTo>
                  <a:lnTo>
                    <a:pt x="6056902" y="5995244"/>
                  </a:lnTo>
                  <a:lnTo>
                    <a:pt x="6013666" y="5967143"/>
                  </a:lnTo>
                  <a:lnTo>
                    <a:pt x="5970640" y="5938548"/>
                  </a:lnTo>
                  <a:lnTo>
                    <a:pt x="5927825" y="5909461"/>
                  </a:lnTo>
                  <a:lnTo>
                    <a:pt x="5885220" y="5879883"/>
                  </a:lnTo>
                  <a:lnTo>
                    <a:pt x="5842824" y="5849814"/>
                  </a:lnTo>
                  <a:lnTo>
                    <a:pt x="5812315" y="5824247"/>
                  </a:lnTo>
                  <a:lnTo>
                    <a:pt x="5770336" y="5793203"/>
                  </a:lnTo>
                  <a:lnTo>
                    <a:pt x="5728564" y="5761674"/>
                  </a:lnTo>
                  <a:lnTo>
                    <a:pt x="5686999" y="5729661"/>
                  </a:lnTo>
                  <a:lnTo>
                    <a:pt x="5657319" y="5702154"/>
                  </a:lnTo>
                  <a:lnTo>
                    <a:pt x="5616166" y="5669177"/>
                  </a:lnTo>
                  <a:lnTo>
                    <a:pt x="5575217" y="5635721"/>
                  </a:lnTo>
                  <a:lnTo>
                    <a:pt x="5534473" y="5601786"/>
                  </a:lnTo>
                  <a:lnTo>
                    <a:pt x="5505612" y="5572363"/>
                  </a:lnTo>
                  <a:lnTo>
                    <a:pt x="5465274" y="5537476"/>
                  </a:lnTo>
                  <a:lnTo>
                    <a:pt x="5425140" y="5502114"/>
                  </a:lnTo>
                  <a:lnTo>
                    <a:pt x="5396886" y="5471270"/>
                  </a:lnTo>
                  <a:lnTo>
                    <a:pt x="5357154" y="5434965"/>
                  </a:lnTo>
                  <a:lnTo>
                    <a:pt x="5317623" y="5398190"/>
                  </a:lnTo>
                  <a:lnTo>
                    <a:pt x="5289971" y="5365936"/>
                  </a:lnTo>
                  <a:lnTo>
                    <a:pt x="5250840" y="5328226"/>
                  </a:lnTo>
                  <a:lnTo>
                    <a:pt x="5211908" y="5290051"/>
                  </a:lnTo>
                  <a:lnTo>
                    <a:pt x="5184852" y="5256401"/>
                  </a:lnTo>
                  <a:lnTo>
                    <a:pt x="5146315" y="5217299"/>
                  </a:lnTo>
                  <a:lnTo>
                    <a:pt x="5119654" y="5182726"/>
                  </a:lnTo>
                  <a:lnTo>
                    <a:pt x="5081511" y="5142703"/>
                  </a:lnTo>
                  <a:lnTo>
                    <a:pt x="5055242" y="5107212"/>
                  </a:lnTo>
                  <a:lnTo>
                    <a:pt x="5017490" y="5066275"/>
                  </a:lnTo>
                  <a:lnTo>
                    <a:pt x="4991611" y="5029871"/>
                  </a:lnTo>
                  <a:lnTo>
                    <a:pt x="4954247" y="4988024"/>
                  </a:lnTo>
                  <a:lnTo>
                    <a:pt x="4928755" y="4950714"/>
                  </a:lnTo>
                  <a:lnTo>
                    <a:pt x="4891777" y="4907964"/>
                  </a:lnTo>
                  <a:lnTo>
                    <a:pt x="4866670" y="4869754"/>
                  </a:lnTo>
                  <a:lnTo>
                    <a:pt x="4841754" y="4831095"/>
                  </a:lnTo>
                  <a:lnTo>
                    <a:pt x="4805350" y="4787000"/>
                  </a:lnTo>
                  <a:lnTo>
                    <a:pt x="4780816" y="4747449"/>
                  </a:lnTo>
                  <a:lnTo>
                    <a:pt x="4756471" y="4707455"/>
                  </a:lnTo>
                  <a:lnTo>
                    <a:pt x="4720636" y="4662028"/>
                  </a:lnTo>
                  <a:lnTo>
                    <a:pt x="4696669" y="4621150"/>
                  </a:lnTo>
                  <a:lnTo>
                    <a:pt x="4672889" y="4579833"/>
                  </a:lnTo>
                  <a:lnTo>
                    <a:pt x="4649297" y="4538077"/>
                  </a:lnTo>
                  <a:lnTo>
                    <a:pt x="4614212" y="4490895"/>
                  </a:lnTo>
                  <a:lnTo>
                    <a:pt x="4590992" y="4448267"/>
                  </a:lnTo>
                  <a:lnTo>
                    <a:pt x="4567957" y="4405206"/>
                  </a:lnTo>
                  <a:lnTo>
                    <a:pt x="4544426" y="4363306"/>
                  </a:lnTo>
                  <a:lnTo>
                    <a:pt x="4521004" y="4321152"/>
                  </a:lnTo>
                  <a:lnTo>
                    <a:pt x="4497687" y="4278750"/>
                  </a:lnTo>
                  <a:lnTo>
                    <a:pt x="4474473" y="4236108"/>
                  </a:lnTo>
                  <a:lnTo>
                    <a:pt x="4451358" y="4193235"/>
                  </a:lnTo>
                  <a:lnTo>
                    <a:pt x="4405412" y="4106824"/>
                  </a:lnTo>
                  <a:lnTo>
                    <a:pt x="4359822" y="4019578"/>
                  </a:lnTo>
                  <a:lnTo>
                    <a:pt x="4325474" y="3970672"/>
                  </a:lnTo>
                  <a:lnTo>
                    <a:pt x="4314563" y="3931560"/>
                  </a:lnTo>
                  <a:lnTo>
                    <a:pt x="4247235" y="3798218"/>
                  </a:lnTo>
                  <a:lnTo>
                    <a:pt x="4180501" y="3663486"/>
                  </a:lnTo>
                  <a:lnTo>
                    <a:pt x="4158008" y="3619156"/>
                  </a:lnTo>
                  <a:lnTo>
                    <a:pt x="4135189" y="3575590"/>
                  </a:lnTo>
                  <a:lnTo>
                    <a:pt x="4100363" y="3527802"/>
                  </a:lnTo>
                  <a:lnTo>
                    <a:pt x="4076886" y="3485776"/>
                  </a:lnTo>
                  <a:lnTo>
                    <a:pt x="4053077" y="3444526"/>
                  </a:lnTo>
                  <a:lnTo>
                    <a:pt x="4028935" y="3404056"/>
                  </a:lnTo>
                  <a:lnTo>
                    <a:pt x="3992779" y="3359382"/>
                  </a:lnTo>
                  <a:lnTo>
                    <a:pt x="3967965" y="3320486"/>
                  </a:lnTo>
                  <a:lnTo>
                    <a:pt x="3942812" y="3282383"/>
                  </a:lnTo>
                  <a:lnTo>
                    <a:pt x="3905640" y="3240088"/>
                  </a:lnTo>
                  <a:lnTo>
                    <a:pt x="3879803" y="3203584"/>
                  </a:lnTo>
                  <a:lnTo>
                    <a:pt x="3841944" y="3162896"/>
                  </a:lnTo>
                  <a:lnTo>
                    <a:pt x="3815418" y="3128008"/>
                  </a:lnTo>
                  <a:lnTo>
                    <a:pt x="3776865" y="3088945"/>
                  </a:lnTo>
                  <a:lnTo>
                    <a:pt x="3749641" y="3055689"/>
                  </a:lnTo>
                  <a:lnTo>
                    <a:pt x="3710386" y="3018267"/>
                  </a:lnTo>
                  <a:lnTo>
                    <a:pt x="3682458" y="2986661"/>
                  </a:lnTo>
                  <a:lnTo>
                    <a:pt x="3642495" y="2950896"/>
                  </a:lnTo>
                  <a:lnTo>
                    <a:pt x="3602176" y="2915967"/>
                  </a:lnTo>
                  <a:lnTo>
                    <a:pt x="3561498" y="2881877"/>
                  </a:lnTo>
                  <a:lnTo>
                    <a:pt x="3532138" y="2853621"/>
                  </a:lnTo>
                  <a:lnTo>
                    <a:pt x="3490738" y="2821223"/>
                  </a:lnTo>
                  <a:lnTo>
                    <a:pt x="3448973" y="2789677"/>
                  </a:lnTo>
                  <a:lnTo>
                    <a:pt x="3406842" y="2758988"/>
                  </a:lnTo>
                  <a:lnTo>
                    <a:pt x="3364344" y="2729159"/>
                  </a:lnTo>
                  <a:lnTo>
                    <a:pt x="3333155" y="2705185"/>
                  </a:lnTo>
                  <a:lnTo>
                    <a:pt x="3289916" y="2677090"/>
                  </a:lnTo>
                  <a:lnTo>
                    <a:pt x="3246303" y="2649869"/>
                  </a:lnTo>
                  <a:lnTo>
                    <a:pt x="3202316" y="2623525"/>
                  </a:lnTo>
                  <a:lnTo>
                    <a:pt x="3157953" y="2598062"/>
                  </a:lnTo>
                  <a:lnTo>
                    <a:pt x="3113958" y="2571735"/>
                  </a:lnTo>
                  <a:lnTo>
                    <a:pt x="3069745" y="2545921"/>
                  </a:lnTo>
                  <a:lnTo>
                    <a:pt x="3025337" y="2520563"/>
                  </a:lnTo>
                  <a:lnTo>
                    <a:pt x="2980758" y="2495603"/>
                  </a:lnTo>
                  <a:lnTo>
                    <a:pt x="2936034" y="2470984"/>
                  </a:lnTo>
                  <a:lnTo>
                    <a:pt x="2891188" y="2446651"/>
                  </a:lnTo>
                  <a:lnTo>
                    <a:pt x="2834566" y="2417556"/>
                  </a:lnTo>
                  <a:lnTo>
                    <a:pt x="2789549" y="2393621"/>
                  </a:lnTo>
                  <a:lnTo>
                    <a:pt x="2744484" y="2369800"/>
                  </a:lnTo>
                  <a:lnTo>
                    <a:pt x="2654306" y="2322272"/>
                  </a:lnTo>
                  <a:lnTo>
                    <a:pt x="2609241" y="2298451"/>
                  </a:lnTo>
                  <a:lnTo>
                    <a:pt x="2564224" y="2274516"/>
                  </a:lnTo>
                  <a:lnTo>
                    <a:pt x="2519281" y="2250411"/>
                  </a:lnTo>
                  <a:lnTo>
                    <a:pt x="2474435" y="2226077"/>
                  </a:lnTo>
                  <a:lnTo>
                    <a:pt x="2429711" y="2201459"/>
                  </a:lnTo>
                  <a:lnTo>
                    <a:pt x="2385132" y="2176499"/>
                  </a:lnTo>
                  <a:lnTo>
                    <a:pt x="2340724" y="2151141"/>
                  </a:lnTo>
                  <a:lnTo>
                    <a:pt x="2296511" y="2125326"/>
                  </a:lnTo>
                  <a:lnTo>
                    <a:pt x="2252516" y="2099000"/>
                  </a:lnTo>
                  <a:lnTo>
                    <a:pt x="2208369" y="2073031"/>
                  </a:lnTo>
                  <a:lnTo>
                    <a:pt x="2164240" y="2047020"/>
                  </a:lnTo>
                  <a:lnTo>
                    <a:pt x="2120136" y="2020949"/>
                  </a:lnTo>
                  <a:lnTo>
                    <a:pt x="2076065" y="1994802"/>
                  </a:lnTo>
                  <a:lnTo>
                    <a:pt x="2032033" y="1968562"/>
                  </a:lnTo>
                  <a:lnTo>
                    <a:pt x="1988048" y="1942213"/>
                  </a:lnTo>
                  <a:lnTo>
                    <a:pt x="1944117" y="1915738"/>
                  </a:lnTo>
                  <a:lnTo>
                    <a:pt x="1900247" y="1889120"/>
                  </a:lnTo>
                  <a:lnTo>
                    <a:pt x="1856445" y="1862343"/>
                  </a:lnTo>
                  <a:lnTo>
                    <a:pt x="1812718" y="1835391"/>
                  </a:lnTo>
                  <a:lnTo>
                    <a:pt x="1769073" y="1808246"/>
                  </a:lnTo>
                  <a:lnTo>
                    <a:pt x="1725517" y="1780892"/>
                  </a:lnTo>
                  <a:lnTo>
                    <a:pt x="1682058" y="1753313"/>
                  </a:lnTo>
                  <a:lnTo>
                    <a:pt x="1638702" y="1725491"/>
                  </a:lnTo>
                  <a:lnTo>
                    <a:pt x="1595457" y="1697411"/>
                  </a:lnTo>
                  <a:lnTo>
                    <a:pt x="1552329" y="1669055"/>
                  </a:lnTo>
                  <a:lnTo>
                    <a:pt x="1509326" y="1640408"/>
                  </a:lnTo>
                  <a:lnTo>
                    <a:pt x="1466455" y="1611451"/>
                  </a:lnTo>
                  <a:lnTo>
                    <a:pt x="1423723" y="1582170"/>
                  </a:lnTo>
                  <a:lnTo>
                    <a:pt x="1392816" y="1557536"/>
                  </a:lnTo>
                  <a:lnTo>
                    <a:pt x="1350383" y="1527554"/>
                  </a:lnTo>
                  <a:lnTo>
                    <a:pt x="1308110" y="1497197"/>
                  </a:lnTo>
                  <a:lnTo>
                    <a:pt x="1266005" y="1466448"/>
                  </a:lnTo>
                  <a:lnTo>
                    <a:pt x="1224074" y="1435292"/>
                  </a:lnTo>
                  <a:lnTo>
                    <a:pt x="1182324" y="1403710"/>
                  </a:lnTo>
                  <a:lnTo>
                    <a:pt x="1140763" y="1371687"/>
                  </a:lnTo>
                  <a:lnTo>
                    <a:pt x="1099398" y="1339206"/>
                  </a:lnTo>
                  <a:lnTo>
                    <a:pt x="1069915" y="1311239"/>
                  </a:lnTo>
                  <a:lnTo>
                    <a:pt x="1028962" y="1277792"/>
                  </a:lnTo>
                  <a:lnTo>
                    <a:pt x="988226" y="1243837"/>
                  </a:lnTo>
                  <a:lnTo>
                    <a:pt x="947715" y="1209358"/>
                  </a:lnTo>
                  <a:lnTo>
                    <a:pt x="907435" y="1174337"/>
                  </a:lnTo>
                  <a:lnTo>
                    <a:pt x="879071" y="1143749"/>
                  </a:lnTo>
                  <a:lnTo>
                    <a:pt x="839275" y="1107596"/>
                  </a:lnTo>
                  <a:lnTo>
                    <a:pt x="799731" y="1070852"/>
                  </a:lnTo>
                  <a:lnTo>
                    <a:pt x="760446" y="1033501"/>
                  </a:lnTo>
                  <a:lnTo>
                    <a:pt x="721428" y="995526"/>
                  </a:lnTo>
                  <a:lnTo>
                    <a:pt x="694362" y="961900"/>
                  </a:lnTo>
                  <a:lnTo>
                    <a:pt x="655317" y="923989"/>
                  </a:lnTo>
                  <a:lnTo>
                    <a:pt x="616488" y="885570"/>
                  </a:lnTo>
                  <a:lnTo>
                    <a:pt x="589555" y="851634"/>
                  </a:lnTo>
                  <a:lnTo>
                    <a:pt x="551158" y="812206"/>
                  </a:lnTo>
                  <a:lnTo>
                    <a:pt x="524652" y="777270"/>
                  </a:lnTo>
                  <a:lnTo>
                    <a:pt x="486679" y="736849"/>
                  </a:lnTo>
                  <a:lnTo>
                    <a:pt x="460594" y="700926"/>
                  </a:lnTo>
                  <a:lnTo>
                    <a:pt x="423040" y="659525"/>
                  </a:lnTo>
                  <a:lnTo>
                    <a:pt x="397371" y="622629"/>
                  </a:lnTo>
                  <a:lnTo>
                    <a:pt x="360229" y="580263"/>
                  </a:lnTo>
                  <a:lnTo>
                    <a:pt x="334969" y="542409"/>
                  </a:lnTo>
                  <a:lnTo>
                    <a:pt x="309913" y="504081"/>
                  </a:lnTo>
                  <a:lnTo>
                    <a:pt x="273378" y="460292"/>
                  </a:lnTo>
                  <a:lnTo>
                    <a:pt x="248722" y="421027"/>
                  </a:lnTo>
                  <a:lnTo>
                    <a:pt x="224264" y="381297"/>
                  </a:lnTo>
                  <a:lnTo>
                    <a:pt x="188323" y="336119"/>
                  </a:lnTo>
                  <a:lnTo>
                    <a:pt x="164256" y="295473"/>
                  </a:lnTo>
                  <a:lnTo>
                    <a:pt x="140383" y="254374"/>
                  </a:lnTo>
                  <a:lnTo>
                    <a:pt x="116702" y="212826"/>
                  </a:lnTo>
                  <a:lnTo>
                    <a:pt x="93211" y="170832"/>
                  </a:lnTo>
                  <a:lnTo>
                    <a:pt x="69909" y="128396"/>
                  </a:lnTo>
                  <a:lnTo>
                    <a:pt x="46795" y="85521"/>
                  </a:lnTo>
                  <a:lnTo>
                    <a:pt x="12188" y="37221"/>
                  </a:lnTo>
                  <a:lnTo>
                    <a:pt x="0" y="1097"/>
                  </a:lnTo>
                  <a:close/>
                </a:path>
                <a:path w="8673465" h="6448425">
                  <a:moveTo>
                    <a:pt x="8673412" y="0"/>
                  </a:moveTo>
                  <a:lnTo>
                    <a:pt x="8672472" y="6079582"/>
                  </a:lnTo>
                  <a:lnTo>
                    <a:pt x="8667290" y="6081941"/>
                  </a:lnTo>
                  <a:lnTo>
                    <a:pt x="8673412" y="0"/>
                  </a:lnTo>
                  <a:close/>
                </a:path>
                <a:path w="8673465" h="6448425">
                  <a:moveTo>
                    <a:pt x="41652" y="579"/>
                  </a:moveTo>
                  <a:lnTo>
                    <a:pt x="8673412" y="0"/>
                  </a:lnTo>
                  <a:lnTo>
                    <a:pt x="41942" y="1092"/>
                  </a:lnTo>
                  <a:lnTo>
                    <a:pt x="41652" y="579"/>
                  </a:lnTo>
                  <a:close/>
                </a:path>
              </a:pathLst>
            </a:custGeom>
            <a:solidFill>
              <a:srgbClr val="4E66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184" y="732788"/>
            <a:ext cx="2819399" cy="2819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3609" y="732788"/>
            <a:ext cx="2819399" cy="2819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8519" y="732788"/>
            <a:ext cx="2819399" cy="2819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3504" y="732788"/>
            <a:ext cx="2819399" cy="2819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8700" y="5143500"/>
            <a:ext cx="5372099" cy="29813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61588" y="3812778"/>
            <a:ext cx="1736089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65" dirty="0">
                <a:solidFill>
                  <a:srgbClr val="000000"/>
                </a:solidFill>
              </a:rPr>
              <a:t>Bottle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27375" y="3812778"/>
            <a:ext cx="1144270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spc="-320" dirty="0">
                <a:latin typeface="Verdana"/>
                <a:cs typeface="Verdana"/>
              </a:rPr>
              <a:t>Pen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0074" y="8419993"/>
            <a:ext cx="1968500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spc="-340" dirty="0">
                <a:latin typeface="Verdana"/>
                <a:cs typeface="Verdana"/>
              </a:rPr>
              <a:t>Mouse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685800" y="3966554"/>
            <a:ext cx="18288000" cy="2007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909685">
              <a:lnSpc>
                <a:spcPct val="100000"/>
              </a:lnSpc>
              <a:spcBef>
                <a:spcPts val="114"/>
              </a:spcBef>
              <a:tabLst>
                <a:tab pos="12768580" algn="l"/>
              </a:tabLst>
            </a:pPr>
            <a:r>
              <a:rPr spc="-525" dirty="0"/>
              <a:t>Sneaker</a:t>
            </a:r>
            <a:r>
              <a:rPr dirty="0"/>
              <a:t>	</a:t>
            </a:r>
            <a:r>
              <a:rPr spc="-380" dirty="0"/>
              <a:t>Headphone</a:t>
            </a:r>
          </a:p>
          <a:p>
            <a:pPr marL="8065770">
              <a:lnSpc>
                <a:spcPct val="100000"/>
              </a:lnSpc>
              <a:spcBef>
                <a:spcPts val="10"/>
              </a:spcBef>
            </a:pPr>
            <a:endParaRPr sz="77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9A0055-BD6F-D19A-66A4-E7DF16677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2108" y="5361833"/>
            <a:ext cx="9723061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C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294" y="0"/>
            <a:ext cx="1579244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C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923" y="1396023"/>
            <a:ext cx="3895724" cy="5581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4558" y="2973908"/>
            <a:ext cx="3895724" cy="55816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9282" y="5677270"/>
            <a:ext cx="5133974" cy="3581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30755" y="607179"/>
            <a:ext cx="5133974" cy="3581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4073" y="7249448"/>
            <a:ext cx="3382010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dirty="0">
                <a:latin typeface="Tahoma"/>
                <a:cs typeface="Tahoma"/>
              </a:rPr>
              <a:t>Ảnh</a:t>
            </a:r>
            <a:r>
              <a:rPr sz="5250" spc="-390" dirty="0">
                <a:latin typeface="Tahoma"/>
                <a:cs typeface="Tahoma"/>
              </a:rPr>
              <a:t> </a:t>
            </a:r>
            <a:r>
              <a:rPr sz="5250" spc="125" dirty="0">
                <a:latin typeface="Tahoma"/>
                <a:cs typeface="Tahoma"/>
              </a:rPr>
              <a:t>gốc</a:t>
            </a:r>
            <a:r>
              <a:rPr sz="5250" spc="-390" dirty="0">
                <a:latin typeface="Tahoma"/>
                <a:cs typeface="Tahoma"/>
              </a:rPr>
              <a:t> </a:t>
            </a:r>
            <a:r>
              <a:rPr sz="5250" spc="-160" dirty="0">
                <a:latin typeface="Tahoma"/>
                <a:cs typeface="Tahoma"/>
              </a:rPr>
              <a:t>(0)</a:t>
            </a:r>
            <a:endParaRPr sz="52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2923" y="1959131"/>
            <a:ext cx="1017905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spc="-310" dirty="0">
                <a:latin typeface="Tahoma"/>
                <a:cs typeface="Tahoma"/>
              </a:rPr>
              <a:t>180</a:t>
            </a:r>
            <a:endParaRPr sz="52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2271" y="1959131"/>
            <a:ext cx="792480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spc="100" dirty="0">
                <a:latin typeface="Tahoma"/>
                <a:cs typeface="Tahoma"/>
              </a:rPr>
              <a:t>90</a:t>
            </a:r>
            <a:endParaRPr sz="5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8055" y="6941573"/>
            <a:ext cx="1106170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spc="-25" dirty="0">
                <a:latin typeface="Tahoma"/>
                <a:cs typeface="Tahoma"/>
              </a:rPr>
              <a:t>270</a:t>
            </a:r>
            <a:endParaRPr sz="5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C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84" y="1307094"/>
            <a:ext cx="3848099" cy="4657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1404" y="3634903"/>
            <a:ext cx="3867149" cy="4581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21757" y="717952"/>
            <a:ext cx="5133974" cy="38671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38670" y="5583023"/>
            <a:ext cx="5114924" cy="38385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7254" y="6220816"/>
            <a:ext cx="3382010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dirty="0">
                <a:latin typeface="Tahoma"/>
                <a:cs typeface="Tahoma"/>
              </a:rPr>
              <a:t>Ảnh</a:t>
            </a:r>
            <a:r>
              <a:rPr sz="5250" spc="-390" dirty="0">
                <a:latin typeface="Tahoma"/>
                <a:cs typeface="Tahoma"/>
              </a:rPr>
              <a:t> </a:t>
            </a:r>
            <a:r>
              <a:rPr sz="5250" spc="125" dirty="0">
                <a:latin typeface="Tahoma"/>
                <a:cs typeface="Tahoma"/>
              </a:rPr>
              <a:t>gốc</a:t>
            </a:r>
            <a:r>
              <a:rPr sz="5250" spc="-390" dirty="0">
                <a:latin typeface="Tahoma"/>
                <a:cs typeface="Tahoma"/>
              </a:rPr>
              <a:t> </a:t>
            </a:r>
            <a:r>
              <a:rPr sz="5250" spc="-160" dirty="0">
                <a:latin typeface="Tahoma"/>
                <a:cs typeface="Tahoma"/>
              </a:rPr>
              <a:t>(0)</a:t>
            </a:r>
            <a:endParaRPr sz="52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5955" y="2610540"/>
            <a:ext cx="1017905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spc="-310" dirty="0">
                <a:latin typeface="Tahoma"/>
                <a:cs typeface="Tahoma"/>
              </a:rPr>
              <a:t>180</a:t>
            </a:r>
            <a:endParaRPr sz="52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6904" y="2210796"/>
            <a:ext cx="792480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spc="100" dirty="0">
                <a:latin typeface="Tahoma"/>
                <a:cs typeface="Tahoma"/>
              </a:rPr>
              <a:t>90</a:t>
            </a:r>
            <a:endParaRPr sz="5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06234" y="7020302"/>
            <a:ext cx="1106170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spc="-25" dirty="0">
                <a:latin typeface="Tahoma"/>
                <a:cs typeface="Tahoma"/>
              </a:rPr>
              <a:t>270</a:t>
            </a:r>
            <a:endParaRPr sz="5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C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392" y="1028700"/>
            <a:ext cx="4143374" cy="411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2880" y="4352145"/>
            <a:ext cx="4324349" cy="4324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18520" y="717402"/>
            <a:ext cx="4038599" cy="4038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82754" y="5143500"/>
            <a:ext cx="4276724" cy="4276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5462877"/>
            <a:ext cx="3382010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dirty="0">
                <a:latin typeface="Tahoma"/>
                <a:cs typeface="Tahoma"/>
              </a:rPr>
              <a:t>Ảnh</a:t>
            </a:r>
            <a:r>
              <a:rPr sz="5250" spc="-390" dirty="0">
                <a:latin typeface="Tahoma"/>
                <a:cs typeface="Tahoma"/>
              </a:rPr>
              <a:t> </a:t>
            </a:r>
            <a:r>
              <a:rPr sz="5250" spc="125" dirty="0">
                <a:latin typeface="Tahoma"/>
                <a:cs typeface="Tahoma"/>
              </a:rPr>
              <a:t>gốc</a:t>
            </a:r>
            <a:r>
              <a:rPr sz="5250" spc="-390" dirty="0">
                <a:latin typeface="Tahoma"/>
                <a:cs typeface="Tahoma"/>
              </a:rPr>
              <a:t> </a:t>
            </a:r>
            <a:r>
              <a:rPr sz="5250" spc="-160" dirty="0">
                <a:latin typeface="Tahoma"/>
                <a:cs typeface="Tahoma"/>
              </a:rPr>
              <a:t>(0)</a:t>
            </a:r>
            <a:endParaRPr sz="52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56719" y="8819736"/>
            <a:ext cx="1106170" cy="82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spc="-25" dirty="0">
                <a:latin typeface="Tahoma"/>
                <a:cs typeface="Tahoma"/>
              </a:rPr>
              <a:t>270</a:t>
            </a:r>
            <a:endParaRPr sz="52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5675" y="590137"/>
            <a:ext cx="3801110" cy="32854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5250" spc="100" dirty="0">
                <a:latin typeface="Tahoma"/>
                <a:cs typeface="Tahoma"/>
              </a:rPr>
              <a:t>90</a:t>
            </a:r>
            <a:endParaRPr sz="5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6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80"/>
              </a:spcBef>
            </a:pPr>
            <a:r>
              <a:rPr sz="5250" spc="-310" dirty="0">
                <a:latin typeface="Tahoma"/>
                <a:cs typeface="Tahoma"/>
              </a:rPr>
              <a:t>180</a:t>
            </a:r>
            <a:endParaRPr sz="5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6C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030" y="446710"/>
            <a:ext cx="4514849" cy="4514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7517" y="4215958"/>
            <a:ext cx="4581524" cy="4581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62056" y="269560"/>
            <a:ext cx="4200524" cy="4200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78769" y="5372349"/>
            <a:ext cx="4133849" cy="41338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1840637"/>
            <a:ext cx="15556865" cy="5770245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7357745" algn="ctr">
              <a:lnSpc>
                <a:spcPct val="100000"/>
              </a:lnSpc>
              <a:spcBef>
                <a:spcPts val="2039"/>
              </a:spcBef>
            </a:pPr>
            <a:r>
              <a:rPr sz="5250" spc="100" dirty="0">
                <a:latin typeface="Tahoma"/>
                <a:cs typeface="Tahoma"/>
              </a:rPr>
              <a:t>90</a:t>
            </a:r>
            <a:endParaRPr sz="5250">
              <a:latin typeface="Tahoma"/>
              <a:cs typeface="Tahoma"/>
            </a:endParaRPr>
          </a:p>
          <a:p>
            <a:pPr marR="2012950" algn="ctr">
              <a:lnSpc>
                <a:spcPct val="100000"/>
              </a:lnSpc>
              <a:spcBef>
                <a:spcPts val="1945"/>
              </a:spcBef>
            </a:pPr>
            <a:r>
              <a:rPr sz="5250" spc="-310" dirty="0">
                <a:latin typeface="Tahoma"/>
                <a:cs typeface="Tahoma"/>
              </a:rPr>
              <a:t>180</a:t>
            </a:r>
            <a:endParaRPr sz="5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6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250" dirty="0">
                <a:latin typeface="Tahoma"/>
                <a:cs typeface="Tahoma"/>
              </a:rPr>
              <a:t>Ảnh</a:t>
            </a:r>
            <a:r>
              <a:rPr sz="5250" spc="-390" dirty="0">
                <a:latin typeface="Tahoma"/>
                <a:cs typeface="Tahoma"/>
              </a:rPr>
              <a:t> </a:t>
            </a:r>
            <a:r>
              <a:rPr sz="5250" spc="125" dirty="0">
                <a:latin typeface="Tahoma"/>
                <a:cs typeface="Tahoma"/>
              </a:rPr>
              <a:t>gốc</a:t>
            </a:r>
            <a:r>
              <a:rPr sz="5250" spc="-390" dirty="0">
                <a:latin typeface="Tahoma"/>
                <a:cs typeface="Tahoma"/>
              </a:rPr>
              <a:t> </a:t>
            </a:r>
            <a:r>
              <a:rPr sz="5250" spc="-25" dirty="0">
                <a:latin typeface="Tahoma"/>
                <a:cs typeface="Tahoma"/>
              </a:rPr>
              <a:t>(0)</a:t>
            </a:r>
            <a:endParaRPr sz="5250">
              <a:latin typeface="Tahoma"/>
              <a:cs typeface="Tahoma"/>
            </a:endParaRPr>
          </a:p>
          <a:p>
            <a:pPr marL="14462760">
              <a:lnSpc>
                <a:spcPct val="100000"/>
              </a:lnSpc>
              <a:spcBef>
                <a:spcPts val="1880"/>
              </a:spcBef>
            </a:pPr>
            <a:r>
              <a:rPr sz="5250" spc="-25" dirty="0">
                <a:latin typeface="Tahoma"/>
                <a:cs typeface="Tahoma"/>
              </a:rPr>
              <a:t>270</a:t>
            </a:r>
            <a:endParaRPr sz="5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194</Words>
  <Application>Microsoft Office PowerPoint</Application>
  <PresentationFormat>Custom</PresentationFormat>
  <Paragraphs>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Microsoft Sans Serif</vt:lpstr>
      <vt:lpstr>Tahoma</vt:lpstr>
      <vt:lpstr>Verdana</vt:lpstr>
      <vt:lpstr>Office Theme</vt:lpstr>
      <vt:lpstr>Xây dựng phần mềm nhận dạng 5 đối tượng trong phòng</vt:lpstr>
      <vt:lpstr>a. Thu thập dữ liệu</vt:lpstr>
      <vt:lpstr>Thu thập dữ liệu</vt:lpstr>
      <vt:lpstr>Bottle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lớp đối tượng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Xác định góc quay</vt:lpstr>
      <vt:lpstr>PowerPoint Presentation</vt:lpstr>
      <vt:lpstr>PowerPoint Presentation</vt:lpstr>
      <vt:lpstr>PowerPoint Presentation</vt:lpstr>
      <vt:lpstr>PowerPoint Presentation</vt:lpstr>
      <vt:lpstr>Triển khai mô hình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Blobs Basic Simple Presentation</dc:title>
  <dc:creator>Phạm Minh Huy</dc:creator>
  <cp:keywords>DAF2CHwuE-8,BAEr8bkL2uk</cp:keywords>
  <cp:lastModifiedBy>Phạm Minh Huy</cp:lastModifiedBy>
  <cp:revision>3</cp:revision>
  <dcterms:created xsi:type="dcterms:W3CDTF">2023-12-05T15:13:25Z</dcterms:created>
  <dcterms:modified xsi:type="dcterms:W3CDTF">2023-12-05T15:22:37Z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2023-12-05T00:00:00Z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2023-12-05T00:00:00Z</vt:filetime>
  </property>
</Properties>
</file>