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tantia" pitchFamily="18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Wingdings 2" pitchFamily="18" charset="2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1338" y="-66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853440" y="1645920"/>
            <a:ext cx="12562637" cy="2194560"/>
          </a:xfrm>
          <a:ln>
            <a:noFill/>
          </a:ln>
        </p:spPr>
        <p:txBody>
          <a:bodyPr vert="horz" tIns="0" rIns="2612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853440" y="3874243"/>
            <a:ext cx="12567514" cy="2103120"/>
          </a:xfrm>
        </p:spPr>
        <p:txBody>
          <a:bodyPr lIns="0" rIns="26124"/>
          <a:lstStyle>
            <a:lvl1pPr marL="0" marR="65311" indent="0" algn="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607040" y="1097282"/>
            <a:ext cx="3291840" cy="6254116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1520" y="1097282"/>
            <a:ext cx="9631680" cy="625411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563" y="1580083"/>
            <a:ext cx="12435840" cy="163494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8563" y="3245597"/>
            <a:ext cx="12435840" cy="1811654"/>
          </a:xfrm>
        </p:spPr>
        <p:txBody>
          <a:bodyPr lIns="65311" rIns="65311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315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437120" y="2304102"/>
            <a:ext cx="6461760" cy="5321808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</p:spPr>
        <p:txBody>
          <a:bodyPr tIns="65311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520" y="2226298"/>
            <a:ext cx="6464301" cy="791222"/>
          </a:xfrm>
        </p:spPr>
        <p:txBody>
          <a:bodyPr lIns="65311" tIns="0" rIns="65311" bIns="0" anchor="ctr">
            <a:noAutofit/>
          </a:bodyPr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7432041" y="2231709"/>
            <a:ext cx="6466840" cy="785812"/>
          </a:xfrm>
        </p:spPr>
        <p:txBody>
          <a:bodyPr lIns="65311" tIns="0" rIns="65311" bIns="0" anchor="ctr"/>
          <a:lstStyle>
            <a:lvl1pPr marL="0" indent="0">
              <a:buNone/>
              <a:defRPr sz="3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731520" y="3017520"/>
            <a:ext cx="6464301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7432041" y="3017520"/>
            <a:ext cx="6466840" cy="4614864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289280" cy="1371600"/>
          </a:xfrm>
        </p:spPr>
        <p:txBody>
          <a:bodyPr vert="horz" tIns="653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17222"/>
            <a:ext cx="4389120" cy="139446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097280" y="2011680"/>
            <a:ext cx="4389120" cy="5486400"/>
          </a:xfrm>
        </p:spPr>
        <p:txBody>
          <a:bodyPr lIns="26124" rIns="26124"/>
          <a:lstStyle>
            <a:lvl1pPr marL="0" indent="0" algn="l">
              <a:buNone/>
              <a:defRPr sz="20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300"/>
            </a:lvl4pPr>
            <a:lvl5pPr indent="0" algn="l">
              <a:buNone/>
              <a:defRPr sz="13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5720080" y="2011680"/>
            <a:ext cx="8178800" cy="5486400"/>
          </a:xfrm>
        </p:spPr>
        <p:txBody>
          <a:bodyPr tIns="0"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5065205" y="1329692"/>
            <a:ext cx="8412480" cy="49377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2806614" y="6431723"/>
            <a:ext cx="248717" cy="18653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360" y="1412396"/>
            <a:ext cx="3540557" cy="1899145"/>
          </a:xfrm>
        </p:spPr>
        <p:txBody>
          <a:bodyPr vert="horz" lIns="65311" tIns="65311" rIns="65311" bIns="65311" anchor="b"/>
          <a:lstStyle>
            <a:lvl1pPr algn="l">
              <a:buNone/>
              <a:defRPr sz="29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75360" y="3394542"/>
            <a:ext cx="3535680" cy="2615184"/>
          </a:xfrm>
        </p:spPr>
        <p:txBody>
          <a:bodyPr lIns="91435" rIns="65311" bIns="65311" anchor="t"/>
          <a:lstStyle>
            <a:lvl1pPr marL="0" indent="0" algn="l">
              <a:spcBef>
                <a:spcPts val="357"/>
              </a:spcBef>
              <a:buFontTx/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2923520" y="7627621"/>
            <a:ext cx="975360" cy="438150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5577269" y="1439420"/>
            <a:ext cx="7388352" cy="471830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5240" y="6979920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7010400" y="7463791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5240" y="-8573"/>
            <a:ext cx="14660880" cy="12496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010400" y="-8572"/>
            <a:ext cx="7620000" cy="7658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31520" y="844906"/>
            <a:ext cx="13167360" cy="1371600"/>
          </a:xfrm>
          <a:prstGeom prst="rect">
            <a:avLst/>
          </a:prstGeom>
        </p:spPr>
        <p:txBody>
          <a:bodyPr vert="horz" lIns="0" tIns="65311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731520" y="2322576"/>
            <a:ext cx="13167360" cy="5266944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1/10/2025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267200" y="7627621"/>
            <a:ext cx="536448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2679680" y="7627621"/>
            <a:ext cx="1219200" cy="4381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30427" y="242890"/>
            <a:ext cx="14688877" cy="779069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71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5268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5268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8087" indent="-30043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indent="-30043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819" indent="-30043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26124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261244" algn="l" rtl="0" eaLnBrk="1" latinLnBrk="0" hangingPunct="1">
        <a:spcBef>
          <a:spcPct val="20000"/>
        </a:spcBef>
        <a:buClr>
          <a:schemeClr val="tx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26124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89250" y="1220033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3351598" y="1220033"/>
            <a:ext cx="9322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Справочная система товаров для торговой фирмы</a:t>
            </a:r>
          </a:p>
          <a:p>
            <a:pPr marL="0" indent="0">
              <a:lnSpc>
                <a:spcPts val="3100"/>
              </a:lnSpc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89250" y="1885920"/>
            <a:ext cx="8922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Курсовая работа по дисциплине “Базы данных”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169" y="4433140"/>
            <a:ext cx="331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Выполнил студент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69" y="5220929"/>
            <a:ext cx="260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Касаткин Д.В.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071" y="5879690"/>
            <a:ext cx="2954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ПМИ-122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9123" y="7452852"/>
            <a:ext cx="2062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Муром 2024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17069" y="452284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Актуальность и цели проекта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20877" y="1238865"/>
            <a:ext cx="129392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современном бизнесе эффективное управление информацией о товарах – ключевой фактор успеха торговых фирм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Автоматизированные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информационные системы (АИС) позволяют оптимизировать процессы хранения, обработки и поиска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3) Справочная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система товаров предназначена для решения задач учета, анализа и контроля товаров.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440302" y="4855359"/>
            <a:ext cx="5101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Цель курсовой работы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24232" y="6056671"/>
            <a:ext cx="12624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Создание информационной системы для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1) Добавления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, просмотра, редактирования и поиска товаров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Формирования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отчетов о поставках и взаимодействиях с фирмами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5288161" y="688258"/>
            <a:ext cx="3518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Задачи проекта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35742" y="1877961"/>
            <a:ext cx="131752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предметной области и выделение ключевых сущностей (товары, фирмы, магазины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14350" indent="-514350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2) Проектирование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логической, концептуальной и физической моделей базы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данных.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3) Реализация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физической модели в СУБД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4) Разработка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пользовательского интерфейса 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 использованием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5) Создание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функционала для добавления, просмотра, редактирования, поиска товаров и формирования отчетов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6) Проведение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тестирования и отладки системы.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361374" y="816077"/>
            <a:ext cx="36565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Модели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9905" y="2054942"/>
            <a:ext cx="4324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Логическая модель (схема сущностей и связей)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012" y="2511483"/>
            <a:ext cx="4125282" cy="44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4788514" y="2054942"/>
            <a:ext cx="518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Концептуальная модель (схема связей между таблицами)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3014" y="2511483"/>
            <a:ext cx="5040244" cy="295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10272146" y="2054942"/>
            <a:ext cx="4228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Физическая модель (схема таблиц и их полей)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43258" y="2511483"/>
            <a:ext cx="5022155" cy="266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421684" y="977687"/>
            <a:ext cx="5383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Технологии реализации</a:t>
            </a:r>
          </a:p>
        </p:txBody>
      </p:sp>
      <p:pic>
        <p:nvPicPr>
          <p:cNvPr id="34818" name="Picture 2" descr="Picture backgrou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314" y="3645958"/>
            <a:ext cx="3867070" cy="2175227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654499" y="6159500"/>
            <a:ext cx="3767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Язык программирования: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pic>
        <p:nvPicPr>
          <p:cNvPr id="34820" name="Picture 4" descr="Picture backgrou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5684" y="3611114"/>
            <a:ext cx="2149557" cy="2146300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4919286" y="6159500"/>
            <a:ext cx="373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Графический интерфейс: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Tkinter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2" name="Picture 6" descr="Picture backgrou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05081" y="3611114"/>
            <a:ext cx="3980712" cy="2210071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9247867" y="6159500"/>
            <a:ext cx="5017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Система управления базами данных: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SQLite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664628" y="876300"/>
            <a:ext cx="6613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Пользовательский интерфейс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5957" y="1682499"/>
            <a:ext cx="5892843" cy="24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1015957" y="4172201"/>
            <a:ext cx="275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Главное окно приложения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04460" y="1584186"/>
            <a:ext cx="4703540" cy="253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504460" y="4172201"/>
            <a:ext cx="239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Окно добавления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товара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424" y="5694667"/>
            <a:ext cx="6163376" cy="97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45424" y="6896100"/>
            <a:ext cx="262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Окно просмотра товаров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Рисунок 1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04460" y="5694667"/>
            <a:ext cx="2934335" cy="1122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9383418" y="6896100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Окно отчётов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45337" y="798909"/>
            <a:ext cx="7415927" cy="1245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050"/>
              </a:lnSpc>
            </a:pP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Тестирование и результаты</a:t>
            </a:r>
          </a:p>
          <a:p>
            <a:pPr marL="0" indent="0">
              <a:lnSpc>
                <a:spcPts val="6050"/>
              </a:lnSpc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9400" y="2844800"/>
            <a:ext cx="5092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1) Проведено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тестирование и отладка системы для обеспечения стабильной и корректной работы.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2) Приложение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корректно выполняет все заявленные функции.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3) Выявленные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ошибки были исправлены.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2100" y="2064167"/>
            <a:ext cx="2034193" cy="170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6705" y="2914250"/>
            <a:ext cx="5939790" cy="55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6705" y="2044700"/>
            <a:ext cx="5939790" cy="58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72100" y="3915946"/>
            <a:ext cx="184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Добавление товара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6500" y="3915946"/>
            <a:ext cx="3026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Фильтрация товара по названию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5363746"/>
            <a:ext cx="4135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Отчёт по поставкам за определённый период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583011"/>
            <a:ext cx="8684895" cy="65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061264" y="5363746"/>
            <a:ext cx="1615236" cy="223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0419243" y="7600635"/>
            <a:ext cx="2866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Просмотр изображения товара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72818" y="6095980"/>
            <a:ext cx="2266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272818" y="7534255"/>
            <a:ext cx="2021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Перемещение товара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6600" y="736600"/>
            <a:ext cx="2798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41500" y="2019300"/>
            <a:ext cx="11645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справочная система товаров для торговой фирмы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/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2) Система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позволяет эффективно управлять информацией о товарах, поставках и фирмах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3) Поставленные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цели и задачи выполнены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4) Систему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можно расширить новыми функциями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5) Проект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показал навыки, полученные в процессе изучения дисциплины “Базы данных”.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345</Words>
  <Application>Microsoft Office PowerPoint</Application>
  <PresentationFormat>Произвольный</PresentationFormat>
  <Paragraphs>67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Constantia</vt:lpstr>
      <vt:lpstr>Times New Roman</vt:lpstr>
      <vt:lpstr>Calibri</vt:lpstr>
      <vt:lpstr>Wingdings 2</vt:lpstr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Daniil Kasatkin</cp:lastModifiedBy>
  <cp:revision>6</cp:revision>
  <dcterms:created xsi:type="dcterms:W3CDTF">2025-01-10T05:01:29Z</dcterms:created>
  <dcterms:modified xsi:type="dcterms:W3CDTF">2025-01-10T06:06:32Z</dcterms:modified>
</cp:coreProperties>
</file>