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4040-9149-45DD-9B20-099F4D9B57ED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36C8-0BEE-47D6-93E5-0B1F135F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0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4040-9149-45DD-9B20-099F4D9B57ED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36C8-0BEE-47D6-93E5-0B1F135F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4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4040-9149-45DD-9B20-099F4D9B57ED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36C8-0BEE-47D6-93E5-0B1F135F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7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4040-9149-45DD-9B20-099F4D9B57ED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36C8-0BEE-47D6-93E5-0B1F135F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44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4040-9149-45DD-9B20-099F4D9B57ED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36C8-0BEE-47D6-93E5-0B1F135F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29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4040-9149-45DD-9B20-099F4D9B57ED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36C8-0BEE-47D6-93E5-0B1F135F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4040-9149-45DD-9B20-099F4D9B57ED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36C8-0BEE-47D6-93E5-0B1F135F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4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4040-9149-45DD-9B20-099F4D9B57ED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36C8-0BEE-47D6-93E5-0B1F135F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0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4040-9149-45DD-9B20-099F4D9B57ED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36C8-0BEE-47D6-93E5-0B1F135F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7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4040-9149-45DD-9B20-099F4D9B57ED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36C8-0BEE-47D6-93E5-0B1F135F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7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4040-9149-45DD-9B20-099F4D9B57ED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36C8-0BEE-47D6-93E5-0B1F135F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6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D4040-9149-45DD-9B20-099F4D9B57ED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736C8-0BEE-47D6-93E5-0B1F135F0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8691" y="688489"/>
            <a:ext cx="9144000" cy="2904565"/>
          </a:xfrm>
        </p:spPr>
        <p:txBody>
          <a:bodyPr>
            <a:normAutofit/>
          </a:bodyPr>
          <a:lstStyle/>
          <a:p>
            <a:r>
              <a:rPr lang="en-US" sz="7200" dirty="0" smtClean="0"/>
              <a:t>	Slip-Cart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63706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Technology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26685" cy="4351338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	 </a:t>
            </a:r>
            <a:r>
              <a:rPr lang="en-US" dirty="0" smtClean="0"/>
              <a:t>    Front-End</a:t>
            </a:r>
          </a:p>
          <a:p>
            <a:r>
              <a:rPr lang="en-US" dirty="0" smtClean="0"/>
              <a:t>HTML</a:t>
            </a:r>
          </a:p>
          <a:p>
            <a:r>
              <a:rPr lang="en-US" dirty="0" smtClean="0"/>
              <a:t>CSS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Bootstrap</a:t>
            </a:r>
          </a:p>
          <a:p>
            <a:r>
              <a:rPr lang="en-US" dirty="0" smtClean="0"/>
              <a:t>Angular</a:t>
            </a:r>
            <a:r>
              <a:rPr lang="en-US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06671" y="1825625"/>
            <a:ext cx="4787153" cy="42976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		</a:t>
            </a:r>
            <a:r>
              <a:rPr lang="en-US" sz="2400" dirty="0" smtClean="0"/>
              <a:t>Back-End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Express Serve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 smtClean="0"/>
              <a:t>		Database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Mongo 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10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31659" y="282388"/>
            <a:ext cx="2514600" cy="8875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1304365"/>
            <a:ext cx="11948832" cy="5351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1721224"/>
            <a:ext cx="1452282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2"/>
          </p:cNvCxnSpPr>
          <p:nvPr/>
        </p:nvCxnSpPr>
        <p:spPr>
          <a:xfrm>
            <a:off x="5788959" y="1169894"/>
            <a:ext cx="6723" cy="134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39988" y="1721224"/>
            <a:ext cx="1976718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Dashboard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046259" y="1721224"/>
            <a:ext cx="1909482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044953" y="1721224"/>
            <a:ext cx="1613647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Orders</a:t>
            </a:r>
            <a:endParaRPr lang="en-US" dirty="0"/>
          </a:p>
        </p:txBody>
      </p:sp>
      <p:cxnSp>
        <p:nvCxnSpPr>
          <p:cNvPr id="15" name="Straight Connector 14"/>
          <p:cNvCxnSpPr>
            <a:stCxn id="6" idx="2"/>
          </p:cNvCxnSpPr>
          <p:nvPr/>
        </p:nvCxnSpPr>
        <p:spPr>
          <a:xfrm>
            <a:off x="1640541" y="2407024"/>
            <a:ext cx="0" cy="5513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640541" y="2958353"/>
            <a:ext cx="4034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43953" y="2682688"/>
            <a:ext cx="1452282" cy="6252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Registration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640541" y="2971800"/>
            <a:ext cx="0" cy="1143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640541" y="4114800"/>
            <a:ext cx="4034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043953" y="3899647"/>
            <a:ext cx="1452282" cy="9547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Profile</a:t>
            </a:r>
          </a:p>
          <a:p>
            <a:pPr algn="ctr"/>
            <a:r>
              <a:rPr lang="en-US" dirty="0" smtClean="0"/>
              <a:t>(Advanced Version)</a:t>
            </a:r>
          </a:p>
        </p:txBody>
      </p:sp>
      <p:cxnSp>
        <p:nvCxnSpPr>
          <p:cNvPr id="33" name="Straight Connector 32"/>
          <p:cNvCxnSpPr>
            <a:stCxn id="9" idx="2"/>
          </p:cNvCxnSpPr>
          <p:nvPr/>
        </p:nvCxnSpPr>
        <p:spPr>
          <a:xfrm>
            <a:off x="4928347" y="2407024"/>
            <a:ext cx="0" cy="18422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620871" y="2682688"/>
            <a:ext cx="1425388" cy="6252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</a:t>
            </a:r>
            <a:endParaRPr lang="en-US" dirty="0"/>
          </a:p>
        </p:txBody>
      </p:sp>
      <p:cxnSp>
        <p:nvCxnSpPr>
          <p:cNvPr id="36" name="Straight Connector 35"/>
          <p:cNvCxnSpPr>
            <a:endCxn id="34" idx="1"/>
          </p:cNvCxnSpPr>
          <p:nvPr/>
        </p:nvCxnSpPr>
        <p:spPr>
          <a:xfrm>
            <a:off x="4928347" y="2995332"/>
            <a:ext cx="6925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620871" y="3899647"/>
            <a:ext cx="1425388" cy="6992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Product Information</a:t>
            </a:r>
            <a:endParaRPr lang="en-US" dirty="0"/>
          </a:p>
        </p:txBody>
      </p:sp>
      <p:cxnSp>
        <p:nvCxnSpPr>
          <p:cNvPr id="39" name="Straight Connector 38"/>
          <p:cNvCxnSpPr>
            <a:endCxn id="37" idx="1"/>
          </p:cNvCxnSpPr>
          <p:nvPr/>
        </p:nvCxnSpPr>
        <p:spPr>
          <a:xfrm>
            <a:off x="4928347" y="4249270"/>
            <a:ext cx="692524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8606118" y="2682688"/>
            <a:ext cx="1438835" cy="6252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Cart Information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8001000" y="2407024"/>
            <a:ext cx="0" cy="588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40" idx="1"/>
          </p:cNvCxnSpPr>
          <p:nvPr/>
        </p:nvCxnSpPr>
        <p:spPr>
          <a:xfrm>
            <a:off x="8014447" y="2995332"/>
            <a:ext cx="5916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10892118" y="2682688"/>
            <a:ext cx="1169894" cy="6252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Summary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10636624" y="2407024"/>
            <a:ext cx="13446" cy="5883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46" idx="1"/>
          </p:cNvCxnSpPr>
          <p:nvPr/>
        </p:nvCxnSpPr>
        <p:spPr>
          <a:xfrm>
            <a:off x="10650070" y="2995332"/>
            <a:ext cx="2420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0931338" y="4007224"/>
            <a:ext cx="1130674" cy="75841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History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10636624" y="2995332"/>
            <a:ext cx="13446" cy="12539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10650070" y="4222376"/>
            <a:ext cx="281268" cy="16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1516829" y="1304365"/>
            <a:ext cx="10757" cy="416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9" idx="0"/>
          </p:cNvCxnSpPr>
          <p:nvPr/>
        </p:nvCxnSpPr>
        <p:spPr>
          <a:xfrm>
            <a:off x="4928347" y="1304365"/>
            <a:ext cx="0" cy="416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10" idx="0"/>
          </p:cNvCxnSpPr>
          <p:nvPr/>
        </p:nvCxnSpPr>
        <p:spPr>
          <a:xfrm>
            <a:off x="8001000" y="1304365"/>
            <a:ext cx="0" cy="416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10892118" y="1304365"/>
            <a:ext cx="1" cy="416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2043953" y="5271247"/>
            <a:ext cx="1366221" cy="69924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US" dirty="0"/>
          </a:p>
        </p:txBody>
      </p:sp>
      <p:cxnSp>
        <p:nvCxnSpPr>
          <p:cNvPr id="74" name="Straight Connector 73"/>
          <p:cNvCxnSpPr/>
          <p:nvPr/>
        </p:nvCxnSpPr>
        <p:spPr>
          <a:xfrm>
            <a:off x="1640541" y="4114800"/>
            <a:ext cx="0" cy="1522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72" idx="1"/>
          </p:cNvCxnSpPr>
          <p:nvPr/>
        </p:nvCxnSpPr>
        <p:spPr>
          <a:xfrm>
            <a:off x="1640541" y="5620870"/>
            <a:ext cx="40341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657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22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 Slip-Cart</vt:lpstr>
      <vt:lpstr>   Technology Stack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D-Mart</dc:title>
  <dc:creator>Mihir Panchal</dc:creator>
  <cp:lastModifiedBy>Mihir Panchal</cp:lastModifiedBy>
  <cp:revision>6</cp:revision>
  <dcterms:created xsi:type="dcterms:W3CDTF">2020-02-24T15:06:55Z</dcterms:created>
  <dcterms:modified xsi:type="dcterms:W3CDTF">2020-02-24T15:56:42Z</dcterms:modified>
</cp:coreProperties>
</file>