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1" r:id="rId6"/>
    <p:sldId id="266" r:id="rId7"/>
    <p:sldId id="263" r:id="rId8"/>
    <p:sldId id="274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34" autoAdjust="0"/>
  </p:normalViewPr>
  <p:slideViewPr>
    <p:cSldViewPr snapToGrid="0">
      <p:cViewPr varScale="1">
        <p:scale>
          <a:sx n="79" d="100"/>
          <a:sy n="79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i="0" dirty="0">
              <a:solidFill>
                <a:schemeClr val="bg1"/>
              </a:solidFill>
            </a:rPr>
            <a:t>Paul Miller</a:t>
          </a:r>
          <a:endParaRPr lang="en-US" sz="1800" dirty="0">
            <a:solidFill>
              <a:schemeClr val="bg1"/>
            </a:solidFill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/>
        </a:p>
      </dgm:t>
    </dgm:pt>
    <dgm:pt modelId="{BC68B812-A325-41D8-A08E-C2392666DF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i="0" dirty="0">
              <a:solidFill>
                <a:schemeClr val="bg1"/>
              </a:solidFill>
            </a:rPr>
            <a:t>Email</a:t>
          </a:r>
          <a:br>
            <a:rPr lang="en-US" sz="2200" dirty="0">
              <a:solidFill>
                <a:schemeClr val="bg1"/>
              </a:solidFill>
            </a:rPr>
          </a:br>
          <a:r>
            <a:rPr lang="en-US" sz="1800" dirty="0">
              <a:solidFill>
                <a:schemeClr val="bg1"/>
              </a:solidFill>
            </a:rPr>
            <a:t>pdmill@gmail.com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/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/>
        </a:p>
      </dgm:t>
    </dgm:pt>
    <dgm:pt modelId="{7D1766B6-66CF-40CE-9693-BD20AFFFA3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i="0" dirty="0">
              <a:solidFill>
                <a:schemeClr val="bg1"/>
              </a:solidFill>
            </a:rPr>
            <a:t>Phone</a:t>
          </a:r>
          <a:br>
            <a:rPr lang="en-US" sz="2200" dirty="0">
              <a:solidFill>
                <a:schemeClr val="bg1"/>
              </a:solidFill>
            </a:rPr>
          </a:br>
          <a:r>
            <a:rPr lang="en-US" sz="2200" dirty="0">
              <a:solidFill>
                <a:schemeClr val="bg1"/>
              </a:solidFill>
            </a:rPr>
            <a:t>919-672-3099</a:t>
          </a:r>
          <a:endParaRPr lang="en-US" sz="1800" b="0" dirty="0">
            <a:solidFill>
              <a:schemeClr val="bg1"/>
            </a:solidFill>
          </a:endParaRP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/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3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3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1" presStyleCnt="3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1" presStyleCnt="3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2" presStyleCnt="3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2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1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AC8A67FF-09EA-4C04-AE25-5A9F33A57654}" type="presParOf" srcId="{F61FEBF0-CB2F-4364-8F44-722FB7578D18}" destId="{763367BB-4527-4646-8015-D79C10A337E8}" srcOrd="2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3" destOrd="0" presId="urn:microsoft.com/office/officeart/2018/2/layout/IconVerticalSolidList"/>
    <dgm:cxn modelId="{69E1E3B7-31C1-4B29-966A-E5A8BB0D531A}" type="presParOf" srcId="{F61FEBF0-CB2F-4364-8F44-722FB7578D18}" destId="{DD57C002-1714-4E12-872A-FCE88CC043FE}" srcOrd="4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537"/>
          <a:ext cx="4491257" cy="125763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380435" y="283505"/>
          <a:ext cx="691700" cy="6917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452570" y="537"/>
          <a:ext cx="3038686" cy="12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00" tIns="133100" rIns="133100" bIns="13310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 dirty="0">
              <a:solidFill>
                <a:schemeClr val="bg1"/>
              </a:solidFill>
            </a:rPr>
            <a:t>Paul Miller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452570" y="537"/>
        <a:ext cx="3038686" cy="1257636"/>
      </dsp:txXfrm>
    </dsp:sp>
    <dsp:sp modelId="{712D2B29-4977-4B70-ABE9-215A9E804015}">
      <dsp:nvSpPr>
        <dsp:cNvPr id="0" name=""/>
        <dsp:cNvSpPr/>
      </dsp:nvSpPr>
      <dsp:spPr>
        <a:xfrm>
          <a:off x="0" y="1572583"/>
          <a:ext cx="4491257" cy="125763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380435" y="1855551"/>
          <a:ext cx="691700" cy="6917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452570" y="1572583"/>
          <a:ext cx="3038686" cy="12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00" tIns="133100" rIns="133100" bIns="133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dirty="0">
              <a:solidFill>
                <a:schemeClr val="bg1"/>
              </a:solidFill>
            </a:rPr>
            <a:t>Email</a:t>
          </a:r>
          <a:br>
            <a:rPr lang="en-US" sz="2200" kern="1200" dirty="0">
              <a:solidFill>
                <a:schemeClr val="bg1"/>
              </a:solidFill>
            </a:rPr>
          </a:br>
          <a:r>
            <a:rPr lang="en-US" sz="1800" kern="1200" dirty="0">
              <a:solidFill>
                <a:schemeClr val="bg1"/>
              </a:solidFill>
            </a:rPr>
            <a:t>pdmill@gmail.com</a:t>
          </a:r>
        </a:p>
      </dsp:txBody>
      <dsp:txXfrm>
        <a:off x="1452570" y="1572583"/>
        <a:ext cx="3038686" cy="1257636"/>
      </dsp:txXfrm>
    </dsp:sp>
    <dsp:sp modelId="{59534EC1-7FD9-454B-8378-AACE14683CA9}">
      <dsp:nvSpPr>
        <dsp:cNvPr id="0" name=""/>
        <dsp:cNvSpPr/>
      </dsp:nvSpPr>
      <dsp:spPr>
        <a:xfrm>
          <a:off x="0" y="3144628"/>
          <a:ext cx="4491257" cy="125763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380435" y="3427597"/>
          <a:ext cx="691700" cy="6917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1452570" y="3144628"/>
          <a:ext cx="3038686" cy="12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00" tIns="133100" rIns="133100" bIns="133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dirty="0">
              <a:solidFill>
                <a:schemeClr val="bg1"/>
              </a:solidFill>
            </a:rPr>
            <a:t>Phone</a:t>
          </a:r>
          <a:br>
            <a:rPr lang="en-US" sz="2200" kern="1200" dirty="0">
              <a:solidFill>
                <a:schemeClr val="bg1"/>
              </a:solidFill>
            </a:rPr>
          </a:br>
          <a:r>
            <a:rPr lang="en-US" sz="2200" kern="1200" dirty="0">
              <a:solidFill>
                <a:schemeClr val="bg1"/>
              </a:solidFill>
            </a:rPr>
            <a:t>919-672-3099</a:t>
          </a:r>
          <a:endParaRPr lang="en-US" sz="1800" b="0" kern="1200" dirty="0">
            <a:solidFill>
              <a:schemeClr val="bg1"/>
            </a:solidFill>
          </a:endParaRPr>
        </a:p>
      </dsp:txBody>
      <dsp:txXfrm>
        <a:off x="1452570" y="3144628"/>
        <a:ext cx="3038686" cy="125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0DF988-5CAB-432B-8D0B-D8C3E059DF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356AA-AEFC-428A-8BD0-AA2D3C5918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7DEA4-367D-4080-83F2-8D3D2CA6B32A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65BBC-F712-4550-A53A-E3704893E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44CF1-DDB6-4D6E-8031-215AE90439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08541-035C-4B65-9610-76D15F8AC2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0E602-17AB-462D-97EB-415C7E6D4A8D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CF3A1-9863-43A3-B39B-8E6FEFD6E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1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4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1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71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91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6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86114-9098-435A-92ED-EB5C60A8594F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3677EC-F535-460C-B8F2-2DE379673467}"/>
              </a:ext>
            </a:extLst>
          </p:cNvPr>
          <p:cNvSpPr/>
          <p:nvPr/>
        </p:nvSpPr>
        <p:spPr>
          <a:xfrm>
            <a:off x="7538301" y="359999"/>
            <a:ext cx="4294899" cy="613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0D9D9-BD9E-4496-B006-48F8564772EA}"/>
              </a:ext>
            </a:extLst>
          </p:cNvPr>
          <p:cNvSpPr/>
          <p:nvPr/>
        </p:nvSpPr>
        <p:spPr>
          <a:xfrm>
            <a:off x="7180411" y="711624"/>
            <a:ext cx="4294899" cy="538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97580-930D-4D78-B1CF-B3362065422C}"/>
              </a:ext>
            </a:extLst>
          </p:cNvPr>
          <p:cNvSpPr/>
          <p:nvPr/>
        </p:nvSpPr>
        <p:spPr>
          <a:xfrm flipH="1">
            <a:off x="7538301" y="724153"/>
            <a:ext cx="357889" cy="357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7CCE60-6E08-4CDE-B013-9C636A46C8A2}"/>
              </a:ext>
            </a:extLst>
          </p:cNvPr>
          <p:cNvSpPr/>
          <p:nvPr/>
        </p:nvSpPr>
        <p:spPr>
          <a:xfrm flipH="1">
            <a:off x="7538301" y="5739959"/>
            <a:ext cx="357889" cy="357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4AC3B-AEEF-47EF-9226-CF64AC78260D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7871790" y="2042319"/>
            <a:ext cx="3168000" cy="238760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BF959-E47C-478B-BD16-0D4D033531B8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7871790" y="5166704"/>
            <a:ext cx="3168000" cy="7669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5E8A1-43CB-4B51-9B45-2010B5833B02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58FB8-19A9-47B1-8D16-FC78E7E2D1ED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3ED610-C66B-4824-A437-94E15AA5FF81}"/>
              </a:ext>
            </a:extLst>
          </p:cNvPr>
          <p:cNvSpPr/>
          <p:nvPr userDrawn="1"/>
        </p:nvSpPr>
        <p:spPr>
          <a:xfrm>
            <a:off x="6817676" y="4469671"/>
            <a:ext cx="720624" cy="2028329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6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096F10-4648-48FC-B20E-41DB833A838F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C63F9B-C252-4EF8-A01A-4BA6640780A5}"/>
              </a:ext>
            </a:extLst>
          </p:cNvPr>
          <p:cNvSpPr/>
          <p:nvPr userDrawn="1"/>
        </p:nvSpPr>
        <p:spPr>
          <a:xfrm>
            <a:off x="4065847" y="0"/>
            <a:ext cx="4060307" cy="1836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DF43FB-5D85-4CAC-94B0-3E2C9D518297}"/>
              </a:ext>
            </a:extLst>
          </p:cNvPr>
          <p:cNvSpPr/>
          <p:nvPr userDrawn="1"/>
        </p:nvSpPr>
        <p:spPr>
          <a:xfrm>
            <a:off x="4250406" y="5778000"/>
            <a:ext cx="3691188" cy="1080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F3112-D486-4882-BC48-3F763332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860" y="360000"/>
            <a:ext cx="4015409" cy="1330688"/>
          </a:xfrm>
        </p:spPr>
        <p:txBody>
          <a:bodyPr anchor="b"/>
          <a:lstStyle>
            <a:lvl1pPr algn="ctr">
              <a:defRPr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3C519-9032-4600-BB7F-55E3FE8507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F790-447F-4F64-BFC2-EE7CB51D0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052014-F3D5-4680-A8B9-D47134B2BB0F}"/>
              </a:ext>
            </a:extLst>
          </p:cNvPr>
          <p:cNvSpPr/>
          <p:nvPr userDrawn="1"/>
        </p:nvSpPr>
        <p:spPr>
          <a:xfrm>
            <a:off x="720000" y="720000"/>
            <a:ext cx="10753200" cy="5382000"/>
          </a:xfrm>
          <a:custGeom>
            <a:avLst/>
            <a:gdLst>
              <a:gd name="connsiteX0" fmla="*/ 0 w 10753200"/>
              <a:gd name="connsiteY0" fmla="*/ 0 h 5382000"/>
              <a:gd name="connsiteX1" fmla="*/ 2946000 w 10753200"/>
              <a:gd name="connsiteY1" fmla="*/ 0 h 5382000"/>
              <a:gd name="connsiteX2" fmla="*/ 2946000 w 10753200"/>
              <a:gd name="connsiteY2" fmla="*/ 745624 h 5382000"/>
              <a:gd name="connsiteX3" fmla="*/ 7806000 w 10753200"/>
              <a:gd name="connsiteY3" fmla="*/ 745624 h 5382000"/>
              <a:gd name="connsiteX4" fmla="*/ 7806000 w 10753200"/>
              <a:gd name="connsiteY4" fmla="*/ 0 h 5382000"/>
              <a:gd name="connsiteX5" fmla="*/ 10753200 w 10753200"/>
              <a:gd name="connsiteY5" fmla="*/ 0 h 5382000"/>
              <a:gd name="connsiteX6" fmla="*/ 10753200 w 10753200"/>
              <a:gd name="connsiteY6" fmla="*/ 5382000 h 5382000"/>
              <a:gd name="connsiteX7" fmla="*/ 0 w 10753200"/>
              <a:gd name="connsiteY7" fmla="*/ 5382000 h 5382000"/>
              <a:gd name="connsiteX0" fmla="*/ 7806000 w 10753200"/>
              <a:gd name="connsiteY0" fmla="*/ 745624 h 5382000"/>
              <a:gd name="connsiteX1" fmla="*/ 7806000 w 10753200"/>
              <a:gd name="connsiteY1" fmla="*/ 0 h 5382000"/>
              <a:gd name="connsiteX2" fmla="*/ 10753200 w 10753200"/>
              <a:gd name="connsiteY2" fmla="*/ 0 h 5382000"/>
              <a:gd name="connsiteX3" fmla="*/ 10753200 w 10753200"/>
              <a:gd name="connsiteY3" fmla="*/ 5382000 h 5382000"/>
              <a:gd name="connsiteX4" fmla="*/ 0 w 10753200"/>
              <a:gd name="connsiteY4" fmla="*/ 5382000 h 5382000"/>
              <a:gd name="connsiteX5" fmla="*/ 0 w 10753200"/>
              <a:gd name="connsiteY5" fmla="*/ 0 h 5382000"/>
              <a:gd name="connsiteX6" fmla="*/ 2946000 w 10753200"/>
              <a:gd name="connsiteY6" fmla="*/ 0 h 5382000"/>
              <a:gd name="connsiteX7" fmla="*/ 2946000 w 10753200"/>
              <a:gd name="connsiteY7" fmla="*/ 745624 h 5382000"/>
              <a:gd name="connsiteX8" fmla="*/ 7897440 w 10753200"/>
              <a:gd name="connsiteY8" fmla="*/ 837064 h 5382000"/>
              <a:gd name="connsiteX0" fmla="*/ 7806000 w 10753200"/>
              <a:gd name="connsiteY0" fmla="*/ 745624 h 5382000"/>
              <a:gd name="connsiteX1" fmla="*/ 7806000 w 10753200"/>
              <a:gd name="connsiteY1" fmla="*/ 0 h 5382000"/>
              <a:gd name="connsiteX2" fmla="*/ 10753200 w 10753200"/>
              <a:gd name="connsiteY2" fmla="*/ 0 h 5382000"/>
              <a:gd name="connsiteX3" fmla="*/ 10753200 w 10753200"/>
              <a:gd name="connsiteY3" fmla="*/ 5382000 h 5382000"/>
              <a:gd name="connsiteX4" fmla="*/ 0 w 10753200"/>
              <a:gd name="connsiteY4" fmla="*/ 5382000 h 5382000"/>
              <a:gd name="connsiteX5" fmla="*/ 0 w 10753200"/>
              <a:gd name="connsiteY5" fmla="*/ 0 h 5382000"/>
              <a:gd name="connsiteX6" fmla="*/ 2946000 w 10753200"/>
              <a:gd name="connsiteY6" fmla="*/ 0 h 5382000"/>
              <a:gd name="connsiteX7" fmla="*/ 2946000 w 10753200"/>
              <a:gd name="connsiteY7" fmla="*/ 745624 h 5382000"/>
              <a:gd name="connsiteX0" fmla="*/ 7806000 w 10753200"/>
              <a:gd name="connsiteY0" fmla="*/ 0 h 5382000"/>
              <a:gd name="connsiteX1" fmla="*/ 10753200 w 10753200"/>
              <a:gd name="connsiteY1" fmla="*/ 0 h 5382000"/>
              <a:gd name="connsiteX2" fmla="*/ 10753200 w 10753200"/>
              <a:gd name="connsiteY2" fmla="*/ 5382000 h 5382000"/>
              <a:gd name="connsiteX3" fmla="*/ 0 w 10753200"/>
              <a:gd name="connsiteY3" fmla="*/ 5382000 h 5382000"/>
              <a:gd name="connsiteX4" fmla="*/ 0 w 10753200"/>
              <a:gd name="connsiteY4" fmla="*/ 0 h 5382000"/>
              <a:gd name="connsiteX5" fmla="*/ 2946000 w 10753200"/>
              <a:gd name="connsiteY5" fmla="*/ 0 h 5382000"/>
              <a:gd name="connsiteX6" fmla="*/ 2946000 w 10753200"/>
              <a:gd name="connsiteY6" fmla="*/ 745624 h 5382000"/>
              <a:gd name="connsiteX0" fmla="*/ 7806000 w 10753200"/>
              <a:gd name="connsiteY0" fmla="*/ 0 h 5382000"/>
              <a:gd name="connsiteX1" fmla="*/ 10753200 w 10753200"/>
              <a:gd name="connsiteY1" fmla="*/ 0 h 5382000"/>
              <a:gd name="connsiteX2" fmla="*/ 10753200 w 10753200"/>
              <a:gd name="connsiteY2" fmla="*/ 5382000 h 5382000"/>
              <a:gd name="connsiteX3" fmla="*/ 0 w 10753200"/>
              <a:gd name="connsiteY3" fmla="*/ 5382000 h 5382000"/>
              <a:gd name="connsiteX4" fmla="*/ 0 w 10753200"/>
              <a:gd name="connsiteY4" fmla="*/ 0 h 5382000"/>
              <a:gd name="connsiteX5" fmla="*/ 2946000 w 10753200"/>
              <a:gd name="connsiteY5" fmla="*/ 0 h 538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3200" h="5382000">
                <a:moveTo>
                  <a:pt x="7806000" y="0"/>
                </a:moveTo>
                <a:lnTo>
                  <a:pt x="10753200" y="0"/>
                </a:lnTo>
                <a:lnTo>
                  <a:pt x="10753200" y="5382000"/>
                </a:lnTo>
                <a:lnTo>
                  <a:pt x="0" y="5382000"/>
                </a:lnTo>
                <a:lnTo>
                  <a:pt x="0" y="0"/>
                </a:lnTo>
                <a:lnTo>
                  <a:pt x="2946000" y="0"/>
                </a:lnTo>
              </a:path>
            </a:pathLst>
          </a:custGeom>
          <a:noFill/>
          <a:ln>
            <a:solidFill>
              <a:schemeClr val="bg1"/>
            </a:solidFill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Top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096F10-4648-48FC-B20E-41DB833A838F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C63F9B-C252-4EF8-A01A-4BA6640780A5}"/>
              </a:ext>
            </a:extLst>
          </p:cNvPr>
          <p:cNvSpPr/>
          <p:nvPr userDrawn="1"/>
        </p:nvSpPr>
        <p:spPr>
          <a:xfrm>
            <a:off x="4065847" y="0"/>
            <a:ext cx="4060307" cy="1836000"/>
          </a:xfrm>
          <a:prstGeom prst="rect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DF43FB-5D85-4CAC-94B0-3E2C9D518297}"/>
              </a:ext>
            </a:extLst>
          </p:cNvPr>
          <p:cNvSpPr/>
          <p:nvPr userDrawn="1"/>
        </p:nvSpPr>
        <p:spPr>
          <a:xfrm>
            <a:off x="4250406" y="5778000"/>
            <a:ext cx="3691188" cy="1080000"/>
          </a:xfrm>
          <a:prstGeom prst="rect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F3112-D486-4882-BC48-3F763332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860" y="360000"/>
            <a:ext cx="4015409" cy="1330688"/>
          </a:xfrm>
        </p:spPr>
        <p:txBody>
          <a:bodyPr anchor="b"/>
          <a:lstStyle>
            <a:lvl1pPr algn="ctr">
              <a:defRPr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3C519-9032-4600-BB7F-55E3FE8507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F790-447F-4F64-BFC2-EE7CB51D0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052014-F3D5-4680-A8B9-D47134B2BB0F}"/>
              </a:ext>
            </a:extLst>
          </p:cNvPr>
          <p:cNvSpPr/>
          <p:nvPr userDrawn="1"/>
        </p:nvSpPr>
        <p:spPr>
          <a:xfrm>
            <a:off x="720000" y="720000"/>
            <a:ext cx="10753200" cy="5382000"/>
          </a:xfrm>
          <a:custGeom>
            <a:avLst/>
            <a:gdLst>
              <a:gd name="connsiteX0" fmla="*/ 0 w 10753200"/>
              <a:gd name="connsiteY0" fmla="*/ 0 h 5382000"/>
              <a:gd name="connsiteX1" fmla="*/ 2946000 w 10753200"/>
              <a:gd name="connsiteY1" fmla="*/ 0 h 5382000"/>
              <a:gd name="connsiteX2" fmla="*/ 2946000 w 10753200"/>
              <a:gd name="connsiteY2" fmla="*/ 745624 h 5382000"/>
              <a:gd name="connsiteX3" fmla="*/ 7806000 w 10753200"/>
              <a:gd name="connsiteY3" fmla="*/ 745624 h 5382000"/>
              <a:gd name="connsiteX4" fmla="*/ 7806000 w 10753200"/>
              <a:gd name="connsiteY4" fmla="*/ 0 h 5382000"/>
              <a:gd name="connsiteX5" fmla="*/ 10753200 w 10753200"/>
              <a:gd name="connsiteY5" fmla="*/ 0 h 5382000"/>
              <a:gd name="connsiteX6" fmla="*/ 10753200 w 10753200"/>
              <a:gd name="connsiteY6" fmla="*/ 5382000 h 5382000"/>
              <a:gd name="connsiteX7" fmla="*/ 0 w 10753200"/>
              <a:gd name="connsiteY7" fmla="*/ 5382000 h 5382000"/>
              <a:gd name="connsiteX0" fmla="*/ 7806000 w 10753200"/>
              <a:gd name="connsiteY0" fmla="*/ 745624 h 5382000"/>
              <a:gd name="connsiteX1" fmla="*/ 7806000 w 10753200"/>
              <a:gd name="connsiteY1" fmla="*/ 0 h 5382000"/>
              <a:gd name="connsiteX2" fmla="*/ 10753200 w 10753200"/>
              <a:gd name="connsiteY2" fmla="*/ 0 h 5382000"/>
              <a:gd name="connsiteX3" fmla="*/ 10753200 w 10753200"/>
              <a:gd name="connsiteY3" fmla="*/ 5382000 h 5382000"/>
              <a:gd name="connsiteX4" fmla="*/ 0 w 10753200"/>
              <a:gd name="connsiteY4" fmla="*/ 5382000 h 5382000"/>
              <a:gd name="connsiteX5" fmla="*/ 0 w 10753200"/>
              <a:gd name="connsiteY5" fmla="*/ 0 h 5382000"/>
              <a:gd name="connsiteX6" fmla="*/ 2946000 w 10753200"/>
              <a:gd name="connsiteY6" fmla="*/ 0 h 5382000"/>
              <a:gd name="connsiteX7" fmla="*/ 2946000 w 10753200"/>
              <a:gd name="connsiteY7" fmla="*/ 745624 h 5382000"/>
              <a:gd name="connsiteX8" fmla="*/ 7897440 w 10753200"/>
              <a:gd name="connsiteY8" fmla="*/ 837064 h 5382000"/>
              <a:gd name="connsiteX0" fmla="*/ 7806000 w 10753200"/>
              <a:gd name="connsiteY0" fmla="*/ 745624 h 5382000"/>
              <a:gd name="connsiteX1" fmla="*/ 7806000 w 10753200"/>
              <a:gd name="connsiteY1" fmla="*/ 0 h 5382000"/>
              <a:gd name="connsiteX2" fmla="*/ 10753200 w 10753200"/>
              <a:gd name="connsiteY2" fmla="*/ 0 h 5382000"/>
              <a:gd name="connsiteX3" fmla="*/ 10753200 w 10753200"/>
              <a:gd name="connsiteY3" fmla="*/ 5382000 h 5382000"/>
              <a:gd name="connsiteX4" fmla="*/ 0 w 10753200"/>
              <a:gd name="connsiteY4" fmla="*/ 5382000 h 5382000"/>
              <a:gd name="connsiteX5" fmla="*/ 0 w 10753200"/>
              <a:gd name="connsiteY5" fmla="*/ 0 h 5382000"/>
              <a:gd name="connsiteX6" fmla="*/ 2946000 w 10753200"/>
              <a:gd name="connsiteY6" fmla="*/ 0 h 5382000"/>
              <a:gd name="connsiteX7" fmla="*/ 2946000 w 10753200"/>
              <a:gd name="connsiteY7" fmla="*/ 745624 h 5382000"/>
              <a:gd name="connsiteX0" fmla="*/ 7806000 w 10753200"/>
              <a:gd name="connsiteY0" fmla="*/ 0 h 5382000"/>
              <a:gd name="connsiteX1" fmla="*/ 10753200 w 10753200"/>
              <a:gd name="connsiteY1" fmla="*/ 0 h 5382000"/>
              <a:gd name="connsiteX2" fmla="*/ 10753200 w 10753200"/>
              <a:gd name="connsiteY2" fmla="*/ 5382000 h 5382000"/>
              <a:gd name="connsiteX3" fmla="*/ 0 w 10753200"/>
              <a:gd name="connsiteY3" fmla="*/ 5382000 h 5382000"/>
              <a:gd name="connsiteX4" fmla="*/ 0 w 10753200"/>
              <a:gd name="connsiteY4" fmla="*/ 0 h 5382000"/>
              <a:gd name="connsiteX5" fmla="*/ 2946000 w 10753200"/>
              <a:gd name="connsiteY5" fmla="*/ 0 h 5382000"/>
              <a:gd name="connsiteX6" fmla="*/ 2946000 w 10753200"/>
              <a:gd name="connsiteY6" fmla="*/ 745624 h 5382000"/>
              <a:gd name="connsiteX0" fmla="*/ 7806000 w 10753200"/>
              <a:gd name="connsiteY0" fmla="*/ 0 h 5382000"/>
              <a:gd name="connsiteX1" fmla="*/ 10753200 w 10753200"/>
              <a:gd name="connsiteY1" fmla="*/ 0 h 5382000"/>
              <a:gd name="connsiteX2" fmla="*/ 10753200 w 10753200"/>
              <a:gd name="connsiteY2" fmla="*/ 5382000 h 5382000"/>
              <a:gd name="connsiteX3" fmla="*/ 0 w 10753200"/>
              <a:gd name="connsiteY3" fmla="*/ 5382000 h 5382000"/>
              <a:gd name="connsiteX4" fmla="*/ 0 w 10753200"/>
              <a:gd name="connsiteY4" fmla="*/ 0 h 5382000"/>
              <a:gd name="connsiteX5" fmla="*/ 2946000 w 10753200"/>
              <a:gd name="connsiteY5" fmla="*/ 0 h 538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3200" h="5382000">
                <a:moveTo>
                  <a:pt x="7806000" y="0"/>
                </a:moveTo>
                <a:lnTo>
                  <a:pt x="10753200" y="0"/>
                </a:lnTo>
                <a:lnTo>
                  <a:pt x="10753200" y="5382000"/>
                </a:lnTo>
                <a:lnTo>
                  <a:pt x="0" y="5382000"/>
                </a:lnTo>
                <a:lnTo>
                  <a:pt x="0" y="0"/>
                </a:lnTo>
                <a:lnTo>
                  <a:pt x="2946000" y="0"/>
                </a:lnTo>
              </a:path>
            </a:pathLst>
          </a:custGeom>
          <a:noFill/>
          <a:ln>
            <a:solidFill>
              <a:schemeClr val="accent3"/>
            </a:solidFill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0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Left Ligh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07A34A-1BB3-4673-8E88-53D27CCD8A14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DF43FB-5D85-4CAC-94B0-3E2C9D518297}"/>
              </a:ext>
            </a:extLst>
          </p:cNvPr>
          <p:cNvSpPr/>
          <p:nvPr userDrawn="1"/>
        </p:nvSpPr>
        <p:spPr>
          <a:xfrm>
            <a:off x="0" y="2385000"/>
            <a:ext cx="720000" cy="2088000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F3112-D486-4882-BC48-3F763332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851" y="2453081"/>
            <a:ext cx="4015409" cy="1330688"/>
          </a:xfrm>
        </p:spPr>
        <p:txBody>
          <a:bodyPr anchor="b"/>
          <a:lstStyle>
            <a:lvl1pPr algn="ctr">
              <a:defRPr i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3C519-9032-4600-BB7F-55E3FE8507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F790-447F-4F64-BFC2-EE7CB51D0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DE010-77BA-4E35-97A1-A032049D87CB}"/>
              </a:ext>
            </a:extLst>
          </p:cNvPr>
          <p:cNvSpPr/>
          <p:nvPr userDrawn="1"/>
        </p:nvSpPr>
        <p:spPr>
          <a:xfrm>
            <a:off x="11112000" y="2385000"/>
            <a:ext cx="1080000" cy="2088000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DA9AB89-FE71-4487-BE1F-7DA75DEB7CC3}"/>
              </a:ext>
            </a:extLst>
          </p:cNvPr>
          <p:cNvSpPr/>
          <p:nvPr userDrawn="1"/>
        </p:nvSpPr>
        <p:spPr>
          <a:xfrm rot="16200000">
            <a:off x="3387001" y="-1960199"/>
            <a:ext cx="5418000" cy="10778400"/>
          </a:xfrm>
          <a:custGeom>
            <a:avLst/>
            <a:gdLst>
              <a:gd name="connsiteX0" fmla="*/ 0 w 10767616"/>
              <a:gd name="connsiteY0" fmla="*/ 0 h 5418000"/>
              <a:gd name="connsiteX1" fmla="*/ 2921260 w 10767616"/>
              <a:gd name="connsiteY1" fmla="*/ 0 h 5418000"/>
              <a:gd name="connsiteX2" fmla="*/ 2921260 w 10767616"/>
              <a:gd name="connsiteY2" fmla="*/ 246371 h 5418000"/>
              <a:gd name="connsiteX3" fmla="*/ 7861969 w 10767616"/>
              <a:gd name="connsiteY3" fmla="*/ 246371 h 5418000"/>
              <a:gd name="connsiteX4" fmla="*/ 7861969 w 10767616"/>
              <a:gd name="connsiteY4" fmla="*/ 0 h 5418000"/>
              <a:gd name="connsiteX5" fmla="*/ 10767616 w 10767616"/>
              <a:gd name="connsiteY5" fmla="*/ 0 h 5418000"/>
              <a:gd name="connsiteX6" fmla="*/ 10767616 w 10767616"/>
              <a:gd name="connsiteY6" fmla="*/ 5418000 h 5418000"/>
              <a:gd name="connsiteX7" fmla="*/ 0 w 10767616"/>
              <a:gd name="connsiteY7" fmla="*/ 5418000 h 5418000"/>
              <a:gd name="connsiteX0" fmla="*/ 7861969 w 10767616"/>
              <a:gd name="connsiteY0" fmla="*/ 246371 h 5418000"/>
              <a:gd name="connsiteX1" fmla="*/ 7861969 w 10767616"/>
              <a:gd name="connsiteY1" fmla="*/ 0 h 5418000"/>
              <a:gd name="connsiteX2" fmla="*/ 10767616 w 10767616"/>
              <a:gd name="connsiteY2" fmla="*/ 0 h 5418000"/>
              <a:gd name="connsiteX3" fmla="*/ 10767616 w 10767616"/>
              <a:gd name="connsiteY3" fmla="*/ 5418000 h 5418000"/>
              <a:gd name="connsiteX4" fmla="*/ 0 w 10767616"/>
              <a:gd name="connsiteY4" fmla="*/ 5418000 h 5418000"/>
              <a:gd name="connsiteX5" fmla="*/ 0 w 10767616"/>
              <a:gd name="connsiteY5" fmla="*/ 0 h 5418000"/>
              <a:gd name="connsiteX6" fmla="*/ 2921260 w 10767616"/>
              <a:gd name="connsiteY6" fmla="*/ 0 h 5418000"/>
              <a:gd name="connsiteX7" fmla="*/ 2921260 w 10767616"/>
              <a:gd name="connsiteY7" fmla="*/ 246371 h 5418000"/>
              <a:gd name="connsiteX8" fmla="*/ 7953409 w 10767616"/>
              <a:gd name="connsiteY8" fmla="*/ 337811 h 5418000"/>
              <a:gd name="connsiteX0" fmla="*/ 7861969 w 10767616"/>
              <a:gd name="connsiteY0" fmla="*/ 246371 h 5418000"/>
              <a:gd name="connsiteX1" fmla="*/ 7861969 w 10767616"/>
              <a:gd name="connsiteY1" fmla="*/ 0 h 5418000"/>
              <a:gd name="connsiteX2" fmla="*/ 10767616 w 10767616"/>
              <a:gd name="connsiteY2" fmla="*/ 0 h 5418000"/>
              <a:gd name="connsiteX3" fmla="*/ 10767616 w 10767616"/>
              <a:gd name="connsiteY3" fmla="*/ 5418000 h 5418000"/>
              <a:gd name="connsiteX4" fmla="*/ 0 w 10767616"/>
              <a:gd name="connsiteY4" fmla="*/ 5418000 h 5418000"/>
              <a:gd name="connsiteX5" fmla="*/ 0 w 10767616"/>
              <a:gd name="connsiteY5" fmla="*/ 0 h 5418000"/>
              <a:gd name="connsiteX6" fmla="*/ 2921260 w 10767616"/>
              <a:gd name="connsiteY6" fmla="*/ 0 h 5418000"/>
              <a:gd name="connsiteX7" fmla="*/ 2921260 w 10767616"/>
              <a:gd name="connsiteY7" fmla="*/ 246371 h 5418000"/>
              <a:gd name="connsiteX0" fmla="*/ 7861969 w 10767616"/>
              <a:gd name="connsiteY0" fmla="*/ 0 h 5418000"/>
              <a:gd name="connsiteX1" fmla="*/ 10767616 w 10767616"/>
              <a:gd name="connsiteY1" fmla="*/ 0 h 5418000"/>
              <a:gd name="connsiteX2" fmla="*/ 10767616 w 10767616"/>
              <a:gd name="connsiteY2" fmla="*/ 5418000 h 5418000"/>
              <a:gd name="connsiteX3" fmla="*/ 0 w 10767616"/>
              <a:gd name="connsiteY3" fmla="*/ 5418000 h 5418000"/>
              <a:gd name="connsiteX4" fmla="*/ 0 w 10767616"/>
              <a:gd name="connsiteY4" fmla="*/ 0 h 5418000"/>
              <a:gd name="connsiteX5" fmla="*/ 2921260 w 10767616"/>
              <a:gd name="connsiteY5" fmla="*/ 0 h 5418000"/>
              <a:gd name="connsiteX6" fmla="*/ 2921260 w 10767616"/>
              <a:gd name="connsiteY6" fmla="*/ 246371 h 5418000"/>
              <a:gd name="connsiteX0" fmla="*/ 7861969 w 10767616"/>
              <a:gd name="connsiteY0" fmla="*/ 0 h 5418000"/>
              <a:gd name="connsiteX1" fmla="*/ 10767616 w 10767616"/>
              <a:gd name="connsiteY1" fmla="*/ 0 h 5418000"/>
              <a:gd name="connsiteX2" fmla="*/ 10767616 w 10767616"/>
              <a:gd name="connsiteY2" fmla="*/ 5418000 h 5418000"/>
              <a:gd name="connsiteX3" fmla="*/ 0 w 10767616"/>
              <a:gd name="connsiteY3" fmla="*/ 5418000 h 5418000"/>
              <a:gd name="connsiteX4" fmla="*/ 0 w 10767616"/>
              <a:gd name="connsiteY4" fmla="*/ 0 h 5418000"/>
              <a:gd name="connsiteX5" fmla="*/ 2921260 w 10767616"/>
              <a:gd name="connsiteY5" fmla="*/ 0 h 54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7616" h="5418000">
                <a:moveTo>
                  <a:pt x="7861969" y="0"/>
                </a:moveTo>
                <a:lnTo>
                  <a:pt x="10767616" y="0"/>
                </a:lnTo>
                <a:lnTo>
                  <a:pt x="10767616" y="5418000"/>
                </a:lnTo>
                <a:lnTo>
                  <a:pt x="0" y="5418000"/>
                </a:lnTo>
                <a:lnTo>
                  <a:pt x="0" y="0"/>
                </a:lnTo>
                <a:lnTo>
                  <a:pt x="2921260" y="0"/>
                </a:lnTo>
              </a:path>
            </a:pathLst>
          </a:custGeom>
          <a:noFill/>
          <a:ln>
            <a:solidFill>
              <a:schemeClr val="accent4"/>
            </a:solidFill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0C100-97B0-4EEE-B661-715650D5E826}"/>
              </a:ext>
            </a:extLst>
          </p:cNvPr>
          <p:cNvSpPr/>
          <p:nvPr userDrawn="1"/>
        </p:nvSpPr>
        <p:spPr>
          <a:xfrm flipH="1">
            <a:off x="706800" y="5778001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8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Right 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07A34A-1BB3-4673-8E88-53D27CCD8A14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DF43FB-5D85-4CAC-94B0-3E2C9D518297}"/>
              </a:ext>
            </a:extLst>
          </p:cNvPr>
          <p:cNvSpPr/>
          <p:nvPr userDrawn="1"/>
        </p:nvSpPr>
        <p:spPr>
          <a:xfrm>
            <a:off x="0" y="2385000"/>
            <a:ext cx="360000" cy="2088000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F3112-D486-4882-BC48-3F763332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590" y="2453081"/>
            <a:ext cx="4015409" cy="1330688"/>
          </a:xfrm>
        </p:spPr>
        <p:txBody>
          <a:bodyPr anchor="b"/>
          <a:lstStyle>
            <a:lvl1pPr algn="ctr">
              <a:defRPr i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3C519-9032-4600-BB7F-55E3FE8507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F790-447F-4F64-BFC2-EE7CB51D0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DE010-77BA-4E35-97A1-A032049D87CB}"/>
              </a:ext>
            </a:extLst>
          </p:cNvPr>
          <p:cNvSpPr/>
          <p:nvPr userDrawn="1"/>
        </p:nvSpPr>
        <p:spPr>
          <a:xfrm>
            <a:off x="11471998" y="2385000"/>
            <a:ext cx="720001" cy="2088000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DA9AB89-FE71-4487-BE1F-7DA75DEB7CC3}"/>
              </a:ext>
            </a:extLst>
          </p:cNvPr>
          <p:cNvSpPr/>
          <p:nvPr userDrawn="1"/>
        </p:nvSpPr>
        <p:spPr>
          <a:xfrm rot="5400000" flipH="1">
            <a:off x="3387001" y="-1960199"/>
            <a:ext cx="5418000" cy="10778400"/>
          </a:xfrm>
          <a:custGeom>
            <a:avLst/>
            <a:gdLst>
              <a:gd name="connsiteX0" fmla="*/ 0 w 10767616"/>
              <a:gd name="connsiteY0" fmla="*/ 0 h 5418000"/>
              <a:gd name="connsiteX1" fmla="*/ 2921260 w 10767616"/>
              <a:gd name="connsiteY1" fmla="*/ 0 h 5418000"/>
              <a:gd name="connsiteX2" fmla="*/ 2921260 w 10767616"/>
              <a:gd name="connsiteY2" fmla="*/ 246371 h 5418000"/>
              <a:gd name="connsiteX3" fmla="*/ 7861969 w 10767616"/>
              <a:gd name="connsiteY3" fmla="*/ 246371 h 5418000"/>
              <a:gd name="connsiteX4" fmla="*/ 7861969 w 10767616"/>
              <a:gd name="connsiteY4" fmla="*/ 0 h 5418000"/>
              <a:gd name="connsiteX5" fmla="*/ 10767616 w 10767616"/>
              <a:gd name="connsiteY5" fmla="*/ 0 h 5418000"/>
              <a:gd name="connsiteX6" fmla="*/ 10767616 w 10767616"/>
              <a:gd name="connsiteY6" fmla="*/ 5418000 h 5418000"/>
              <a:gd name="connsiteX7" fmla="*/ 0 w 10767616"/>
              <a:gd name="connsiteY7" fmla="*/ 5418000 h 5418000"/>
              <a:gd name="connsiteX0" fmla="*/ 7861969 w 10767616"/>
              <a:gd name="connsiteY0" fmla="*/ 246371 h 5418000"/>
              <a:gd name="connsiteX1" fmla="*/ 7861969 w 10767616"/>
              <a:gd name="connsiteY1" fmla="*/ 0 h 5418000"/>
              <a:gd name="connsiteX2" fmla="*/ 10767616 w 10767616"/>
              <a:gd name="connsiteY2" fmla="*/ 0 h 5418000"/>
              <a:gd name="connsiteX3" fmla="*/ 10767616 w 10767616"/>
              <a:gd name="connsiteY3" fmla="*/ 5418000 h 5418000"/>
              <a:gd name="connsiteX4" fmla="*/ 0 w 10767616"/>
              <a:gd name="connsiteY4" fmla="*/ 5418000 h 5418000"/>
              <a:gd name="connsiteX5" fmla="*/ 0 w 10767616"/>
              <a:gd name="connsiteY5" fmla="*/ 0 h 5418000"/>
              <a:gd name="connsiteX6" fmla="*/ 2921260 w 10767616"/>
              <a:gd name="connsiteY6" fmla="*/ 0 h 5418000"/>
              <a:gd name="connsiteX7" fmla="*/ 2921260 w 10767616"/>
              <a:gd name="connsiteY7" fmla="*/ 246371 h 5418000"/>
              <a:gd name="connsiteX8" fmla="*/ 7953409 w 10767616"/>
              <a:gd name="connsiteY8" fmla="*/ 337811 h 5418000"/>
              <a:gd name="connsiteX0" fmla="*/ 7861969 w 10767616"/>
              <a:gd name="connsiteY0" fmla="*/ 246371 h 5418000"/>
              <a:gd name="connsiteX1" fmla="*/ 7861969 w 10767616"/>
              <a:gd name="connsiteY1" fmla="*/ 0 h 5418000"/>
              <a:gd name="connsiteX2" fmla="*/ 10767616 w 10767616"/>
              <a:gd name="connsiteY2" fmla="*/ 0 h 5418000"/>
              <a:gd name="connsiteX3" fmla="*/ 10767616 w 10767616"/>
              <a:gd name="connsiteY3" fmla="*/ 5418000 h 5418000"/>
              <a:gd name="connsiteX4" fmla="*/ 0 w 10767616"/>
              <a:gd name="connsiteY4" fmla="*/ 5418000 h 5418000"/>
              <a:gd name="connsiteX5" fmla="*/ 0 w 10767616"/>
              <a:gd name="connsiteY5" fmla="*/ 0 h 5418000"/>
              <a:gd name="connsiteX6" fmla="*/ 2921260 w 10767616"/>
              <a:gd name="connsiteY6" fmla="*/ 0 h 5418000"/>
              <a:gd name="connsiteX7" fmla="*/ 2921260 w 10767616"/>
              <a:gd name="connsiteY7" fmla="*/ 246371 h 5418000"/>
              <a:gd name="connsiteX0" fmla="*/ 7861969 w 10767616"/>
              <a:gd name="connsiteY0" fmla="*/ 0 h 5418000"/>
              <a:gd name="connsiteX1" fmla="*/ 10767616 w 10767616"/>
              <a:gd name="connsiteY1" fmla="*/ 0 h 5418000"/>
              <a:gd name="connsiteX2" fmla="*/ 10767616 w 10767616"/>
              <a:gd name="connsiteY2" fmla="*/ 5418000 h 5418000"/>
              <a:gd name="connsiteX3" fmla="*/ 0 w 10767616"/>
              <a:gd name="connsiteY3" fmla="*/ 5418000 h 5418000"/>
              <a:gd name="connsiteX4" fmla="*/ 0 w 10767616"/>
              <a:gd name="connsiteY4" fmla="*/ 0 h 5418000"/>
              <a:gd name="connsiteX5" fmla="*/ 2921260 w 10767616"/>
              <a:gd name="connsiteY5" fmla="*/ 0 h 5418000"/>
              <a:gd name="connsiteX6" fmla="*/ 2921260 w 10767616"/>
              <a:gd name="connsiteY6" fmla="*/ 246371 h 5418000"/>
              <a:gd name="connsiteX0" fmla="*/ 7861969 w 10767616"/>
              <a:gd name="connsiteY0" fmla="*/ 0 h 5418000"/>
              <a:gd name="connsiteX1" fmla="*/ 10767616 w 10767616"/>
              <a:gd name="connsiteY1" fmla="*/ 0 h 5418000"/>
              <a:gd name="connsiteX2" fmla="*/ 10767616 w 10767616"/>
              <a:gd name="connsiteY2" fmla="*/ 5418000 h 5418000"/>
              <a:gd name="connsiteX3" fmla="*/ 0 w 10767616"/>
              <a:gd name="connsiteY3" fmla="*/ 5418000 h 5418000"/>
              <a:gd name="connsiteX4" fmla="*/ 0 w 10767616"/>
              <a:gd name="connsiteY4" fmla="*/ 0 h 5418000"/>
              <a:gd name="connsiteX5" fmla="*/ 2921260 w 10767616"/>
              <a:gd name="connsiteY5" fmla="*/ 0 h 54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7616" h="5418000">
                <a:moveTo>
                  <a:pt x="7861969" y="0"/>
                </a:moveTo>
                <a:lnTo>
                  <a:pt x="10767616" y="0"/>
                </a:lnTo>
                <a:lnTo>
                  <a:pt x="10767616" y="5418000"/>
                </a:lnTo>
                <a:lnTo>
                  <a:pt x="0" y="5418000"/>
                </a:lnTo>
                <a:lnTo>
                  <a:pt x="0" y="0"/>
                </a:lnTo>
                <a:lnTo>
                  <a:pt x="2921260" y="0"/>
                </a:lnTo>
              </a:path>
            </a:pathLst>
          </a:custGeom>
          <a:noFill/>
          <a:ln>
            <a:solidFill>
              <a:schemeClr val="accent4"/>
            </a:solidFill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CF587A-B161-455A-8783-631E82DF3D52}"/>
              </a:ext>
            </a:extLst>
          </p:cNvPr>
          <p:cNvSpPr/>
          <p:nvPr userDrawn="1"/>
        </p:nvSpPr>
        <p:spPr>
          <a:xfrm flipH="1">
            <a:off x="11125201" y="720000"/>
            <a:ext cx="36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98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Left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07A34A-1BB3-4673-8E88-53D27CCD8A14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DF43FB-5D85-4CAC-94B0-3E2C9D518297}"/>
              </a:ext>
            </a:extLst>
          </p:cNvPr>
          <p:cNvSpPr/>
          <p:nvPr userDrawn="1"/>
        </p:nvSpPr>
        <p:spPr>
          <a:xfrm>
            <a:off x="0" y="2385000"/>
            <a:ext cx="720000" cy="2088000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F3112-D486-4882-BC48-3F763332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851" y="2453081"/>
            <a:ext cx="4015409" cy="1330688"/>
          </a:xfrm>
        </p:spPr>
        <p:txBody>
          <a:bodyPr anchor="b"/>
          <a:lstStyle>
            <a:lvl1pPr algn="ctr">
              <a:defRPr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3C519-9032-4600-BB7F-55E3FE8507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F790-447F-4F64-BFC2-EE7CB51D0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DE010-77BA-4E35-97A1-A032049D87CB}"/>
              </a:ext>
            </a:extLst>
          </p:cNvPr>
          <p:cNvSpPr/>
          <p:nvPr userDrawn="1"/>
        </p:nvSpPr>
        <p:spPr>
          <a:xfrm>
            <a:off x="11112000" y="2385000"/>
            <a:ext cx="1080000" cy="2088000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DA9AB89-FE71-4487-BE1F-7DA75DEB7CC3}"/>
              </a:ext>
            </a:extLst>
          </p:cNvPr>
          <p:cNvSpPr/>
          <p:nvPr userDrawn="1"/>
        </p:nvSpPr>
        <p:spPr>
          <a:xfrm rot="16200000">
            <a:off x="3387001" y="-1960199"/>
            <a:ext cx="5418000" cy="10778400"/>
          </a:xfrm>
          <a:custGeom>
            <a:avLst/>
            <a:gdLst>
              <a:gd name="connsiteX0" fmla="*/ 0 w 10767616"/>
              <a:gd name="connsiteY0" fmla="*/ 0 h 5418000"/>
              <a:gd name="connsiteX1" fmla="*/ 2921260 w 10767616"/>
              <a:gd name="connsiteY1" fmla="*/ 0 h 5418000"/>
              <a:gd name="connsiteX2" fmla="*/ 2921260 w 10767616"/>
              <a:gd name="connsiteY2" fmla="*/ 246371 h 5418000"/>
              <a:gd name="connsiteX3" fmla="*/ 7861969 w 10767616"/>
              <a:gd name="connsiteY3" fmla="*/ 246371 h 5418000"/>
              <a:gd name="connsiteX4" fmla="*/ 7861969 w 10767616"/>
              <a:gd name="connsiteY4" fmla="*/ 0 h 5418000"/>
              <a:gd name="connsiteX5" fmla="*/ 10767616 w 10767616"/>
              <a:gd name="connsiteY5" fmla="*/ 0 h 5418000"/>
              <a:gd name="connsiteX6" fmla="*/ 10767616 w 10767616"/>
              <a:gd name="connsiteY6" fmla="*/ 5418000 h 5418000"/>
              <a:gd name="connsiteX7" fmla="*/ 0 w 10767616"/>
              <a:gd name="connsiteY7" fmla="*/ 5418000 h 5418000"/>
              <a:gd name="connsiteX0" fmla="*/ 7861969 w 10767616"/>
              <a:gd name="connsiteY0" fmla="*/ 246371 h 5418000"/>
              <a:gd name="connsiteX1" fmla="*/ 7861969 w 10767616"/>
              <a:gd name="connsiteY1" fmla="*/ 0 h 5418000"/>
              <a:gd name="connsiteX2" fmla="*/ 10767616 w 10767616"/>
              <a:gd name="connsiteY2" fmla="*/ 0 h 5418000"/>
              <a:gd name="connsiteX3" fmla="*/ 10767616 w 10767616"/>
              <a:gd name="connsiteY3" fmla="*/ 5418000 h 5418000"/>
              <a:gd name="connsiteX4" fmla="*/ 0 w 10767616"/>
              <a:gd name="connsiteY4" fmla="*/ 5418000 h 5418000"/>
              <a:gd name="connsiteX5" fmla="*/ 0 w 10767616"/>
              <a:gd name="connsiteY5" fmla="*/ 0 h 5418000"/>
              <a:gd name="connsiteX6" fmla="*/ 2921260 w 10767616"/>
              <a:gd name="connsiteY6" fmla="*/ 0 h 5418000"/>
              <a:gd name="connsiteX7" fmla="*/ 2921260 w 10767616"/>
              <a:gd name="connsiteY7" fmla="*/ 246371 h 5418000"/>
              <a:gd name="connsiteX8" fmla="*/ 7953409 w 10767616"/>
              <a:gd name="connsiteY8" fmla="*/ 337811 h 5418000"/>
              <a:gd name="connsiteX0" fmla="*/ 7861969 w 10767616"/>
              <a:gd name="connsiteY0" fmla="*/ 246371 h 5418000"/>
              <a:gd name="connsiteX1" fmla="*/ 7861969 w 10767616"/>
              <a:gd name="connsiteY1" fmla="*/ 0 h 5418000"/>
              <a:gd name="connsiteX2" fmla="*/ 10767616 w 10767616"/>
              <a:gd name="connsiteY2" fmla="*/ 0 h 5418000"/>
              <a:gd name="connsiteX3" fmla="*/ 10767616 w 10767616"/>
              <a:gd name="connsiteY3" fmla="*/ 5418000 h 5418000"/>
              <a:gd name="connsiteX4" fmla="*/ 0 w 10767616"/>
              <a:gd name="connsiteY4" fmla="*/ 5418000 h 5418000"/>
              <a:gd name="connsiteX5" fmla="*/ 0 w 10767616"/>
              <a:gd name="connsiteY5" fmla="*/ 0 h 5418000"/>
              <a:gd name="connsiteX6" fmla="*/ 2921260 w 10767616"/>
              <a:gd name="connsiteY6" fmla="*/ 0 h 5418000"/>
              <a:gd name="connsiteX7" fmla="*/ 2921260 w 10767616"/>
              <a:gd name="connsiteY7" fmla="*/ 246371 h 5418000"/>
              <a:gd name="connsiteX0" fmla="*/ 7861969 w 10767616"/>
              <a:gd name="connsiteY0" fmla="*/ 0 h 5418000"/>
              <a:gd name="connsiteX1" fmla="*/ 10767616 w 10767616"/>
              <a:gd name="connsiteY1" fmla="*/ 0 h 5418000"/>
              <a:gd name="connsiteX2" fmla="*/ 10767616 w 10767616"/>
              <a:gd name="connsiteY2" fmla="*/ 5418000 h 5418000"/>
              <a:gd name="connsiteX3" fmla="*/ 0 w 10767616"/>
              <a:gd name="connsiteY3" fmla="*/ 5418000 h 5418000"/>
              <a:gd name="connsiteX4" fmla="*/ 0 w 10767616"/>
              <a:gd name="connsiteY4" fmla="*/ 0 h 5418000"/>
              <a:gd name="connsiteX5" fmla="*/ 2921260 w 10767616"/>
              <a:gd name="connsiteY5" fmla="*/ 0 h 5418000"/>
              <a:gd name="connsiteX6" fmla="*/ 2921260 w 10767616"/>
              <a:gd name="connsiteY6" fmla="*/ 246371 h 5418000"/>
              <a:gd name="connsiteX0" fmla="*/ 7861969 w 10767616"/>
              <a:gd name="connsiteY0" fmla="*/ 0 h 5418000"/>
              <a:gd name="connsiteX1" fmla="*/ 10767616 w 10767616"/>
              <a:gd name="connsiteY1" fmla="*/ 0 h 5418000"/>
              <a:gd name="connsiteX2" fmla="*/ 10767616 w 10767616"/>
              <a:gd name="connsiteY2" fmla="*/ 5418000 h 5418000"/>
              <a:gd name="connsiteX3" fmla="*/ 0 w 10767616"/>
              <a:gd name="connsiteY3" fmla="*/ 5418000 h 5418000"/>
              <a:gd name="connsiteX4" fmla="*/ 0 w 10767616"/>
              <a:gd name="connsiteY4" fmla="*/ 0 h 5418000"/>
              <a:gd name="connsiteX5" fmla="*/ 2921260 w 10767616"/>
              <a:gd name="connsiteY5" fmla="*/ 0 h 54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7616" h="5418000">
                <a:moveTo>
                  <a:pt x="7861969" y="0"/>
                </a:moveTo>
                <a:lnTo>
                  <a:pt x="10767616" y="0"/>
                </a:lnTo>
                <a:lnTo>
                  <a:pt x="10767616" y="5418000"/>
                </a:lnTo>
                <a:lnTo>
                  <a:pt x="0" y="5418000"/>
                </a:lnTo>
                <a:lnTo>
                  <a:pt x="0" y="0"/>
                </a:lnTo>
                <a:lnTo>
                  <a:pt x="2921260" y="0"/>
                </a:lnTo>
              </a:path>
            </a:pathLst>
          </a:custGeom>
          <a:noFill/>
          <a:ln>
            <a:solidFill>
              <a:schemeClr val="bg1"/>
            </a:solidFill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0C100-97B0-4EEE-B661-715650D5E826}"/>
              </a:ext>
            </a:extLst>
          </p:cNvPr>
          <p:cNvSpPr/>
          <p:nvPr userDrawn="1"/>
        </p:nvSpPr>
        <p:spPr>
          <a:xfrm flipH="1">
            <a:off x="706800" y="5778001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48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9373E7-96AD-4D3A-89FC-75B37BB2C87B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1CD27-564C-4C36-AFC8-1DAB684F6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FFDF-C113-4368-A9BD-F6D9A2962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15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9373E7-96AD-4D3A-89FC-75B37BB2C87B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1CD27-564C-4C36-AFC8-1DAB684F6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FFDF-C113-4368-A9BD-F6D9A2962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268F6-10A6-447E-9928-37CC0D5A4B0A}"/>
              </a:ext>
            </a:extLst>
          </p:cNvPr>
          <p:cNvSpPr/>
          <p:nvPr userDrawn="1"/>
        </p:nvSpPr>
        <p:spPr>
          <a:xfrm>
            <a:off x="720000" y="720000"/>
            <a:ext cx="10753200" cy="5382000"/>
          </a:xfrm>
          <a:prstGeom prst="rect">
            <a:avLst/>
          </a:prstGeom>
          <a:noFill/>
          <a:ln>
            <a:solidFill>
              <a:schemeClr val="accent3"/>
            </a:solidFill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280A-DD18-47F6-A3B4-3B0571BE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5BB1-64FB-4BD8-95CC-0516CA79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4E89-A8EE-406F-81DD-C6357B15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C719C-3F6B-4A74-BAD7-C48CE3BB03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FE0CD-5513-4A5E-9C88-11D165C629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6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86114-9098-435A-92ED-EB5C60A8594F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3677EC-F535-460C-B8F2-2DE379673467}"/>
              </a:ext>
            </a:extLst>
          </p:cNvPr>
          <p:cNvSpPr/>
          <p:nvPr/>
        </p:nvSpPr>
        <p:spPr>
          <a:xfrm>
            <a:off x="7538301" y="359999"/>
            <a:ext cx="4294899" cy="613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0D9D9-BD9E-4496-B006-48F8564772EA}"/>
              </a:ext>
            </a:extLst>
          </p:cNvPr>
          <p:cNvSpPr/>
          <p:nvPr/>
        </p:nvSpPr>
        <p:spPr>
          <a:xfrm>
            <a:off x="7180411" y="711624"/>
            <a:ext cx="4294899" cy="538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97580-930D-4D78-B1CF-B3362065422C}"/>
              </a:ext>
            </a:extLst>
          </p:cNvPr>
          <p:cNvSpPr/>
          <p:nvPr/>
        </p:nvSpPr>
        <p:spPr>
          <a:xfrm flipH="1">
            <a:off x="7538301" y="724153"/>
            <a:ext cx="357889" cy="357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7CCE60-6E08-4CDE-B013-9C636A46C8A2}"/>
              </a:ext>
            </a:extLst>
          </p:cNvPr>
          <p:cNvSpPr/>
          <p:nvPr/>
        </p:nvSpPr>
        <p:spPr>
          <a:xfrm flipH="1">
            <a:off x="7538301" y="5739959"/>
            <a:ext cx="357889" cy="357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B2250-3DBA-4931-BA35-E001AF48DACB}"/>
              </a:ext>
            </a:extLst>
          </p:cNvPr>
          <p:cNvSpPr/>
          <p:nvPr/>
        </p:nvSpPr>
        <p:spPr>
          <a:xfrm>
            <a:off x="6817676" y="4469671"/>
            <a:ext cx="720624" cy="2028329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4AC3B-AEEF-47EF-9226-CF64AC78260D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7871790" y="2042319"/>
            <a:ext cx="3168000" cy="238760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BF959-E47C-478B-BD16-0D4D033531B8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7871790" y="5166704"/>
            <a:ext cx="3168000" cy="7669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5E8A1-43CB-4B51-9B45-2010B5833B02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58FB8-19A9-47B1-8D16-FC78E7E2D1ED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80DC9F-82D9-470B-A264-73E211A439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0000" y="720000"/>
            <a:ext cx="6818300" cy="538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8744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4312-8F47-47A2-B516-8177B867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4CAD-77D6-446D-9A66-D58B8AE1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61B44-10FA-428B-8BF8-C394F5615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3D0DA-91AB-4EBB-8EB2-6AA2C48D51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1F296-3DCB-4C9E-952C-F67314DAE035}"/>
              </a:ext>
            </a:extLst>
          </p:cNvPr>
          <p:cNvSpPr/>
          <p:nvPr userDrawn="1"/>
        </p:nvSpPr>
        <p:spPr>
          <a:xfrm>
            <a:off x="4386000" y="0"/>
            <a:ext cx="3420000" cy="720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D70D7B-44ED-404A-AE13-9736DF7B3B33}"/>
              </a:ext>
            </a:extLst>
          </p:cNvPr>
          <p:cNvSpPr/>
          <p:nvPr userDrawn="1"/>
        </p:nvSpPr>
        <p:spPr>
          <a:xfrm flipH="1">
            <a:off x="4026000" y="359999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41035-2FD8-4902-B929-588169F22676}"/>
              </a:ext>
            </a:extLst>
          </p:cNvPr>
          <p:cNvSpPr/>
          <p:nvPr userDrawn="1"/>
        </p:nvSpPr>
        <p:spPr>
          <a:xfrm flipH="1">
            <a:off x="7806000" y="359999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A932B8-FAA6-4A87-B8F7-68ED82F755E7}"/>
              </a:ext>
            </a:extLst>
          </p:cNvPr>
          <p:cNvSpPr/>
          <p:nvPr userDrawn="1"/>
        </p:nvSpPr>
        <p:spPr>
          <a:xfrm>
            <a:off x="4386000" y="6498000"/>
            <a:ext cx="3420000" cy="360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6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D493F5F-AC40-4F60-A0B1-577DF95C5348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611CC6-4034-4273-B7B4-094F017E5B09}"/>
              </a:ext>
            </a:extLst>
          </p:cNvPr>
          <p:cNvSpPr/>
          <p:nvPr userDrawn="1"/>
        </p:nvSpPr>
        <p:spPr>
          <a:xfrm flipH="1">
            <a:off x="11473200" y="6138000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4312-8F47-47A2-B516-8177B867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6250" y="894521"/>
            <a:ext cx="2577549" cy="1858617"/>
          </a:xfrm>
        </p:spPr>
        <p:txBody>
          <a:bodyPr anchor="b">
            <a:normAutofit/>
          </a:bodyPr>
          <a:lstStyle>
            <a:lvl1pPr algn="ctr">
              <a:defRPr sz="32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4CAD-77D6-446D-9A66-D58B8AE1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6252" y="3856383"/>
            <a:ext cx="2577548" cy="21070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61B44-10FA-428B-8BF8-C394F5615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3D0DA-91AB-4EBB-8EB2-6AA2C48D51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751C31-CBB5-46BC-BEF2-9804C8527D67}"/>
              </a:ext>
            </a:extLst>
          </p:cNvPr>
          <p:cNvSpPr/>
          <p:nvPr userDrawn="1"/>
        </p:nvSpPr>
        <p:spPr>
          <a:xfrm>
            <a:off x="8584635" y="713698"/>
            <a:ext cx="2879560" cy="5418000"/>
          </a:xfrm>
          <a:custGeom>
            <a:avLst/>
            <a:gdLst>
              <a:gd name="connsiteX0" fmla="*/ 0 w 2879560"/>
              <a:gd name="connsiteY0" fmla="*/ 0 h 5418000"/>
              <a:gd name="connsiteX1" fmla="*/ 179215 w 2879560"/>
              <a:gd name="connsiteY1" fmla="*/ 0 h 5418000"/>
              <a:gd name="connsiteX2" fmla="*/ 179215 w 2879560"/>
              <a:gd name="connsiteY2" fmla="*/ 366302 h 5418000"/>
              <a:gd name="connsiteX3" fmla="*/ 2700346 w 2879560"/>
              <a:gd name="connsiteY3" fmla="*/ 366302 h 5418000"/>
              <a:gd name="connsiteX4" fmla="*/ 2700346 w 2879560"/>
              <a:gd name="connsiteY4" fmla="*/ 0 h 5418000"/>
              <a:gd name="connsiteX5" fmla="*/ 2879560 w 2879560"/>
              <a:gd name="connsiteY5" fmla="*/ 0 h 5418000"/>
              <a:gd name="connsiteX6" fmla="*/ 2879560 w 2879560"/>
              <a:gd name="connsiteY6" fmla="*/ 5418000 h 5418000"/>
              <a:gd name="connsiteX7" fmla="*/ 0 w 2879560"/>
              <a:gd name="connsiteY7" fmla="*/ 5418000 h 5418000"/>
              <a:gd name="connsiteX0" fmla="*/ 2700346 w 2879560"/>
              <a:gd name="connsiteY0" fmla="*/ 366302 h 5418000"/>
              <a:gd name="connsiteX1" fmla="*/ 2700346 w 2879560"/>
              <a:gd name="connsiteY1" fmla="*/ 0 h 5418000"/>
              <a:gd name="connsiteX2" fmla="*/ 2879560 w 2879560"/>
              <a:gd name="connsiteY2" fmla="*/ 0 h 5418000"/>
              <a:gd name="connsiteX3" fmla="*/ 2879560 w 2879560"/>
              <a:gd name="connsiteY3" fmla="*/ 5418000 h 5418000"/>
              <a:gd name="connsiteX4" fmla="*/ 0 w 2879560"/>
              <a:gd name="connsiteY4" fmla="*/ 5418000 h 5418000"/>
              <a:gd name="connsiteX5" fmla="*/ 0 w 2879560"/>
              <a:gd name="connsiteY5" fmla="*/ 0 h 5418000"/>
              <a:gd name="connsiteX6" fmla="*/ 179215 w 2879560"/>
              <a:gd name="connsiteY6" fmla="*/ 0 h 5418000"/>
              <a:gd name="connsiteX7" fmla="*/ 179215 w 2879560"/>
              <a:gd name="connsiteY7" fmla="*/ 366302 h 5418000"/>
              <a:gd name="connsiteX8" fmla="*/ 2791786 w 2879560"/>
              <a:gd name="connsiteY8" fmla="*/ 457742 h 5418000"/>
              <a:gd name="connsiteX0" fmla="*/ 2700346 w 2879560"/>
              <a:gd name="connsiteY0" fmla="*/ 366302 h 5418000"/>
              <a:gd name="connsiteX1" fmla="*/ 2700346 w 2879560"/>
              <a:gd name="connsiteY1" fmla="*/ 0 h 5418000"/>
              <a:gd name="connsiteX2" fmla="*/ 2879560 w 2879560"/>
              <a:gd name="connsiteY2" fmla="*/ 0 h 5418000"/>
              <a:gd name="connsiteX3" fmla="*/ 2879560 w 2879560"/>
              <a:gd name="connsiteY3" fmla="*/ 5418000 h 5418000"/>
              <a:gd name="connsiteX4" fmla="*/ 0 w 2879560"/>
              <a:gd name="connsiteY4" fmla="*/ 5418000 h 5418000"/>
              <a:gd name="connsiteX5" fmla="*/ 0 w 2879560"/>
              <a:gd name="connsiteY5" fmla="*/ 0 h 5418000"/>
              <a:gd name="connsiteX6" fmla="*/ 179215 w 2879560"/>
              <a:gd name="connsiteY6" fmla="*/ 0 h 5418000"/>
              <a:gd name="connsiteX7" fmla="*/ 179215 w 2879560"/>
              <a:gd name="connsiteY7" fmla="*/ 366302 h 5418000"/>
              <a:gd name="connsiteX0" fmla="*/ 2700346 w 2879560"/>
              <a:gd name="connsiteY0" fmla="*/ 0 h 5418000"/>
              <a:gd name="connsiteX1" fmla="*/ 2879560 w 2879560"/>
              <a:gd name="connsiteY1" fmla="*/ 0 h 5418000"/>
              <a:gd name="connsiteX2" fmla="*/ 2879560 w 2879560"/>
              <a:gd name="connsiteY2" fmla="*/ 5418000 h 5418000"/>
              <a:gd name="connsiteX3" fmla="*/ 0 w 2879560"/>
              <a:gd name="connsiteY3" fmla="*/ 5418000 h 5418000"/>
              <a:gd name="connsiteX4" fmla="*/ 0 w 2879560"/>
              <a:gd name="connsiteY4" fmla="*/ 0 h 5418000"/>
              <a:gd name="connsiteX5" fmla="*/ 179215 w 2879560"/>
              <a:gd name="connsiteY5" fmla="*/ 0 h 5418000"/>
              <a:gd name="connsiteX6" fmla="*/ 179215 w 2879560"/>
              <a:gd name="connsiteY6" fmla="*/ 366302 h 5418000"/>
              <a:gd name="connsiteX0" fmla="*/ 2700346 w 2879560"/>
              <a:gd name="connsiteY0" fmla="*/ 0 h 5418000"/>
              <a:gd name="connsiteX1" fmla="*/ 2879560 w 2879560"/>
              <a:gd name="connsiteY1" fmla="*/ 0 h 5418000"/>
              <a:gd name="connsiteX2" fmla="*/ 2879560 w 2879560"/>
              <a:gd name="connsiteY2" fmla="*/ 5418000 h 5418000"/>
              <a:gd name="connsiteX3" fmla="*/ 0 w 2879560"/>
              <a:gd name="connsiteY3" fmla="*/ 5418000 h 5418000"/>
              <a:gd name="connsiteX4" fmla="*/ 0 w 2879560"/>
              <a:gd name="connsiteY4" fmla="*/ 0 h 5418000"/>
              <a:gd name="connsiteX5" fmla="*/ 179215 w 2879560"/>
              <a:gd name="connsiteY5" fmla="*/ 0 h 54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560" h="5418000">
                <a:moveTo>
                  <a:pt x="2700346" y="0"/>
                </a:moveTo>
                <a:lnTo>
                  <a:pt x="2879560" y="0"/>
                </a:lnTo>
                <a:lnTo>
                  <a:pt x="2879560" y="5418000"/>
                </a:lnTo>
                <a:lnTo>
                  <a:pt x="0" y="5418000"/>
                </a:lnTo>
                <a:lnTo>
                  <a:pt x="0" y="0"/>
                </a:lnTo>
                <a:lnTo>
                  <a:pt x="179215" y="0"/>
                </a:lnTo>
              </a:path>
            </a:pathLst>
          </a:custGeom>
          <a:noFill/>
          <a:ln>
            <a:solidFill>
              <a:schemeClr val="accent6"/>
            </a:solidFill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0DD56-3645-4CAC-A799-EB46A6AAC51E}"/>
              </a:ext>
            </a:extLst>
          </p:cNvPr>
          <p:cNvSpPr/>
          <p:nvPr userDrawn="1"/>
        </p:nvSpPr>
        <p:spPr>
          <a:xfrm>
            <a:off x="8918534" y="0"/>
            <a:ext cx="2211762" cy="1080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D7451B0-4AF9-40E1-AFCF-05D4F056CA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0000" y="720000"/>
            <a:ext cx="7498800" cy="53820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401441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D493F5F-AC40-4F60-A0B1-577DF95C5348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0DD56-3645-4CAC-A799-EB46A6AAC51E}"/>
              </a:ext>
            </a:extLst>
          </p:cNvPr>
          <p:cNvSpPr/>
          <p:nvPr userDrawn="1"/>
        </p:nvSpPr>
        <p:spPr>
          <a:xfrm>
            <a:off x="1080000" y="0"/>
            <a:ext cx="2520000" cy="2304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1F11B5-8838-43F4-B445-480FB80FCC73}"/>
              </a:ext>
            </a:extLst>
          </p:cNvPr>
          <p:cNvSpPr/>
          <p:nvPr userDrawn="1"/>
        </p:nvSpPr>
        <p:spPr>
          <a:xfrm>
            <a:off x="1080000" y="5760000"/>
            <a:ext cx="2520000" cy="109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4312-8F47-47A2-B516-8177B867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7" y="213691"/>
            <a:ext cx="2279373" cy="1858617"/>
          </a:xfrm>
        </p:spPr>
        <p:txBody>
          <a:bodyPr anchor="b">
            <a:normAutofit/>
          </a:bodyPr>
          <a:lstStyle>
            <a:lvl1pPr algn="ctr">
              <a:defRPr sz="3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61B44-10FA-428B-8BF8-C394F5615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3D0DA-91AB-4EBB-8EB2-6AA2C48D51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D7451B0-4AF9-40E1-AFCF-05D4F056CA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80000" y="2304000"/>
            <a:ext cx="2520000" cy="3454357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E2A558-A752-4F84-96CD-9C73D34C3E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73563" y="2674144"/>
            <a:ext cx="6529387" cy="15097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Write something memorable…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1E4597-9A31-4A37-A907-D3F61EB7F82E}"/>
              </a:ext>
            </a:extLst>
          </p:cNvPr>
          <p:cNvSpPr/>
          <p:nvPr userDrawn="1"/>
        </p:nvSpPr>
        <p:spPr>
          <a:xfrm flipH="1">
            <a:off x="10768500" y="5395300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246D3C-862F-4C73-8928-347E381A9763}"/>
              </a:ext>
            </a:extLst>
          </p:cNvPr>
          <p:cNvSpPr/>
          <p:nvPr userDrawn="1"/>
        </p:nvSpPr>
        <p:spPr>
          <a:xfrm>
            <a:off x="704386" y="713698"/>
            <a:ext cx="10767616" cy="5418000"/>
          </a:xfrm>
          <a:custGeom>
            <a:avLst/>
            <a:gdLst>
              <a:gd name="connsiteX0" fmla="*/ 0 w 10783231"/>
              <a:gd name="connsiteY0" fmla="*/ 0 h 5418000"/>
              <a:gd name="connsiteX1" fmla="*/ 97696 w 10783231"/>
              <a:gd name="connsiteY1" fmla="*/ 0 h 5418000"/>
              <a:gd name="connsiteX2" fmla="*/ 97696 w 10783231"/>
              <a:gd name="connsiteY2" fmla="*/ 1578240 h 5418000"/>
              <a:gd name="connsiteX3" fmla="*/ 3148264 w 10783231"/>
              <a:gd name="connsiteY3" fmla="*/ 1578240 h 5418000"/>
              <a:gd name="connsiteX4" fmla="*/ 3148264 w 10783231"/>
              <a:gd name="connsiteY4" fmla="*/ 0 h 5418000"/>
              <a:gd name="connsiteX5" fmla="*/ 10783231 w 10783231"/>
              <a:gd name="connsiteY5" fmla="*/ 0 h 5418000"/>
              <a:gd name="connsiteX6" fmla="*/ 10783231 w 10783231"/>
              <a:gd name="connsiteY6" fmla="*/ 5418000 h 5418000"/>
              <a:gd name="connsiteX7" fmla="*/ 0 w 10783231"/>
              <a:gd name="connsiteY7" fmla="*/ 5418000 h 5418000"/>
              <a:gd name="connsiteX0" fmla="*/ 3148264 w 10783231"/>
              <a:gd name="connsiteY0" fmla="*/ 1578240 h 5418000"/>
              <a:gd name="connsiteX1" fmla="*/ 3148264 w 10783231"/>
              <a:gd name="connsiteY1" fmla="*/ 0 h 5418000"/>
              <a:gd name="connsiteX2" fmla="*/ 10783231 w 10783231"/>
              <a:gd name="connsiteY2" fmla="*/ 0 h 5418000"/>
              <a:gd name="connsiteX3" fmla="*/ 10783231 w 10783231"/>
              <a:gd name="connsiteY3" fmla="*/ 5418000 h 5418000"/>
              <a:gd name="connsiteX4" fmla="*/ 0 w 10783231"/>
              <a:gd name="connsiteY4" fmla="*/ 5418000 h 5418000"/>
              <a:gd name="connsiteX5" fmla="*/ 0 w 10783231"/>
              <a:gd name="connsiteY5" fmla="*/ 0 h 5418000"/>
              <a:gd name="connsiteX6" fmla="*/ 97696 w 10783231"/>
              <a:gd name="connsiteY6" fmla="*/ 0 h 5418000"/>
              <a:gd name="connsiteX7" fmla="*/ 97696 w 10783231"/>
              <a:gd name="connsiteY7" fmla="*/ 1578240 h 5418000"/>
              <a:gd name="connsiteX8" fmla="*/ 3239704 w 10783231"/>
              <a:gd name="connsiteY8" fmla="*/ 1669680 h 5418000"/>
              <a:gd name="connsiteX0" fmla="*/ 3148264 w 10783231"/>
              <a:gd name="connsiteY0" fmla="*/ 1578240 h 5418000"/>
              <a:gd name="connsiteX1" fmla="*/ 3148264 w 10783231"/>
              <a:gd name="connsiteY1" fmla="*/ 0 h 5418000"/>
              <a:gd name="connsiteX2" fmla="*/ 10783231 w 10783231"/>
              <a:gd name="connsiteY2" fmla="*/ 0 h 5418000"/>
              <a:gd name="connsiteX3" fmla="*/ 10783231 w 10783231"/>
              <a:gd name="connsiteY3" fmla="*/ 5418000 h 5418000"/>
              <a:gd name="connsiteX4" fmla="*/ 0 w 10783231"/>
              <a:gd name="connsiteY4" fmla="*/ 5418000 h 5418000"/>
              <a:gd name="connsiteX5" fmla="*/ 0 w 10783231"/>
              <a:gd name="connsiteY5" fmla="*/ 0 h 5418000"/>
              <a:gd name="connsiteX6" fmla="*/ 97696 w 10783231"/>
              <a:gd name="connsiteY6" fmla="*/ 0 h 5418000"/>
              <a:gd name="connsiteX7" fmla="*/ 97696 w 10783231"/>
              <a:gd name="connsiteY7" fmla="*/ 1578240 h 5418000"/>
              <a:gd name="connsiteX0" fmla="*/ 3148264 w 10783231"/>
              <a:gd name="connsiteY0" fmla="*/ 0 h 5418000"/>
              <a:gd name="connsiteX1" fmla="*/ 10783231 w 10783231"/>
              <a:gd name="connsiteY1" fmla="*/ 0 h 5418000"/>
              <a:gd name="connsiteX2" fmla="*/ 10783231 w 10783231"/>
              <a:gd name="connsiteY2" fmla="*/ 5418000 h 5418000"/>
              <a:gd name="connsiteX3" fmla="*/ 0 w 10783231"/>
              <a:gd name="connsiteY3" fmla="*/ 5418000 h 5418000"/>
              <a:gd name="connsiteX4" fmla="*/ 0 w 10783231"/>
              <a:gd name="connsiteY4" fmla="*/ 0 h 5418000"/>
              <a:gd name="connsiteX5" fmla="*/ 97696 w 10783231"/>
              <a:gd name="connsiteY5" fmla="*/ 0 h 5418000"/>
              <a:gd name="connsiteX6" fmla="*/ 97696 w 10783231"/>
              <a:gd name="connsiteY6" fmla="*/ 1578240 h 5418000"/>
              <a:gd name="connsiteX0" fmla="*/ 3148264 w 10783231"/>
              <a:gd name="connsiteY0" fmla="*/ 0 h 5418000"/>
              <a:gd name="connsiteX1" fmla="*/ 10783231 w 10783231"/>
              <a:gd name="connsiteY1" fmla="*/ 0 h 5418000"/>
              <a:gd name="connsiteX2" fmla="*/ 10783231 w 10783231"/>
              <a:gd name="connsiteY2" fmla="*/ 5418000 h 5418000"/>
              <a:gd name="connsiteX3" fmla="*/ 0 w 10783231"/>
              <a:gd name="connsiteY3" fmla="*/ 5418000 h 5418000"/>
              <a:gd name="connsiteX4" fmla="*/ 0 w 10783231"/>
              <a:gd name="connsiteY4" fmla="*/ 0 h 5418000"/>
              <a:gd name="connsiteX5" fmla="*/ 97696 w 10783231"/>
              <a:gd name="connsiteY5" fmla="*/ 0 h 5418000"/>
              <a:gd name="connsiteX0" fmla="*/ 3148264 w 10783231"/>
              <a:gd name="connsiteY0" fmla="*/ 0 h 5418000"/>
              <a:gd name="connsiteX1" fmla="*/ 10783231 w 10783231"/>
              <a:gd name="connsiteY1" fmla="*/ 0 h 5418000"/>
              <a:gd name="connsiteX2" fmla="*/ 10783231 w 10783231"/>
              <a:gd name="connsiteY2" fmla="*/ 5418000 h 5418000"/>
              <a:gd name="connsiteX3" fmla="*/ 0 w 10783231"/>
              <a:gd name="connsiteY3" fmla="*/ 5418000 h 5418000"/>
              <a:gd name="connsiteX4" fmla="*/ 0 w 10783231"/>
              <a:gd name="connsiteY4" fmla="*/ 0 h 54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3231" h="5418000">
                <a:moveTo>
                  <a:pt x="3148264" y="0"/>
                </a:moveTo>
                <a:lnTo>
                  <a:pt x="10783231" y="0"/>
                </a:lnTo>
                <a:lnTo>
                  <a:pt x="10783231" y="5418000"/>
                </a:lnTo>
                <a:lnTo>
                  <a:pt x="0" y="54180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1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86114-9098-435A-92ED-EB5C60A8594F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9A351EC-2A75-45E3-AAA9-061FE77125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0000" y="720000"/>
            <a:ext cx="10753200" cy="5382000"/>
          </a:xfrm>
          <a:custGeom>
            <a:avLst/>
            <a:gdLst>
              <a:gd name="connsiteX0" fmla="*/ 7752000 w 10753200"/>
              <a:gd name="connsiteY0" fmla="*/ 0 h 5382000"/>
              <a:gd name="connsiteX1" fmla="*/ 10753200 w 10753200"/>
              <a:gd name="connsiteY1" fmla="*/ 0 h 5382000"/>
              <a:gd name="connsiteX2" fmla="*/ 10753200 w 10753200"/>
              <a:gd name="connsiteY2" fmla="*/ 5382000 h 5382000"/>
              <a:gd name="connsiteX3" fmla="*/ 7752000 w 10753200"/>
              <a:gd name="connsiteY3" fmla="*/ 5382000 h 5382000"/>
              <a:gd name="connsiteX4" fmla="*/ 0 w 10753200"/>
              <a:gd name="connsiteY4" fmla="*/ 0 h 5382000"/>
              <a:gd name="connsiteX5" fmla="*/ 3000000 w 10753200"/>
              <a:gd name="connsiteY5" fmla="*/ 0 h 5382000"/>
              <a:gd name="connsiteX6" fmla="*/ 3000000 w 10753200"/>
              <a:gd name="connsiteY6" fmla="*/ 5382000 h 5382000"/>
              <a:gd name="connsiteX7" fmla="*/ 0 w 10753200"/>
              <a:gd name="connsiteY7" fmla="*/ 5382000 h 538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200" h="5382000">
                <a:moveTo>
                  <a:pt x="7752000" y="0"/>
                </a:moveTo>
                <a:lnTo>
                  <a:pt x="10753200" y="0"/>
                </a:lnTo>
                <a:lnTo>
                  <a:pt x="10753200" y="5382000"/>
                </a:lnTo>
                <a:lnTo>
                  <a:pt x="7752000" y="5382000"/>
                </a:lnTo>
                <a:close/>
                <a:moveTo>
                  <a:pt x="0" y="0"/>
                </a:moveTo>
                <a:lnTo>
                  <a:pt x="3000000" y="0"/>
                </a:lnTo>
                <a:lnTo>
                  <a:pt x="3000000" y="5382000"/>
                </a:lnTo>
                <a:lnTo>
                  <a:pt x="0" y="5382000"/>
                </a:lnTo>
                <a:close/>
              </a:path>
            </a:pathLst>
          </a:custGeom>
        </p:spPr>
        <p:txBody>
          <a:bodyPr wrap="square" lIns="360000" anchor="ctr">
            <a:noAutofit/>
          </a:bodyPr>
          <a:lstStyle>
            <a:lvl1pPr marL="0" indent="0" algn="l">
              <a:buNone/>
              <a:defRPr sz="1800"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3677EC-F535-460C-B8F2-2DE379673467}"/>
              </a:ext>
            </a:extLst>
          </p:cNvPr>
          <p:cNvSpPr/>
          <p:nvPr/>
        </p:nvSpPr>
        <p:spPr>
          <a:xfrm>
            <a:off x="3720000" y="359999"/>
            <a:ext cx="4752000" cy="613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0D9D9-BD9E-4496-B006-48F8564772EA}"/>
              </a:ext>
            </a:extLst>
          </p:cNvPr>
          <p:cNvSpPr/>
          <p:nvPr/>
        </p:nvSpPr>
        <p:spPr>
          <a:xfrm>
            <a:off x="4080000" y="711624"/>
            <a:ext cx="4032000" cy="538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97580-930D-4D78-B1CF-B3362065422C}"/>
              </a:ext>
            </a:extLst>
          </p:cNvPr>
          <p:cNvSpPr/>
          <p:nvPr/>
        </p:nvSpPr>
        <p:spPr>
          <a:xfrm flipH="1">
            <a:off x="11475311" y="360000"/>
            <a:ext cx="357889" cy="357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B2250-3DBA-4931-BA35-E001AF48DACB}"/>
              </a:ext>
            </a:extLst>
          </p:cNvPr>
          <p:cNvSpPr/>
          <p:nvPr/>
        </p:nvSpPr>
        <p:spPr>
          <a:xfrm>
            <a:off x="5735688" y="5778000"/>
            <a:ext cx="720624" cy="1080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4AC3B-AEEF-47EF-9226-CF64AC78260D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12000" y="924339"/>
            <a:ext cx="3168000" cy="350558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ct val="80000"/>
              </a:lnSpc>
              <a:defRPr sz="400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BF959-E47C-478B-BD16-0D4D033531B8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512000" y="5166704"/>
            <a:ext cx="3168000" cy="7669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5E8A1-43CB-4B51-9B45-2010B5833B02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58FB8-19A9-47B1-8D16-FC78E7E2D1ED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3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29B8-590B-4709-B45D-CCE1274F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858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8399-AFEE-4A79-9D20-853B44756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52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960140-2A2E-4503-8278-0345FDE31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2181E-D15A-4350-A32F-D47DCEDEF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DDFAA-3A73-4B3E-B81D-B1D2C1818390}"/>
              </a:ext>
            </a:extLst>
          </p:cNvPr>
          <p:cNvSpPr/>
          <p:nvPr userDrawn="1"/>
        </p:nvSpPr>
        <p:spPr>
          <a:xfrm>
            <a:off x="5735687" y="5778000"/>
            <a:ext cx="720625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9C2B09-A978-456B-A8F2-C766DA7A81D8}"/>
              </a:ext>
            </a:extLst>
          </p:cNvPr>
          <p:cNvSpPr/>
          <p:nvPr userDrawn="1"/>
        </p:nvSpPr>
        <p:spPr>
          <a:xfrm>
            <a:off x="5735688" y="0"/>
            <a:ext cx="720624" cy="1080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7E81-20CC-4C8C-BB1D-A38B4DAD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CDCC-7A8F-411F-AD9C-3B24B0583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33D20-35D1-490A-BD78-47D062FBE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B6B5F-82CD-40A1-8FD6-717BF4D105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430C2-A8FB-4210-A7D3-AB7A97B87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7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959E-3051-49C8-AC81-F2B64A84F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7873"/>
            <a:ext cx="5157787" cy="7672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537F1-D747-4E81-81B9-B5716EA59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44379-270F-4361-94CB-AD13F914E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7873"/>
            <a:ext cx="5183188" cy="7672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ECA14-4888-4C66-A15F-6B781D074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623264-E0F5-4AB3-B974-14E2E3B66D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C66A2F-89F8-40C6-8391-D53AEF0DF7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1072358-6CE0-4D6C-9CE9-35BFA6D1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63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45207B-6715-4F5E-9B3F-D1BC499956ED}"/>
              </a:ext>
            </a:extLst>
          </p:cNvPr>
          <p:cNvSpPr/>
          <p:nvPr userDrawn="1"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80D37-79E5-4C07-986A-D7B39C10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2"/>
            <a:ext cx="10515600" cy="796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4B9F-5853-4E4D-875D-99C8E8CA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37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2154-E8DC-43D0-914D-21ADE1267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378" y="6236849"/>
            <a:ext cx="4114800" cy="1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5EC2-DEC6-4324-B094-081B721F8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8408" y="6236849"/>
            <a:ext cx="2743200" cy="1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2B3E-4E3B-4D3F-AC29-B6E963F9C7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B6CB50-3B36-4CE9-A038-847D2A6D1A5E}"/>
              </a:ext>
            </a:extLst>
          </p:cNvPr>
          <p:cNvSpPr/>
          <p:nvPr userDrawn="1"/>
        </p:nvSpPr>
        <p:spPr>
          <a:xfrm>
            <a:off x="720000" y="720000"/>
            <a:ext cx="10753200" cy="5382000"/>
          </a:xfrm>
          <a:custGeom>
            <a:avLst/>
            <a:gdLst>
              <a:gd name="connsiteX0" fmla="*/ 0 w 10753200"/>
              <a:gd name="connsiteY0" fmla="*/ 0 h 5382000"/>
              <a:gd name="connsiteX1" fmla="*/ 2946000 w 10753200"/>
              <a:gd name="connsiteY1" fmla="*/ 0 h 5382000"/>
              <a:gd name="connsiteX2" fmla="*/ 2946000 w 10753200"/>
              <a:gd name="connsiteY2" fmla="*/ 745624 h 5382000"/>
              <a:gd name="connsiteX3" fmla="*/ 7806000 w 10753200"/>
              <a:gd name="connsiteY3" fmla="*/ 745624 h 5382000"/>
              <a:gd name="connsiteX4" fmla="*/ 7806000 w 10753200"/>
              <a:gd name="connsiteY4" fmla="*/ 0 h 5382000"/>
              <a:gd name="connsiteX5" fmla="*/ 10753200 w 10753200"/>
              <a:gd name="connsiteY5" fmla="*/ 0 h 5382000"/>
              <a:gd name="connsiteX6" fmla="*/ 10753200 w 10753200"/>
              <a:gd name="connsiteY6" fmla="*/ 5382000 h 5382000"/>
              <a:gd name="connsiteX7" fmla="*/ 0 w 10753200"/>
              <a:gd name="connsiteY7" fmla="*/ 5382000 h 5382000"/>
              <a:gd name="connsiteX0" fmla="*/ 7806000 w 10753200"/>
              <a:gd name="connsiteY0" fmla="*/ 745624 h 5382000"/>
              <a:gd name="connsiteX1" fmla="*/ 7806000 w 10753200"/>
              <a:gd name="connsiteY1" fmla="*/ 0 h 5382000"/>
              <a:gd name="connsiteX2" fmla="*/ 10753200 w 10753200"/>
              <a:gd name="connsiteY2" fmla="*/ 0 h 5382000"/>
              <a:gd name="connsiteX3" fmla="*/ 10753200 w 10753200"/>
              <a:gd name="connsiteY3" fmla="*/ 5382000 h 5382000"/>
              <a:gd name="connsiteX4" fmla="*/ 0 w 10753200"/>
              <a:gd name="connsiteY4" fmla="*/ 5382000 h 5382000"/>
              <a:gd name="connsiteX5" fmla="*/ 0 w 10753200"/>
              <a:gd name="connsiteY5" fmla="*/ 0 h 5382000"/>
              <a:gd name="connsiteX6" fmla="*/ 2946000 w 10753200"/>
              <a:gd name="connsiteY6" fmla="*/ 0 h 5382000"/>
              <a:gd name="connsiteX7" fmla="*/ 2946000 w 10753200"/>
              <a:gd name="connsiteY7" fmla="*/ 745624 h 5382000"/>
              <a:gd name="connsiteX8" fmla="*/ 7897440 w 10753200"/>
              <a:gd name="connsiteY8" fmla="*/ 837064 h 5382000"/>
              <a:gd name="connsiteX0" fmla="*/ 7806000 w 10753200"/>
              <a:gd name="connsiteY0" fmla="*/ 745624 h 5382000"/>
              <a:gd name="connsiteX1" fmla="*/ 7806000 w 10753200"/>
              <a:gd name="connsiteY1" fmla="*/ 0 h 5382000"/>
              <a:gd name="connsiteX2" fmla="*/ 10753200 w 10753200"/>
              <a:gd name="connsiteY2" fmla="*/ 0 h 5382000"/>
              <a:gd name="connsiteX3" fmla="*/ 10753200 w 10753200"/>
              <a:gd name="connsiteY3" fmla="*/ 5382000 h 5382000"/>
              <a:gd name="connsiteX4" fmla="*/ 0 w 10753200"/>
              <a:gd name="connsiteY4" fmla="*/ 5382000 h 5382000"/>
              <a:gd name="connsiteX5" fmla="*/ 0 w 10753200"/>
              <a:gd name="connsiteY5" fmla="*/ 0 h 5382000"/>
              <a:gd name="connsiteX6" fmla="*/ 2946000 w 10753200"/>
              <a:gd name="connsiteY6" fmla="*/ 0 h 5382000"/>
              <a:gd name="connsiteX7" fmla="*/ 2946000 w 10753200"/>
              <a:gd name="connsiteY7" fmla="*/ 745624 h 5382000"/>
              <a:gd name="connsiteX0" fmla="*/ 7806000 w 10753200"/>
              <a:gd name="connsiteY0" fmla="*/ 0 h 5382000"/>
              <a:gd name="connsiteX1" fmla="*/ 10753200 w 10753200"/>
              <a:gd name="connsiteY1" fmla="*/ 0 h 5382000"/>
              <a:gd name="connsiteX2" fmla="*/ 10753200 w 10753200"/>
              <a:gd name="connsiteY2" fmla="*/ 5382000 h 5382000"/>
              <a:gd name="connsiteX3" fmla="*/ 0 w 10753200"/>
              <a:gd name="connsiteY3" fmla="*/ 5382000 h 5382000"/>
              <a:gd name="connsiteX4" fmla="*/ 0 w 10753200"/>
              <a:gd name="connsiteY4" fmla="*/ 0 h 5382000"/>
              <a:gd name="connsiteX5" fmla="*/ 2946000 w 10753200"/>
              <a:gd name="connsiteY5" fmla="*/ 0 h 5382000"/>
              <a:gd name="connsiteX6" fmla="*/ 2946000 w 10753200"/>
              <a:gd name="connsiteY6" fmla="*/ 745624 h 5382000"/>
              <a:gd name="connsiteX0" fmla="*/ 7806000 w 10753200"/>
              <a:gd name="connsiteY0" fmla="*/ 0 h 5382000"/>
              <a:gd name="connsiteX1" fmla="*/ 10753200 w 10753200"/>
              <a:gd name="connsiteY1" fmla="*/ 0 h 5382000"/>
              <a:gd name="connsiteX2" fmla="*/ 10753200 w 10753200"/>
              <a:gd name="connsiteY2" fmla="*/ 5382000 h 5382000"/>
              <a:gd name="connsiteX3" fmla="*/ 0 w 10753200"/>
              <a:gd name="connsiteY3" fmla="*/ 5382000 h 5382000"/>
              <a:gd name="connsiteX4" fmla="*/ 0 w 10753200"/>
              <a:gd name="connsiteY4" fmla="*/ 0 h 5382000"/>
              <a:gd name="connsiteX5" fmla="*/ 2946000 w 10753200"/>
              <a:gd name="connsiteY5" fmla="*/ 0 h 538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3200" h="5382000">
                <a:moveTo>
                  <a:pt x="7806000" y="0"/>
                </a:moveTo>
                <a:lnTo>
                  <a:pt x="10753200" y="0"/>
                </a:lnTo>
                <a:lnTo>
                  <a:pt x="10753200" y="5382000"/>
                </a:lnTo>
                <a:lnTo>
                  <a:pt x="0" y="5382000"/>
                </a:lnTo>
                <a:lnTo>
                  <a:pt x="0" y="0"/>
                </a:lnTo>
                <a:lnTo>
                  <a:pt x="2946000" y="0"/>
                </a:lnTo>
              </a:path>
            </a:pathLst>
          </a:custGeom>
          <a:noFill/>
          <a:ln>
            <a:solidFill>
              <a:schemeClr val="accent3"/>
            </a:solidFill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3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61" r:id="rId11"/>
    <p:sldLayoutId id="2147483665" r:id="rId12"/>
    <p:sldLayoutId id="2147483666" r:id="rId13"/>
    <p:sldLayoutId id="2147483668" r:id="rId14"/>
    <p:sldLayoutId id="2147483655" r:id="rId15"/>
    <p:sldLayoutId id="2147483667" r:id="rId16"/>
    <p:sldLayoutId id="214748365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15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Garamond" panose="02020404030301010803" pitchFamily="18" charset="0"/>
        <a:buChar char="°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044F1-332E-408F-8155-362F9997C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7259" y="1142999"/>
            <a:ext cx="6529387" cy="3038857"/>
          </a:xfrm>
        </p:spPr>
        <p:txBody>
          <a:bodyPr>
            <a:normAutofit/>
          </a:bodyPr>
          <a:lstStyle/>
          <a:p>
            <a:r>
              <a:rPr lang="en-US" dirty="0"/>
              <a:t>Ames, Iowa </a:t>
            </a:r>
          </a:p>
          <a:p>
            <a:br>
              <a:rPr lang="en-US" dirty="0"/>
            </a:br>
            <a:r>
              <a:rPr lang="en-US" dirty="0"/>
              <a:t>Home Pricing Analysis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18568C2-4C4D-4A29-909A-624D19C4682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5765" r="25765"/>
          <a:stretch>
            <a:fillRect/>
          </a:stretch>
        </p:blipFill>
        <p:spPr>
          <a:xfrm>
            <a:off x="1080000" y="2304000"/>
            <a:ext cx="2520000" cy="345435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E12405-65DA-46FC-BDF9-3354557B7BDD}"/>
              </a:ext>
            </a:extLst>
          </p:cNvPr>
          <p:cNvSpPr txBox="1">
            <a:spLocks/>
          </p:cNvSpPr>
          <p:nvPr/>
        </p:nvSpPr>
        <p:spPr>
          <a:xfrm>
            <a:off x="1125410" y="792479"/>
            <a:ext cx="2385886" cy="1280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GA Data Science 1116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Dec. 14, 2020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27C87-61A5-49BB-BD90-75BA81640047}"/>
              </a:ext>
            </a:extLst>
          </p:cNvPr>
          <p:cNvSpPr txBox="1"/>
          <p:nvPr/>
        </p:nvSpPr>
        <p:spPr>
          <a:xfrm>
            <a:off x="1080000" y="5758357"/>
            <a:ext cx="697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Photo by: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https://unsplash.com/photos/1ddol8rgUH8?utm_source=unsplash&amp;utm_medium=referral&amp;utm_content=creditShareLink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2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931D-3F9E-45A8-97A1-FA31562F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277CE-67DC-454D-9296-339A6204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408"/>
            <a:ext cx="9793224" cy="38420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b="1" dirty="0">
                <a:cs typeface="Calibri"/>
              </a:rPr>
              <a:t> Ames, IA</a:t>
            </a:r>
          </a:p>
          <a:p>
            <a:pPr lvl="1">
              <a:lnSpc>
                <a:spcPct val="110000"/>
              </a:lnSpc>
              <a:buSzPct val="200000"/>
              <a:buFontTx/>
              <a:buChar char="-"/>
            </a:pPr>
            <a:r>
              <a:rPr lang="en-US" sz="2000" b="1" dirty="0">
                <a:cs typeface="Calibri"/>
              </a:rPr>
              <a:t>Home to Iowa State University (33,000 students)</a:t>
            </a:r>
            <a:br>
              <a:rPr lang="en-US" sz="2000" b="1" dirty="0">
                <a:cs typeface="Calibri"/>
              </a:rPr>
            </a:br>
            <a:br>
              <a:rPr lang="en-US" sz="2000" b="1" dirty="0">
                <a:cs typeface="Calibri"/>
              </a:rPr>
            </a:br>
            <a:endParaRPr lang="en-US" sz="2200" b="1" dirty="0">
              <a:cs typeface="Calibri"/>
            </a:endParaRPr>
          </a:p>
          <a:p>
            <a:pPr>
              <a:lnSpc>
                <a:spcPct val="110000"/>
              </a:lnSpc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b="1" dirty="0">
                <a:solidFill>
                  <a:schemeClr val="accent2"/>
                </a:solidFill>
                <a:cs typeface="Calibri"/>
              </a:rPr>
              <a:t>Congratulations on your new job!</a:t>
            </a:r>
          </a:p>
          <a:p>
            <a:pPr marL="0" indent="0">
              <a:lnSpc>
                <a:spcPct val="110000"/>
              </a:lnSpc>
              <a:buSzPct val="200000"/>
              <a:buNone/>
            </a:pPr>
            <a:br>
              <a:rPr lang="en-US" sz="2400" b="1" dirty="0">
                <a:cs typeface="Calibri"/>
              </a:rPr>
            </a:br>
            <a:endParaRPr lang="en-US" sz="2400" b="1" dirty="0">
              <a:cs typeface="Calibri"/>
            </a:endParaRPr>
          </a:p>
          <a:p>
            <a:pPr>
              <a:lnSpc>
                <a:spcPct val="110000"/>
              </a:lnSpc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b="1" dirty="0">
                <a:cs typeface="Calibri"/>
              </a:rPr>
              <a:t>Null hypothesis H</a:t>
            </a:r>
            <a:r>
              <a:rPr lang="en-US" sz="2400" b="1" baseline="-25000" dirty="0">
                <a:cs typeface="Calibri"/>
              </a:rPr>
              <a:t>0</a:t>
            </a:r>
            <a:r>
              <a:rPr lang="en-US" sz="2400" b="1" dirty="0">
                <a:cs typeface="Calibri"/>
              </a:rPr>
              <a:t>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>
                <a:cs typeface="Calibri"/>
              </a:rPr>
              <a:t>There is a 5% or more premium to home prices in the seven neighborhoods closest to the Iowa State campus</a:t>
            </a:r>
            <a:endParaRPr lang="en-US" sz="2000" dirty="0">
              <a:cs typeface="Calibri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5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F564-3102-436F-B74D-41C217AD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70" y="1682805"/>
            <a:ext cx="2698530" cy="1877259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latin typeface="Century" panose="02040604050505020304" pitchFamily="18" charset="0"/>
              </a:rPr>
              <a:t>The three most important factors in </a:t>
            </a:r>
            <a:br>
              <a:rPr lang="en-US" dirty="0">
                <a:latin typeface="Century" panose="02040604050505020304" pitchFamily="18" charset="0"/>
              </a:rPr>
            </a:br>
            <a:r>
              <a:rPr lang="en-US" dirty="0">
                <a:latin typeface="Century" panose="02040604050505020304" pitchFamily="18" charset="0"/>
              </a:rPr>
              <a:t>real estate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CA5FB049-2D4C-4726-B1E9-A577128CA39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tretch/>
        </p:blipFill>
        <p:spPr>
          <a:xfrm>
            <a:off x="720000" y="917648"/>
            <a:ext cx="7498800" cy="4986703"/>
          </a:xfrm>
          <a:noFill/>
        </p:spPr>
      </p:pic>
    </p:spTree>
    <p:extLst>
      <p:ext uri="{BB962C8B-B14F-4D97-AF65-F5344CB8AC3E}">
        <p14:creationId xmlns:p14="http://schemas.microsoft.com/office/powerpoint/2010/main" val="6484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670-A1DF-408E-808E-859CB931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6250" y="1292765"/>
            <a:ext cx="2577549" cy="1192352"/>
          </a:xfrm>
        </p:spPr>
        <p:txBody>
          <a:bodyPr anchor="b">
            <a:normAutofit/>
          </a:bodyPr>
          <a:lstStyle/>
          <a:p>
            <a:r>
              <a:rPr lang="en-US" dirty="0"/>
              <a:t>Modeling Results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828E5C3-F581-4598-8D99-AC50DA29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992" y="420449"/>
            <a:ext cx="6127746" cy="600519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F2BAC-55BA-4227-A60F-2F53ED643884}"/>
              </a:ext>
            </a:extLst>
          </p:cNvPr>
          <p:cNvSpPr txBox="1"/>
          <p:nvPr/>
        </p:nvSpPr>
        <p:spPr>
          <a:xfrm>
            <a:off x="8546592" y="2485118"/>
            <a:ext cx="2974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Combined coefficient</a:t>
            </a:r>
          </a:p>
          <a:p>
            <a:pPr algn="ctr"/>
            <a:r>
              <a:rPr lang="en-US" sz="2400" b="1" dirty="0"/>
              <a:t>value for all seven neighborhoods: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$3,122</a:t>
            </a:r>
          </a:p>
        </p:txBody>
      </p:sp>
    </p:spTree>
    <p:extLst>
      <p:ext uri="{BB962C8B-B14F-4D97-AF65-F5344CB8AC3E}">
        <p14:creationId xmlns:p14="http://schemas.microsoft.com/office/powerpoint/2010/main" val="33553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670-A1DF-408E-808E-859CB931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6251" y="1097694"/>
            <a:ext cx="2574922" cy="567566"/>
          </a:xfrm>
        </p:spPr>
        <p:txBody>
          <a:bodyPr anchor="b">
            <a:normAutofit/>
          </a:bodyPr>
          <a:lstStyle/>
          <a:p>
            <a:r>
              <a:rPr lang="en-US" dirty="0"/>
              <a:t>Coefficients:</a:t>
            </a:r>
          </a:p>
        </p:txBody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F5795E23-EA5B-4074-9BF9-FA8CB7BCC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990" y="394271"/>
            <a:ext cx="8139714" cy="57700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8EB15-B21C-414A-97D7-F233462EE35C}"/>
              </a:ext>
            </a:extLst>
          </p:cNvPr>
          <p:cNvSpPr txBox="1"/>
          <p:nvPr/>
        </p:nvSpPr>
        <p:spPr>
          <a:xfrm>
            <a:off x="8776251" y="1616492"/>
            <a:ext cx="2574922" cy="500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Crawford - $3,622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Brook Side - $2,577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Iowa DOT - $1,830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Old Town – $1,717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Sawyer - $1,448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Edwards – ($135)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South &amp; West – ($239)</a:t>
            </a:r>
          </a:p>
          <a:p>
            <a:pPr algn="ctr">
              <a:lnSpc>
                <a:spcPct val="200000"/>
              </a:lnSpc>
            </a:pPr>
            <a:r>
              <a:rPr lang="en-US" b="1" dirty="0"/>
              <a:t>Combined: $3,122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5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931D-3F9E-45A8-97A1-FA31562F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277CE-67DC-454D-9296-339A6204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032"/>
            <a:ext cx="9793224" cy="38420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b="1" dirty="0">
                <a:cs typeface="Calibri"/>
              </a:rPr>
              <a:t> Null hypothesis H</a:t>
            </a:r>
            <a:r>
              <a:rPr lang="en-US" sz="2400" b="1" baseline="-25000" dirty="0">
                <a:cs typeface="Calibri"/>
              </a:rPr>
              <a:t>0</a:t>
            </a:r>
            <a:r>
              <a:rPr lang="en-US" sz="2400" b="1" dirty="0">
                <a:cs typeface="Calibri"/>
              </a:rPr>
              <a:t>: </a:t>
            </a:r>
            <a:br>
              <a:rPr lang="en-US" sz="2400" b="1" dirty="0">
                <a:cs typeface="Calibri"/>
              </a:rPr>
            </a:br>
            <a:r>
              <a:rPr lang="en-US" sz="2000" b="1" dirty="0">
                <a:cs typeface="Calibri"/>
              </a:rPr>
              <a:t>There is a 5% or more premium to home prices in the six neighborhoods</a:t>
            </a:r>
            <a:br>
              <a:rPr lang="en-US" sz="2000" b="1" dirty="0">
                <a:cs typeface="Calibri"/>
              </a:rPr>
            </a:br>
            <a:r>
              <a:rPr lang="en-US" sz="2000" b="1" dirty="0">
                <a:cs typeface="Calibri"/>
              </a:rPr>
              <a:t> closest to the Iowa State campus</a:t>
            </a:r>
            <a:endParaRPr lang="en-US" sz="2000" dirty="0">
              <a:cs typeface="Calibri"/>
            </a:endParaRPr>
          </a:p>
          <a:p>
            <a:pPr marL="0" indent="0">
              <a:lnSpc>
                <a:spcPct val="110000"/>
              </a:lnSpc>
              <a:buSzPct val="200000"/>
              <a:buNone/>
            </a:pPr>
            <a:endParaRPr lang="en-US" sz="2400" b="1" dirty="0">
              <a:cs typeface="Calibri"/>
            </a:endParaRPr>
          </a:p>
          <a:p>
            <a:pPr>
              <a:lnSpc>
                <a:spcPct val="110000"/>
              </a:lnSpc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b="1" dirty="0">
                <a:cs typeface="Calibri"/>
              </a:rPr>
              <a:t>Average Sale Price (All houses in training set) :          $180,995.11</a:t>
            </a:r>
            <a:br>
              <a:rPr lang="en-US" sz="2400" b="1" dirty="0">
                <a:cs typeface="Calibri"/>
              </a:rPr>
            </a:br>
            <a:r>
              <a:rPr lang="en-US" sz="2400" b="1" dirty="0">
                <a:cs typeface="Calibri"/>
              </a:rPr>
              <a:t>					                           5% =  $9,049.76</a:t>
            </a:r>
          </a:p>
          <a:p>
            <a:pPr>
              <a:lnSpc>
                <a:spcPct val="110000"/>
              </a:lnSpc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b="1" dirty="0">
                <a:cs typeface="Calibri"/>
              </a:rPr>
              <a:t>Seven closest neighborhoods premium:                               $3,122</a:t>
            </a:r>
          </a:p>
          <a:p>
            <a:pPr>
              <a:lnSpc>
                <a:spcPct val="110000"/>
              </a:lnSpc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sz="2400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E13FE-E42D-4EBA-8E36-F1440D64F119}"/>
              </a:ext>
            </a:extLst>
          </p:cNvPr>
          <p:cNvSpPr txBox="1"/>
          <p:nvPr/>
        </p:nvSpPr>
        <p:spPr>
          <a:xfrm>
            <a:off x="1194816" y="5155234"/>
            <a:ext cx="5303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cs typeface="Calibri"/>
              </a:rPr>
              <a:t>Reject the null hypothesis</a:t>
            </a:r>
            <a:endParaRPr lang="en-US" sz="3200" i="1" u="sng" dirty="0"/>
          </a:p>
        </p:txBody>
      </p:sp>
    </p:spTree>
    <p:extLst>
      <p:ext uri="{BB962C8B-B14F-4D97-AF65-F5344CB8AC3E}">
        <p14:creationId xmlns:p14="http://schemas.microsoft.com/office/powerpoint/2010/main" val="365400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6C85-B2CB-40E2-9EF5-0C273D79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851" y="2453081"/>
            <a:ext cx="5006805" cy="1330688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 or comments?</a:t>
            </a:r>
          </a:p>
        </p:txBody>
      </p:sp>
      <p:graphicFrame>
        <p:nvGraphicFramePr>
          <p:cNvPr id="3" name="Content Placeholder 2" descr="SmartArt Placeholder - Contact List">
            <a:extLst>
              <a:ext uri="{FF2B5EF4-FFF2-40B4-BE49-F238E27FC236}">
                <a16:creationId xmlns:a16="http://schemas.microsoft.com/office/drawing/2014/main" id="{7944F032-B096-4FBC-A7D9-5050F89CDA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702649"/>
              </p:ext>
            </p:extLst>
          </p:nvPr>
        </p:nvGraphicFramePr>
        <p:xfrm>
          <a:off x="6318051" y="1274097"/>
          <a:ext cx="4491257" cy="440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192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Water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MS-Theme-Water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nference Presentation_Win32_SB v2" id="{BC88B365-8E38-4ABB-98F4-3EC291BC7C6D}" vid="{68186960-B69F-4045-8CE0-AF496D95D6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FF9F3B-DE24-4577-9CF6-31E167D48E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94B7CA-1290-47DA-A8FD-EC74EF42B4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F208899-44E9-47BE-97CD-9D5D01FB74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253</Words>
  <Application>Microsoft Office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</vt:lpstr>
      <vt:lpstr>Garamond</vt:lpstr>
      <vt:lpstr>Wingdings</vt:lpstr>
      <vt:lpstr>Office Theme</vt:lpstr>
      <vt:lpstr>PowerPoint Presentation</vt:lpstr>
      <vt:lpstr>Problem Statement</vt:lpstr>
      <vt:lpstr>The three most important factors in  real estate</vt:lpstr>
      <vt:lpstr>Modeling Results</vt:lpstr>
      <vt:lpstr>Coefficients:</vt:lpstr>
      <vt:lpstr>Conclusion</vt:lpstr>
      <vt:lpstr>Thank You!   Questions or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Miller</dc:creator>
  <cp:lastModifiedBy>Paul Miller</cp:lastModifiedBy>
  <cp:revision>11</cp:revision>
  <dcterms:created xsi:type="dcterms:W3CDTF">2020-12-14T12:58:24Z</dcterms:created>
  <dcterms:modified xsi:type="dcterms:W3CDTF">2020-12-14T23:33:31Z</dcterms:modified>
</cp:coreProperties>
</file>