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FB4D-71D8-7D02-9741-83284C9E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97DE6-5D97-88FA-0938-A0272438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0654-5C3A-DC88-2038-8E985D70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539-FB51-83B3-120F-8679C03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A612-35ED-E490-86C4-41AF7089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44FB-B60B-3E8B-2C88-676AB093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EF1DD-1661-A728-EF09-2E5DDAAB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7FC6-26FF-A452-E53F-1E878B28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2991-E997-B662-2642-F9F558D6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C8DD-1A1D-B639-07CB-3BF5B0A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F80A-F464-28E6-BC6D-2DFAF0FC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94107-9F63-1340-CDDB-525863E0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28D8-BB5F-2FC6-5412-1B315C3B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BAC1-4748-E266-663D-9B4111A5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DED6-A65B-EC54-E6CF-9E0AB31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648-5D49-3C6F-71F9-6DBF9AF3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7D81-08FF-7AC1-593C-6072A7DC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4BAA-D4D8-F0A6-3E5C-E81B21A8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1C5E-DFBA-C797-4F99-66AD7BF4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038B-1D00-0DA7-7353-674FD2F0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92C-E716-F18A-11FB-3EE5C298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3FC2-EA24-2DFE-ACE3-3F2B6C69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61AA-A2EE-01EC-D83E-5F65831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F02A-C625-8922-7B91-8DBF6B73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BCEA-08C4-C3B8-80CC-3E05CB0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6EDD-8CE6-2A14-8AD0-BA74987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44E2-AB0D-10F7-B2F1-4D679BD60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FB9C-E12D-C091-3E61-4D8AC13D1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5C9D5-9E02-932B-CED0-0B2AB027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6D63-CAB4-BC54-E23B-EB3B70C3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4D02-533B-8575-252C-4FA7326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AEE-3E67-70CD-BEA5-18CE193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AAAD7-6D21-9EDE-2DD6-C7215833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A1A4-58A7-7B37-B3FD-5B71EB999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1D2F0-5732-8C0F-A7BB-70557232B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6C61E-D716-BA7F-8E1C-55315D1A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49B10-AFC5-C009-0050-A1946D02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73288-7336-7EAC-7A54-96FAAE53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6AEF5-7E69-068B-370F-A7AB9375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32E4-B578-E0A1-EEFA-FAF75157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6D9F4-311F-AB74-B3DA-831BBFF0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06076-8A73-88BA-B27A-18BCF06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6CEDD-9315-5CF8-4E2C-EC4C6339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0F478-2768-9A7B-18C8-7D371CE3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1136-BFDD-C94D-E0F9-963EEC0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1A1E4-0CDB-86E6-1143-6BCC154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3468-5CD9-13BA-03FF-4CFC7639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BC6B-9A7E-D99C-B8F5-4150ECCE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F2AA-323B-7570-92B2-0D9D9171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0CDA0-116D-5E43-3AE7-79C028A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01A1-778D-CD69-7191-A01ED41F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9C4-76BC-1C41-7589-35EFF877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F14-D3C5-84AD-0311-8CBA7547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BD8D7-6461-F73C-625C-CCD1985B7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4703-96AD-65CF-1F73-386F4A6A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80A8E-6B36-3EE1-D99B-5C918AB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2D88-4552-256B-8006-247023EF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703C-E77A-A994-527F-600E710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92FF2-92B3-ABEB-41DA-E0485F17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C944-07B2-C5FD-C9F9-56D248B8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1232-B769-A21E-F694-7BDDB46AD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1F03F-7AA0-4746-9E67-B37A7061CD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76AF-77F7-B36F-7E63-0ECBDC32F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19F3-08AD-0D9F-8A22-6FBFC361B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216-F167-6F17-F556-CAD4BBD8A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60BF4-D4D7-C5C2-6D09-CED35B2C0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10956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669492" y="4661641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KNeighborsClassifier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203738" y="557281"/>
            <a:ext cx="32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8947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10956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501379" y="4661641"/>
            <a:ext cx="168258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XGBClassifier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046633" y="557281"/>
            <a:ext cx="32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2319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06667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331603" y="4661641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LogisticRegression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046633" y="562602"/>
            <a:ext cx="297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5666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84248" y="5274844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1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84248" y="5274844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XGBClassifier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32149" y="5261211"/>
            <a:ext cx="2114252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KNeighborsClassifier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4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253459" y="293891"/>
            <a:ext cx="5003747" cy="627021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982517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49656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982516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649655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3432948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100087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3432948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983933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2316794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1926806" y="5261211"/>
            <a:ext cx="2114252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2983933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1495331" y="354159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Pipeline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589485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1649656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0751C7-0CEA-1D74-3C6A-3C9BE34AD621}"/>
              </a:ext>
            </a:extLst>
          </p:cNvPr>
          <p:cNvSpPr/>
          <p:nvPr/>
        </p:nvSpPr>
        <p:spPr>
          <a:xfrm>
            <a:off x="5538597" y="293891"/>
            <a:ext cx="5003747" cy="627021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35D13-7B5C-9575-ADBD-AB0136BDF093}"/>
              </a:ext>
            </a:extLst>
          </p:cNvPr>
          <p:cNvSpPr/>
          <p:nvPr/>
        </p:nvSpPr>
        <p:spPr>
          <a:xfrm>
            <a:off x="7176815" y="955340"/>
            <a:ext cx="1727309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Iterate Training Batches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41158-A8DA-789E-FCF0-95AD95EA8DB3}"/>
              </a:ext>
            </a:extLst>
          </p:cNvPr>
          <p:cNvSpPr/>
          <p:nvPr/>
        </p:nvSpPr>
        <p:spPr>
          <a:xfrm>
            <a:off x="7059496" y="1919399"/>
            <a:ext cx="196194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Pass, Loss Backpropagation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16781-BD53-D307-ADE2-B7F1D16F932F}"/>
              </a:ext>
            </a:extLst>
          </p:cNvPr>
          <p:cNvSpPr/>
          <p:nvPr/>
        </p:nvSpPr>
        <p:spPr>
          <a:xfrm>
            <a:off x="7059496" y="2880042"/>
            <a:ext cx="196194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Model Weights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4D5D2-5818-99A4-AD33-CA8599424F08}"/>
              </a:ext>
            </a:extLst>
          </p:cNvPr>
          <p:cNvSpPr/>
          <p:nvPr/>
        </p:nvSpPr>
        <p:spPr>
          <a:xfrm>
            <a:off x="6983343" y="3858711"/>
            <a:ext cx="2114252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00A9A3-0261-3809-833F-92BA22A04379}"/>
              </a:ext>
            </a:extLst>
          </p:cNvPr>
          <p:cNvSpPr txBox="1"/>
          <p:nvPr/>
        </p:nvSpPr>
        <p:spPr>
          <a:xfrm>
            <a:off x="6756145" y="367989"/>
            <a:ext cx="26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72AA8-AA3F-924C-9C74-C357C93C2907}"/>
              </a:ext>
            </a:extLst>
          </p:cNvPr>
          <p:cNvSpPr/>
          <p:nvPr/>
        </p:nvSpPr>
        <p:spPr>
          <a:xfrm>
            <a:off x="7059496" y="4804743"/>
            <a:ext cx="1959818" cy="569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Improvement?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BB827-47FA-674D-3DF4-FE95A4F6F17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040470" y="1524507"/>
            <a:ext cx="0" cy="39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0B6D42-DF11-4349-A82B-960C39D4EE88}"/>
              </a:ext>
            </a:extLst>
          </p:cNvPr>
          <p:cNvCxnSpPr>
            <a:cxnSpLocks/>
          </p:cNvCxnSpPr>
          <p:nvPr/>
        </p:nvCxnSpPr>
        <p:spPr>
          <a:xfrm>
            <a:off x="8040469" y="2488566"/>
            <a:ext cx="0" cy="39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34359F-8F8A-A303-66AA-DE05A0EF4C4A}"/>
              </a:ext>
            </a:extLst>
          </p:cNvPr>
          <p:cNvCxnSpPr>
            <a:cxnSpLocks/>
          </p:cNvCxnSpPr>
          <p:nvPr/>
        </p:nvCxnSpPr>
        <p:spPr>
          <a:xfrm>
            <a:off x="8040469" y="3449209"/>
            <a:ext cx="0" cy="39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6E8CB4-1680-A74F-AC6F-766B54C7C820}"/>
              </a:ext>
            </a:extLst>
          </p:cNvPr>
          <p:cNvCxnSpPr>
            <a:cxnSpLocks/>
          </p:cNvCxnSpPr>
          <p:nvPr/>
        </p:nvCxnSpPr>
        <p:spPr>
          <a:xfrm>
            <a:off x="8039405" y="4427878"/>
            <a:ext cx="0" cy="39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D5F5A3-3273-7CF0-4F92-6D7D92EE5DD0}"/>
              </a:ext>
            </a:extLst>
          </p:cNvPr>
          <p:cNvCxnSpPr>
            <a:cxnSpLocks/>
          </p:cNvCxnSpPr>
          <p:nvPr/>
        </p:nvCxnSpPr>
        <p:spPr>
          <a:xfrm flipV="1">
            <a:off x="8925541" y="5079245"/>
            <a:ext cx="7503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DB9CD-DFDF-1202-EEFA-F6E177DDF15B}"/>
              </a:ext>
            </a:extLst>
          </p:cNvPr>
          <p:cNvCxnSpPr>
            <a:cxnSpLocks/>
          </p:cNvCxnSpPr>
          <p:nvPr/>
        </p:nvCxnSpPr>
        <p:spPr>
          <a:xfrm flipV="1">
            <a:off x="9769642" y="1239923"/>
            <a:ext cx="0" cy="3849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DE4C7-E2B6-E6D8-63A0-EBA20CC53E56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8904124" y="1239923"/>
            <a:ext cx="8655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177D6AD-CDF1-72D9-1FD7-9B7B554C261D}"/>
              </a:ext>
            </a:extLst>
          </p:cNvPr>
          <p:cNvSpPr txBox="1"/>
          <p:nvPr/>
        </p:nvSpPr>
        <p:spPr>
          <a:xfrm>
            <a:off x="9467320" y="5179162"/>
            <a:ext cx="7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E86742-CBF9-3BD7-7781-AF7589574006}"/>
              </a:ext>
            </a:extLst>
          </p:cNvPr>
          <p:cNvCxnSpPr>
            <a:cxnSpLocks/>
          </p:cNvCxnSpPr>
          <p:nvPr/>
        </p:nvCxnSpPr>
        <p:spPr>
          <a:xfrm>
            <a:off x="8039405" y="5350056"/>
            <a:ext cx="0" cy="39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133561F-7608-0C5A-5ED8-A2C7B921FE3D}"/>
              </a:ext>
            </a:extLst>
          </p:cNvPr>
          <p:cNvSpPr/>
          <p:nvPr/>
        </p:nvSpPr>
        <p:spPr>
          <a:xfrm>
            <a:off x="7059294" y="5758720"/>
            <a:ext cx="1959818" cy="569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6D6B3-08F2-FBDA-4CAD-E5C3E8F9761F}"/>
              </a:ext>
            </a:extLst>
          </p:cNvPr>
          <p:cNvSpPr txBox="1"/>
          <p:nvPr/>
        </p:nvSpPr>
        <p:spPr>
          <a:xfrm>
            <a:off x="8201134" y="5379336"/>
            <a:ext cx="7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582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colletti</dc:creator>
  <cp:lastModifiedBy>glen colletti</cp:lastModifiedBy>
  <cp:revision>3</cp:revision>
  <dcterms:created xsi:type="dcterms:W3CDTF">2024-04-09T01:01:14Z</dcterms:created>
  <dcterms:modified xsi:type="dcterms:W3CDTF">2024-04-21T22:14:49Z</dcterms:modified>
</cp:coreProperties>
</file>