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FB4D-71D8-7D02-9741-83284C9E2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97DE6-5D97-88FA-0938-A02724385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90654-5C3A-DC88-2038-8E985D70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03F-7AA0-4746-9E67-B37A7061CD2D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0539-FB51-83B3-120F-8679C032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5A612-35ED-E490-86C4-41AF7089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D30-9E86-480C-80A1-9F6B8CF9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44FB-B60B-3E8B-2C88-676AB093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EF1DD-1661-A728-EF09-2E5DDAAB6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77FC6-26FF-A452-E53F-1E878B28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03F-7AA0-4746-9E67-B37A7061CD2D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2991-E997-B662-2642-F9F558D6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C8DD-1A1D-B639-07CB-3BF5B0A7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D30-9E86-480C-80A1-9F6B8CF9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8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EF80A-F464-28E6-BC6D-2DFAF0FC6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94107-9F63-1340-CDDB-525863E07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28D8-BB5F-2FC6-5412-1B315C3B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03F-7AA0-4746-9E67-B37A7061CD2D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BAC1-4748-E266-663D-9B4111A5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1DED6-A65B-EC54-E6CF-9E0AB311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D30-9E86-480C-80A1-9F6B8CF9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9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B648-5D49-3C6F-71F9-6DBF9AF3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7D81-08FF-7AC1-593C-6072A7DC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B4BAA-D4D8-F0A6-3E5C-E81B21A8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03F-7AA0-4746-9E67-B37A7061CD2D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D1C5E-DFBA-C797-4F99-66AD7BF4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D038B-1D00-0DA7-7353-674FD2F0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D30-9E86-480C-80A1-9F6B8CF9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2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492C-E716-F18A-11FB-3EE5C298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D3FC2-EA24-2DFE-ACE3-3F2B6C699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361AA-A2EE-01EC-D83E-5F658318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03F-7AA0-4746-9E67-B37A7061CD2D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F02A-C625-8922-7B91-8DBF6B73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3BCEA-08C4-C3B8-80CC-3E05CB07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D30-9E86-480C-80A1-9F6B8CF9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4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6EDD-8CE6-2A14-8AD0-BA749874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44E2-AB0D-10F7-B2F1-4D679BD60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FB9C-E12D-C091-3E61-4D8AC13D1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5C9D5-9E02-932B-CED0-0B2AB027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03F-7AA0-4746-9E67-B37A7061CD2D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66D63-CAB4-BC54-E23B-EB3B70C3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E4D02-533B-8575-252C-4FA7326D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D30-9E86-480C-80A1-9F6B8CF9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5AEE-3E67-70CD-BEA5-18CE1935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AAAD7-6D21-9EDE-2DD6-C7215833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7A1A4-58A7-7B37-B3FD-5B71EB999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1D2F0-5732-8C0F-A7BB-70557232B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6C61E-D716-BA7F-8E1C-55315D1A6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49B10-AFC5-C009-0050-A1946D02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03F-7AA0-4746-9E67-B37A7061CD2D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73288-7336-7EAC-7A54-96FAAE53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6AEF5-7E69-068B-370F-A7AB9375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D30-9E86-480C-80A1-9F6B8CF9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5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32E4-B578-E0A1-EEFA-FAF75157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6D9F4-311F-AB74-B3DA-831BBFF0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03F-7AA0-4746-9E67-B37A7061CD2D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06076-8A73-88BA-B27A-18BCF067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6CEDD-9315-5CF8-4E2C-EC4C6339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D30-9E86-480C-80A1-9F6B8CF9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0F478-2768-9A7B-18C8-7D371CE3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03F-7AA0-4746-9E67-B37A7061CD2D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51136-BFDD-C94D-E0F9-963EEC0B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1A1E4-0CDB-86E6-1143-6BCC1540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D30-9E86-480C-80A1-9F6B8CF9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2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3468-5CD9-13BA-03FF-4CFC7639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BC6B-9A7E-D99C-B8F5-4150ECCE4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5F2AA-323B-7570-92B2-0D9D9171D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0CDA0-116D-5E43-3AE7-79C028A8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03F-7AA0-4746-9E67-B37A7061CD2D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A01A1-778D-CD69-7191-A01ED41F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B39C4-76BC-1C41-7589-35EFF877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D30-9E86-480C-80A1-9F6B8CF9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4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CF14-D3C5-84AD-0311-8CBA7547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BD8D7-6461-F73C-625C-CCD1985B7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94703-96AD-65CF-1F73-386F4A6A9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80A8E-6B36-3EE1-D99B-5C918ABD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03F-7AA0-4746-9E67-B37A7061CD2D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F2D88-4552-256B-8006-247023EF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3703C-E77A-A994-527F-600E7102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D30-9E86-480C-80A1-9F6B8CF9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8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92FF2-92B3-ABEB-41DA-E0485F17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3C944-07B2-C5FD-C9F9-56D248B89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41232-B769-A21E-F694-7BDDB46AD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61F03F-7AA0-4746-9E67-B37A7061CD2D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676AF-77F7-B36F-7E63-0ECBDC32F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19F3-08AD-0D9F-8A22-6FBFC361B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4D7D30-9E86-480C-80A1-9F6B8CF9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1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D216-F167-6F17-F556-CAD4BBD8A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60BF4-D4D7-C5C2-6D09-CED35B2C0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5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27A2B77-373C-F83A-3D26-A4678E5A3F6C}"/>
              </a:ext>
            </a:extLst>
          </p:cNvPr>
          <p:cNvSpPr/>
          <p:nvPr/>
        </p:nvSpPr>
        <p:spPr>
          <a:xfrm>
            <a:off x="4109563" y="167459"/>
            <a:ext cx="4539916" cy="53741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85685-CCBC-4513-9E79-D86DD5B959BE}"/>
              </a:ext>
            </a:extLst>
          </p:cNvPr>
          <p:cNvSpPr/>
          <p:nvPr/>
        </p:nvSpPr>
        <p:spPr>
          <a:xfrm>
            <a:off x="4737986" y="1316435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median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FCA431-5071-BD97-D2EE-3A21D5B0D6A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405125" y="1885602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AA1C4D8-A497-859B-4A56-C4EED8B42CFE}"/>
              </a:ext>
            </a:extLst>
          </p:cNvPr>
          <p:cNvSpPr/>
          <p:nvPr/>
        </p:nvSpPr>
        <p:spPr>
          <a:xfrm>
            <a:off x="4737986" y="238030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FFABBE-F628-0B21-B633-2E170B63D8F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5405125" y="2949473"/>
            <a:ext cx="931506" cy="648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CCFF982-D36A-0732-62B6-4EFB298040D5}"/>
              </a:ext>
            </a:extLst>
          </p:cNvPr>
          <p:cNvSpPr/>
          <p:nvPr/>
        </p:nvSpPr>
        <p:spPr>
          <a:xfrm>
            <a:off x="6689559" y="1316435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“missing”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5316FC-0CDC-A2F8-ADCD-68F4A3583B7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356698" y="1885602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3CF31-B502-C219-F6C2-F723369FFFC5}"/>
              </a:ext>
            </a:extLst>
          </p:cNvPr>
          <p:cNvSpPr/>
          <p:nvPr/>
        </p:nvSpPr>
        <p:spPr>
          <a:xfrm>
            <a:off x="6689559" y="238030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AA36BC-44F5-5876-0F26-D247FEF4CCA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6336631" y="2949473"/>
            <a:ext cx="1020067" cy="648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DC82648-8214-14AC-4D78-2C22C86D069B}"/>
              </a:ext>
            </a:extLst>
          </p:cNvPr>
          <p:cNvSpPr/>
          <p:nvPr/>
        </p:nvSpPr>
        <p:spPr>
          <a:xfrm>
            <a:off x="5669492" y="3597770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Transformer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5B5A20-CBB4-7497-4251-FDA02B56FBEB}"/>
              </a:ext>
            </a:extLst>
          </p:cNvPr>
          <p:cNvSpPr/>
          <p:nvPr/>
        </p:nvSpPr>
        <p:spPr>
          <a:xfrm>
            <a:off x="5669492" y="4661641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KNeighborsClassifier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BE77CF-945B-63A3-6C73-300EEDFA688F}"/>
              </a:ext>
            </a:extLst>
          </p:cNvPr>
          <p:cNvCxnSpPr>
            <a:cxnSpLocks/>
          </p:cNvCxnSpPr>
          <p:nvPr/>
        </p:nvCxnSpPr>
        <p:spPr>
          <a:xfrm>
            <a:off x="6336631" y="4166937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FD8489-2029-89A3-92A9-3BD808F0EE85}"/>
              </a:ext>
            </a:extLst>
          </p:cNvPr>
          <p:cNvSpPr txBox="1"/>
          <p:nvPr/>
        </p:nvSpPr>
        <p:spPr>
          <a:xfrm>
            <a:off x="5203738" y="557281"/>
            <a:ext cx="32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Knn pipeline block diagram</a:t>
            </a:r>
          </a:p>
        </p:txBody>
      </p:sp>
    </p:spTree>
    <p:extLst>
      <p:ext uri="{BB962C8B-B14F-4D97-AF65-F5344CB8AC3E}">
        <p14:creationId xmlns:p14="http://schemas.microsoft.com/office/powerpoint/2010/main" val="389470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27A2B77-373C-F83A-3D26-A4678E5A3F6C}"/>
              </a:ext>
            </a:extLst>
          </p:cNvPr>
          <p:cNvSpPr/>
          <p:nvPr/>
        </p:nvSpPr>
        <p:spPr>
          <a:xfrm>
            <a:off x="4109563" y="167459"/>
            <a:ext cx="4539916" cy="53741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85685-CCBC-4513-9E79-D86DD5B959BE}"/>
              </a:ext>
            </a:extLst>
          </p:cNvPr>
          <p:cNvSpPr/>
          <p:nvPr/>
        </p:nvSpPr>
        <p:spPr>
          <a:xfrm>
            <a:off x="4737986" y="1316435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median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FCA431-5071-BD97-D2EE-3A21D5B0D6A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405125" y="1885602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AA1C4D8-A497-859B-4A56-C4EED8B42CFE}"/>
              </a:ext>
            </a:extLst>
          </p:cNvPr>
          <p:cNvSpPr/>
          <p:nvPr/>
        </p:nvSpPr>
        <p:spPr>
          <a:xfrm>
            <a:off x="4737986" y="238030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FFABBE-F628-0B21-B633-2E170B63D8F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5405125" y="2949473"/>
            <a:ext cx="931506" cy="648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CCFF982-D36A-0732-62B6-4EFB298040D5}"/>
              </a:ext>
            </a:extLst>
          </p:cNvPr>
          <p:cNvSpPr/>
          <p:nvPr/>
        </p:nvSpPr>
        <p:spPr>
          <a:xfrm>
            <a:off x="6689559" y="1316435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“missing”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5316FC-0CDC-A2F8-ADCD-68F4A3583B7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356698" y="1885602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3CF31-B502-C219-F6C2-F723369FFFC5}"/>
              </a:ext>
            </a:extLst>
          </p:cNvPr>
          <p:cNvSpPr/>
          <p:nvPr/>
        </p:nvSpPr>
        <p:spPr>
          <a:xfrm>
            <a:off x="6689559" y="238030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AA36BC-44F5-5876-0F26-D247FEF4CCA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6336631" y="2949473"/>
            <a:ext cx="1020067" cy="648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DC82648-8214-14AC-4D78-2C22C86D069B}"/>
              </a:ext>
            </a:extLst>
          </p:cNvPr>
          <p:cNvSpPr/>
          <p:nvPr/>
        </p:nvSpPr>
        <p:spPr>
          <a:xfrm>
            <a:off x="5669492" y="3597770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Transformer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5B5A20-CBB4-7497-4251-FDA02B56FBEB}"/>
              </a:ext>
            </a:extLst>
          </p:cNvPr>
          <p:cNvSpPr/>
          <p:nvPr/>
        </p:nvSpPr>
        <p:spPr>
          <a:xfrm>
            <a:off x="5501379" y="4661641"/>
            <a:ext cx="1682586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XGBClassifier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BE77CF-945B-63A3-6C73-300EEDFA688F}"/>
              </a:ext>
            </a:extLst>
          </p:cNvPr>
          <p:cNvCxnSpPr>
            <a:cxnSpLocks/>
          </p:cNvCxnSpPr>
          <p:nvPr/>
        </p:nvCxnSpPr>
        <p:spPr>
          <a:xfrm>
            <a:off x="6336631" y="4166937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FD8489-2029-89A3-92A9-3BD808F0EE85}"/>
              </a:ext>
            </a:extLst>
          </p:cNvPr>
          <p:cNvSpPr txBox="1"/>
          <p:nvPr/>
        </p:nvSpPr>
        <p:spPr>
          <a:xfrm>
            <a:off x="5046633" y="557281"/>
            <a:ext cx="32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XGB pipeline block diagram</a:t>
            </a:r>
          </a:p>
        </p:txBody>
      </p:sp>
    </p:spTree>
    <p:extLst>
      <p:ext uri="{BB962C8B-B14F-4D97-AF65-F5344CB8AC3E}">
        <p14:creationId xmlns:p14="http://schemas.microsoft.com/office/powerpoint/2010/main" val="323194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27A2B77-373C-F83A-3D26-A4678E5A3F6C}"/>
              </a:ext>
            </a:extLst>
          </p:cNvPr>
          <p:cNvSpPr/>
          <p:nvPr/>
        </p:nvSpPr>
        <p:spPr>
          <a:xfrm>
            <a:off x="4066673" y="167459"/>
            <a:ext cx="4539916" cy="53741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85685-CCBC-4513-9E79-D86DD5B959BE}"/>
              </a:ext>
            </a:extLst>
          </p:cNvPr>
          <p:cNvSpPr/>
          <p:nvPr/>
        </p:nvSpPr>
        <p:spPr>
          <a:xfrm>
            <a:off x="4737986" y="1316435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median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FCA431-5071-BD97-D2EE-3A21D5B0D6A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405125" y="1885602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AA1C4D8-A497-859B-4A56-C4EED8B42CFE}"/>
              </a:ext>
            </a:extLst>
          </p:cNvPr>
          <p:cNvSpPr/>
          <p:nvPr/>
        </p:nvSpPr>
        <p:spPr>
          <a:xfrm>
            <a:off x="4737986" y="238030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FFABBE-F628-0B21-B633-2E170B63D8F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5405125" y="2949473"/>
            <a:ext cx="931506" cy="648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CCFF982-D36A-0732-62B6-4EFB298040D5}"/>
              </a:ext>
            </a:extLst>
          </p:cNvPr>
          <p:cNvSpPr/>
          <p:nvPr/>
        </p:nvSpPr>
        <p:spPr>
          <a:xfrm>
            <a:off x="6689559" y="1316435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“missing”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5316FC-0CDC-A2F8-ADCD-68F4A3583B7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356698" y="1885602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3CF31-B502-C219-F6C2-F723369FFFC5}"/>
              </a:ext>
            </a:extLst>
          </p:cNvPr>
          <p:cNvSpPr/>
          <p:nvPr/>
        </p:nvSpPr>
        <p:spPr>
          <a:xfrm>
            <a:off x="6689559" y="238030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AA36BC-44F5-5876-0F26-D247FEF4CCA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6336631" y="2949473"/>
            <a:ext cx="1020067" cy="648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DC82648-8214-14AC-4D78-2C22C86D069B}"/>
              </a:ext>
            </a:extLst>
          </p:cNvPr>
          <p:cNvSpPr/>
          <p:nvPr/>
        </p:nvSpPr>
        <p:spPr>
          <a:xfrm>
            <a:off x="5669492" y="3597770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Transformer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5B5A20-CBB4-7497-4251-FDA02B56FBEB}"/>
              </a:ext>
            </a:extLst>
          </p:cNvPr>
          <p:cNvSpPr/>
          <p:nvPr/>
        </p:nvSpPr>
        <p:spPr>
          <a:xfrm>
            <a:off x="5331603" y="4661641"/>
            <a:ext cx="2010056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LogisticRegression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BE77CF-945B-63A3-6C73-300EEDFA688F}"/>
              </a:ext>
            </a:extLst>
          </p:cNvPr>
          <p:cNvCxnSpPr>
            <a:cxnSpLocks/>
          </p:cNvCxnSpPr>
          <p:nvPr/>
        </p:nvCxnSpPr>
        <p:spPr>
          <a:xfrm>
            <a:off x="6336631" y="4166937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FD8489-2029-89A3-92A9-3BD808F0EE85}"/>
              </a:ext>
            </a:extLst>
          </p:cNvPr>
          <p:cNvSpPr txBox="1"/>
          <p:nvPr/>
        </p:nvSpPr>
        <p:spPr>
          <a:xfrm>
            <a:off x="5046633" y="562602"/>
            <a:ext cx="2977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 pipeline block diagram</a:t>
            </a:r>
          </a:p>
        </p:txBody>
      </p:sp>
    </p:spTree>
    <p:extLst>
      <p:ext uri="{BB962C8B-B14F-4D97-AF65-F5344CB8AC3E}">
        <p14:creationId xmlns:p14="http://schemas.microsoft.com/office/powerpoint/2010/main" val="5666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FF624B-8EA3-1961-D891-BA177DB8C9BD}"/>
              </a:ext>
            </a:extLst>
          </p:cNvPr>
          <p:cNvSpPr/>
          <p:nvPr/>
        </p:nvSpPr>
        <p:spPr>
          <a:xfrm>
            <a:off x="3058802" y="293891"/>
            <a:ext cx="5003747" cy="62702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CD4DBF-CD63-99C0-CC79-4C9E0E683EF4}"/>
              </a:ext>
            </a:extLst>
          </p:cNvPr>
          <p:cNvSpPr/>
          <p:nvPr/>
        </p:nvSpPr>
        <p:spPr>
          <a:xfrm>
            <a:off x="3787860" y="208054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median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133880-A04B-927B-24B9-9047D9EAA82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54999" y="2649713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9E0FD4-E509-7A06-1C0D-56E6259C544F}"/>
              </a:ext>
            </a:extLst>
          </p:cNvPr>
          <p:cNvSpPr/>
          <p:nvPr/>
        </p:nvSpPr>
        <p:spPr>
          <a:xfrm>
            <a:off x="3787859" y="3156958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28ADB4-5683-C577-5885-03788F09291D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4454998" y="3726125"/>
            <a:ext cx="1334278" cy="458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0673218-340B-1075-3FF0-64F280A9B565}"/>
              </a:ext>
            </a:extLst>
          </p:cNvPr>
          <p:cNvSpPr/>
          <p:nvPr/>
        </p:nvSpPr>
        <p:spPr>
          <a:xfrm>
            <a:off x="6238291" y="208054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“missing”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088BEE-02D8-7746-5FF2-627A0B67149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905430" y="2649713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DC9103-C65E-401F-0AD1-DE81D4BABEDD}"/>
              </a:ext>
            </a:extLst>
          </p:cNvPr>
          <p:cNvSpPr/>
          <p:nvPr/>
        </p:nvSpPr>
        <p:spPr>
          <a:xfrm>
            <a:off x="6238291" y="3144417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544B3E-D1AB-A504-BF32-41BD84E4CF9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5789276" y="3713584"/>
            <a:ext cx="1116154" cy="471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3F6B09-4A7C-BF5C-455D-22FEE33E8C79}"/>
              </a:ext>
            </a:extLst>
          </p:cNvPr>
          <p:cNvSpPr/>
          <p:nvPr/>
        </p:nvSpPr>
        <p:spPr>
          <a:xfrm>
            <a:off x="5122137" y="4184799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Transformer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073C7A-0FB0-CDC5-4BDB-989168C47CA2}"/>
              </a:ext>
            </a:extLst>
          </p:cNvPr>
          <p:cNvSpPr/>
          <p:nvPr/>
        </p:nvSpPr>
        <p:spPr>
          <a:xfrm>
            <a:off x="4784248" y="5274844"/>
            <a:ext cx="2010056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9F70BF-7D81-6A61-4B18-8FB58A8C6A58}"/>
              </a:ext>
            </a:extLst>
          </p:cNvPr>
          <p:cNvCxnSpPr>
            <a:cxnSpLocks/>
          </p:cNvCxnSpPr>
          <p:nvPr/>
        </p:nvCxnSpPr>
        <p:spPr>
          <a:xfrm>
            <a:off x="5789276" y="4766507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ECDBE8-2BEE-7B50-8B2B-39B5850B6FC4}"/>
              </a:ext>
            </a:extLst>
          </p:cNvPr>
          <p:cNvSpPr txBox="1"/>
          <p:nvPr/>
        </p:nvSpPr>
        <p:spPr>
          <a:xfrm>
            <a:off x="4300674" y="354159"/>
            <a:ext cx="2977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 pipeline block diagram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D5A602-9C2B-F6D4-1E88-7C6FA4E2B931}"/>
              </a:ext>
            </a:extLst>
          </p:cNvPr>
          <p:cNvSpPr/>
          <p:nvPr/>
        </p:nvSpPr>
        <p:spPr>
          <a:xfrm>
            <a:off x="3394828" y="1039072"/>
            <a:ext cx="2120341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Replace_values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06BA42-83CA-0E12-6BB4-E4D66BE3666C}"/>
              </a:ext>
            </a:extLst>
          </p:cNvPr>
          <p:cNvCxnSpPr>
            <a:cxnSpLocks/>
            <a:stCxn id="31" idx="2"/>
            <a:endCxn id="6" idx="0"/>
          </p:cNvCxnSpPr>
          <p:nvPr/>
        </p:nvCxnSpPr>
        <p:spPr>
          <a:xfrm>
            <a:off x="4454999" y="1608239"/>
            <a:ext cx="0" cy="472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11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FF624B-8EA3-1961-D891-BA177DB8C9BD}"/>
              </a:ext>
            </a:extLst>
          </p:cNvPr>
          <p:cNvSpPr/>
          <p:nvPr/>
        </p:nvSpPr>
        <p:spPr>
          <a:xfrm>
            <a:off x="3058802" y="293891"/>
            <a:ext cx="5003747" cy="62702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CD4DBF-CD63-99C0-CC79-4C9E0E683EF4}"/>
              </a:ext>
            </a:extLst>
          </p:cNvPr>
          <p:cNvSpPr/>
          <p:nvPr/>
        </p:nvSpPr>
        <p:spPr>
          <a:xfrm>
            <a:off x="3787860" y="208054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median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133880-A04B-927B-24B9-9047D9EAA82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54999" y="2649713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9E0FD4-E509-7A06-1C0D-56E6259C544F}"/>
              </a:ext>
            </a:extLst>
          </p:cNvPr>
          <p:cNvSpPr/>
          <p:nvPr/>
        </p:nvSpPr>
        <p:spPr>
          <a:xfrm>
            <a:off x="3787859" y="3156958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28ADB4-5683-C577-5885-03788F09291D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4454998" y="3726125"/>
            <a:ext cx="1334278" cy="458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0673218-340B-1075-3FF0-64F280A9B565}"/>
              </a:ext>
            </a:extLst>
          </p:cNvPr>
          <p:cNvSpPr/>
          <p:nvPr/>
        </p:nvSpPr>
        <p:spPr>
          <a:xfrm>
            <a:off x="6238291" y="208054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“missing”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088BEE-02D8-7746-5FF2-627A0B67149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905430" y="2649713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DC9103-C65E-401F-0AD1-DE81D4BABEDD}"/>
              </a:ext>
            </a:extLst>
          </p:cNvPr>
          <p:cNvSpPr/>
          <p:nvPr/>
        </p:nvSpPr>
        <p:spPr>
          <a:xfrm>
            <a:off x="6238291" y="3144417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544B3E-D1AB-A504-BF32-41BD84E4CF9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5789276" y="3713584"/>
            <a:ext cx="1116154" cy="471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3F6B09-4A7C-BF5C-455D-22FEE33E8C79}"/>
              </a:ext>
            </a:extLst>
          </p:cNvPr>
          <p:cNvSpPr/>
          <p:nvPr/>
        </p:nvSpPr>
        <p:spPr>
          <a:xfrm>
            <a:off x="5122137" y="4184799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Transformer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073C7A-0FB0-CDC5-4BDB-989168C47CA2}"/>
              </a:ext>
            </a:extLst>
          </p:cNvPr>
          <p:cNvSpPr/>
          <p:nvPr/>
        </p:nvSpPr>
        <p:spPr>
          <a:xfrm>
            <a:off x="4784248" y="5274844"/>
            <a:ext cx="2010056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XGBClassifier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9F70BF-7D81-6A61-4B18-8FB58A8C6A58}"/>
              </a:ext>
            </a:extLst>
          </p:cNvPr>
          <p:cNvCxnSpPr>
            <a:cxnSpLocks/>
          </p:cNvCxnSpPr>
          <p:nvPr/>
        </p:nvCxnSpPr>
        <p:spPr>
          <a:xfrm>
            <a:off x="5789276" y="4766507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ECDBE8-2BEE-7B50-8B2B-39B5850B6FC4}"/>
              </a:ext>
            </a:extLst>
          </p:cNvPr>
          <p:cNvSpPr txBox="1"/>
          <p:nvPr/>
        </p:nvSpPr>
        <p:spPr>
          <a:xfrm>
            <a:off x="4300674" y="354159"/>
            <a:ext cx="297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XGB pipeline block diagram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D5A602-9C2B-F6D4-1E88-7C6FA4E2B931}"/>
              </a:ext>
            </a:extLst>
          </p:cNvPr>
          <p:cNvSpPr/>
          <p:nvPr/>
        </p:nvSpPr>
        <p:spPr>
          <a:xfrm>
            <a:off x="3394828" y="1039072"/>
            <a:ext cx="2120341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Replace_values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06BA42-83CA-0E12-6BB4-E4D66BE3666C}"/>
              </a:ext>
            </a:extLst>
          </p:cNvPr>
          <p:cNvCxnSpPr>
            <a:cxnSpLocks/>
            <a:stCxn id="31" idx="2"/>
            <a:endCxn id="6" idx="0"/>
          </p:cNvCxnSpPr>
          <p:nvPr/>
        </p:nvCxnSpPr>
        <p:spPr>
          <a:xfrm>
            <a:off x="4454999" y="1608239"/>
            <a:ext cx="0" cy="472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3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FF624B-8EA3-1961-D891-BA177DB8C9BD}"/>
              </a:ext>
            </a:extLst>
          </p:cNvPr>
          <p:cNvSpPr/>
          <p:nvPr/>
        </p:nvSpPr>
        <p:spPr>
          <a:xfrm>
            <a:off x="3058802" y="293891"/>
            <a:ext cx="5003747" cy="62702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CD4DBF-CD63-99C0-CC79-4C9E0E683EF4}"/>
              </a:ext>
            </a:extLst>
          </p:cNvPr>
          <p:cNvSpPr/>
          <p:nvPr/>
        </p:nvSpPr>
        <p:spPr>
          <a:xfrm>
            <a:off x="3787860" y="208054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median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133880-A04B-927B-24B9-9047D9EAA82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54999" y="2649713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9E0FD4-E509-7A06-1C0D-56E6259C544F}"/>
              </a:ext>
            </a:extLst>
          </p:cNvPr>
          <p:cNvSpPr/>
          <p:nvPr/>
        </p:nvSpPr>
        <p:spPr>
          <a:xfrm>
            <a:off x="3787859" y="3156958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28ADB4-5683-C577-5885-03788F09291D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4454998" y="3726125"/>
            <a:ext cx="1334278" cy="458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0673218-340B-1075-3FF0-64F280A9B565}"/>
              </a:ext>
            </a:extLst>
          </p:cNvPr>
          <p:cNvSpPr/>
          <p:nvPr/>
        </p:nvSpPr>
        <p:spPr>
          <a:xfrm>
            <a:off x="6238291" y="2080546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Imputer: “missing”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088BEE-02D8-7746-5FF2-627A0B67149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905430" y="2649713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DC9103-C65E-401F-0AD1-DE81D4BABEDD}"/>
              </a:ext>
            </a:extLst>
          </p:cNvPr>
          <p:cNvSpPr/>
          <p:nvPr/>
        </p:nvSpPr>
        <p:spPr>
          <a:xfrm>
            <a:off x="6238291" y="3144417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544B3E-D1AB-A504-BF32-41BD84E4CF9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5789276" y="3713584"/>
            <a:ext cx="1116154" cy="471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3F6B09-4A7C-BF5C-455D-22FEE33E8C79}"/>
              </a:ext>
            </a:extLst>
          </p:cNvPr>
          <p:cNvSpPr/>
          <p:nvPr/>
        </p:nvSpPr>
        <p:spPr>
          <a:xfrm>
            <a:off x="5122137" y="4184799"/>
            <a:ext cx="1334278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Transformer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073C7A-0FB0-CDC5-4BDB-989168C47CA2}"/>
              </a:ext>
            </a:extLst>
          </p:cNvPr>
          <p:cNvSpPr/>
          <p:nvPr/>
        </p:nvSpPr>
        <p:spPr>
          <a:xfrm>
            <a:off x="4732149" y="5261211"/>
            <a:ext cx="2114252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KNeighborsClassifier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9F70BF-7D81-6A61-4B18-8FB58A8C6A58}"/>
              </a:ext>
            </a:extLst>
          </p:cNvPr>
          <p:cNvCxnSpPr>
            <a:cxnSpLocks/>
          </p:cNvCxnSpPr>
          <p:nvPr/>
        </p:nvCxnSpPr>
        <p:spPr>
          <a:xfrm>
            <a:off x="5789276" y="4766507"/>
            <a:ext cx="2310" cy="49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ECDBE8-2BEE-7B50-8B2B-39B5850B6FC4}"/>
              </a:ext>
            </a:extLst>
          </p:cNvPr>
          <p:cNvSpPr txBox="1"/>
          <p:nvPr/>
        </p:nvSpPr>
        <p:spPr>
          <a:xfrm>
            <a:off x="4300674" y="354159"/>
            <a:ext cx="297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KNN pipeline block diagram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D5A602-9C2B-F6D4-1E88-7C6FA4E2B931}"/>
              </a:ext>
            </a:extLst>
          </p:cNvPr>
          <p:cNvSpPr/>
          <p:nvPr/>
        </p:nvSpPr>
        <p:spPr>
          <a:xfrm>
            <a:off x="3394828" y="1039072"/>
            <a:ext cx="2120341" cy="569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Replace_values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06BA42-83CA-0E12-6BB4-E4D66BE3666C}"/>
              </a:ext>
            </a:extLst>
          </p:cNvPr>
          <p:cNvCxnSpPr>
            <a:cxnSpLocks/>
            <a:stCxn id="31" idx="2"/>
            <a:endCxn id="6" idx="0"/>
          </p:cNvCxnSpPr>
          <p:nvPr/>
        </p:nvCxnSpPr>
        <p:spPr>
          <a:xfrm>
            <a:off x="4454999" y="1608239"/>
            <a:ext cx="0" cy="472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34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126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colletti</dc:creator>
  <cp:lastModifiedBy>glen colletti</cp:lastModifiedBy>
  <cp:revision>2</cp:revision>
  <dcterms:created xsi:type="dcterms:W3CDTF">2024-04-09T01:01:14Z</dcterms:created>
  <dcterms:modified xsi:type="dcterms:W3CDTF">2024-04-16T02:08:32Z</dcterms:modified>
</cp:coreProperties>
</file>