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2F61-4A83-41F1-9D1B-AEF910948DED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D730-52EA-4541-8968-27C4A9BEFE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2F61-4A83-41F1-9D1B-AEF910948DED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D730-52EA-4541-8968-27C4A9BEFE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2F61-4A83-41F1-9D1B-AEF910948DED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D730-52EA-4541-8968-27C4A9BEFE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2F61-4A83-41F1-9D1B-AEF910948DED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D730-52EA-4541-8968-27C4A9BEFE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2F61-4A83-41F1-9D1B-AEF910948DED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D730-52EA-4541-8968-27C4A9BEFE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2F61-4A83-41F1-9D1B-AEF910948DED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D730-52EA-4541-8968-27C4A9BEFE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2F61-4A83-41F1-9D1B-AEF910948DED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D730-52EA-4541-8968-27C4A9BEFE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2F61-4A83-41F1-9D1B-AEF910948DED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D730-52EA-4541-8968-27C4A9BEFE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2F61-4A83-41F1-9D1B-AEF910948DED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D730-52EA-4541-8968-27C4A9BEFE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2F61-4A83-41F1-9D1B-AEF910948DED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D730-52EA-4541-8968-27C4A9BEFE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2F61-4A83-41F1-9D1B-AEF910948DED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D730-52EA-4541-8968-27C4A9BEFE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22F61-4A83-41F1-9D1B-AEF910948DED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0D730-52EA-4541-8968-27C4A9BEFE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7.0.0.1_8000_(Laptop with touch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18"/>
            <a:ext cx="9144000" cy="67865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7.0.0.1_8000_register(Laptop with touch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18"/>
            <a:ext cx="9144000" cy="67865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7.0.0.1_8000_(Laptop with touch)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642918"/>
            <a:ext cx="8715436" cy="57014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7.0.0.1_8000_contact(Laptop with touch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285860"/>
            <a:ext cx="8786874" cy="42706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7.0.0.1_8000_contact(Laptop with touch)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214422"/>
            <a:ext cx="8572560" cy="4286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7.0.0.1_8000_1(Laptop with touch)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5" y="1142985"/>
            <a:ext cx="8582400" cy="42886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7.0.0.1_8000_2(Laptop with touch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8" y="785794"/>
            <a:ext cx="8929718" cy="50236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3</cp:revision>
  <dcterms:created xsi:type="dcterms:W3CDTF">2020-12-26T10:41:09Z</dcterms:created>
  <dcterms:modified xsi:type="dcterms:W3CDTF">2020-12-26T10:46:10Z</dcterms:modified>
</cp:coreProperties>
</file>