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793" r:id="rId2"/>
  </p:sldMasterIdLst>
  <p:notesMasterIdLst>
    <p:notesMasterId r:id="rId7"/>
  </p:notesMasterIdLst>
  <p:sldIdLst>
    <p:sldId id="398" r:id="rId3"/>
    <p:sldId id="399" r:id="rId4"/>
    <p:sldId id="400" r:id="rId5"/>
    <p:sldId id="401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59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FF"/>
    <a:srgbClr val="E8FFFF"/>
    <a:srgbClr val="FFEBCD"/>
    <a:srgbClr val="EAFFCD"/>
    <a:srgbClr val="FFFFCC"/>
    <a:srgbClr val="0000FF"/>
    <a:srgbClr val="33CC33"/>
    <a:srgbClr val="FFFF66"/>
    <a:srgbClr val="FF66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32"/>
    <p:restoredTop sz="96290" autoAdjust="0"/>
  </p:normalViewPr>
  <p:slideViewPr>
    <p:cSldViewPr snapToGrid="0" showGuides="1">
      <p:cViewPr varScale="1">
        <p:scale>
          <a:sx n="172" d="100"/>
          <a:sy n="172" d="100"/>
        </p:scale>
        <p:origin x="200" y="472"/>
      </p:cViewPr>
      <p:guideLst>
        <p:guide orient="horz" pos="259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4952FFB-B93B-3541-AEF4-FEC6167C54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51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2362200"/>
            <a:ext cx="8839200" cy="1295400"/>
            <a:chOff x="288" y="1632"/>
            <a:chExt cx="5232" cy="816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52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133600" y="6248400"/>
            <a:ext cx="4876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8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304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81000"/>
            <a:ext cx="20764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769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944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767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767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30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8839200" y="152400"/>
            <a:ext cx="180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fld id="{F95A78A6-AC48-1C4C-9FB1-42EA8340B8EA}" type="slidenum">
              <a:rPr lang="fr-FR" sz="1100">
                <a:solidFill>
                  <a:srgbClr val="003980"/>
                </a:solidFill>
                <a:latin typeface="Arial" charset="0"/>
              </a:rPr>
              <a:pPr/>
              <a:t>‹#›</a:t>
            </a:fld>
            <a:endParaRPr lang="fr-FR" sz="1100" dirty="0">
              <a:solidFill>
                <a:schemeClr val="bg1"/>
              </a:solidFill>
              <a:latin typeface="Times" charset="0"/>
            </a:endParaRPr>
          </a:p>
        </p:txBody>
      </p:sp>
      <p:pic>
        <p:nvPicPr>
          <p:cNvPr id="4" name="Picture 24" descr="fond-masque-titre-bordeau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6300"/>
            <a:ext cx="9144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5325" y="252413"/>
            <a:ext cx="7202488" cy="29622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814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VLogo_3D_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38" y="5943600"/>
            <a:ext cx="22272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0" y="3957935"/>
            <a:ext cx="4954587" cy="11181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2587" y="5253335"/>
            <a:ext cx="4954587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9876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54941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05668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9616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10979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646796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090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0240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96828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35554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6208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49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49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8650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30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168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63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9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95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01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38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3058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28" name="Group 2"/>
          <p:cNvGrpSpPr>
            <a:grpSpLocks/>
          </p:cNvGrpSpPr>
          <p:nvPr/>
        </p:nvGrpSpPr>
        <p:grpSpPr bwMode="auto">
          <a:xfrm>
            <a:off x="152400" y="304800"/>
            <a:ext cx="8839200" cy="1295400"/>
            <a:chOff x="288" y="1632"/>
            <a:chExt cx="5232" cy="816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031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45" y="6147214"/>
            <a:ext cx="1591055" cy="5980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2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Arial" charset="0"/>
        <a:buChar char="•"/>
        <a:defRPr sz="32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39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4488" indent="-344488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4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 b="1">
          <a:solidFill>
            <a:schemeClr val="tx1"/>
          </a:solidFill>
          <a:latin typeface="+mn-lt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4"/>
        </a:buBlip>
        <a:defRPr sz="2400" b="1">
          <a:solidFill>
            <a:schemeClr val="tx1"/>
          </a:solidFill>
          <a:latin typeface="+mn-lt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1586898" y="2034041"/>
            <a:ext cx="1676400" cy="16764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3116" y="2073113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38" name="Oval 37"/>
          <p:cNvSpPr/>
          <p:nvPr/>
        </p:nvSpPr>
        <p:spPr>
          <a:xfrm>
            <a:off x="1858490" y="2774651"/>
            <a:ext cx="1133216" cy="69591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1567" y="4190874"/>
            <a:ext cx="1655275" cy="102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2" name="Oval 51"/>
          <p:cNvSpPr/>
          <p:nvPr/>
        </p:nvSpPr>
        <p:spPr bwMode="auto">
          <a:xfrm>
            <a:off x="1572540" y="4607312"/>
            <a:ext cx="205134" cy="3048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1B9C86-AA50-7547-A8AA-3F8B2F2B39FD}"/>
              </a:ext>
            </a:extLst>
          </p:cNvPr>
          <p:cNvCxnSpPr>
            <a:stCxn id="52" idx="7"/>
            <a:endCxn id="38" idx="4"/>
          </p:cNvCxnSpPr>
          <p:nvPr/>
        </p:nvCxnSpPr>
        <p:spPr bwMode="auto">
          <a:xfrm flipV="1">
            <a:off x="1747633" y="3470567"/>
            <a:ext cx="677465" cy="11813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221BE27-997C-7C44-B3DF-78C6BA80B3B3}"/>
              </a:ext>
            </a:extLst>
          </p:cNvPr>
          <p:cNvSpPr/>
          <p:nvPr/>
        </p:nvSpPr>
        <p:spPr bwMode="auto">
          <a:xfrm>
            <a:off x="4304079" y="2034041"/>
            <a:ext cx="1170182" cy="117018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E1CFF4-56DA-B14A-98CE-8A7DEDD3D760}"/>
              </a:ext>
            </a:extLst>
          </p:cNvPr>
          <p:cNvSpPr txBox="1"/>
          <p:nvPr/>
        </p:nvSpPr>
        <p:spPr>
          <a:xfrm>
            <a:off x="4617300" y="215699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RM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5A76F79-9C82-F343-AFE8-456C30F1AD82}"/>
              </a:ext>
            </a:extLst>
          </p:cNvPr>
          <p:cNvSpPr/>
          <p:nvPr/>
        </p:nvSpPr>
        <p:spPr>
          <a:xfrm>
            <a:off x="4439875" y="2573850"/>
            <a:ext cx="898590" cy="55183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3500C72-4AA5-7843-87F1-04E6306E25F1}"/>
              </a:ext>
            </a:extLst>
          </p:cNvPr>
          <p:cNvSpPr/>
          <p:nvPr/>
        </p:nvSpPr>
        <p:spPr>
          <a:xfrm>
            <a:off x="4135607" y="3710440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E927F0B-4A1E-914F-8807-1B70B2881DC0}"/>
              </a:ext>
            </a:extLst>
          </p:cNvPr>
          <p:cNvSpPr/>
          <p:nvPr/>
        </p:nvSpPr>
        <p:spPr>
          <a:xfrm>
            <a:off x="5248762" y="3710440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4582C1-97C4-284F-9589-28F5289ADFC3}"/>
              </a:ext>
            </a:extLst>
          </p:cNvPr>
          <p:cNvCxnSpPr>
            <a:stCxn id="47" idx="4"/>
            <a:endCxn id="48" idx="0"/>
          </p:cNvCxnSpPr>
          <p:nvPr/>
        </p:nvCxnSpPr>
        <p:spPr bwMode="auto">
          <a:xfrm flipH="1">
            <a:off x="4376454" y="3125681"/>
            <a:ext cx="512716" cy="584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995D13-8F5E-2646-B30A-8EE06493AEB9}"/>
              </a:ext>
            </a:extLst>
          </p:cNvPr>
          <p:cNvCxnSpPr>
            <a:cxnSpLocks/>
            <a:stCxn id="47" idx="4"/>
            <a:endCxn id="50" idx="0"/>
          </p:cNvCxnSpPr>
          <p:nvPr/>
        </p:nvCxnSpPr>
        <p:spPr bwMode="auto">
          <a:xfrm>
            <a:off x="4889170" y="3125681"/>
            <a:ext cx="600439" cy="584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152E64D-2308-7E45-88D7-D970CA316F76}"/>
              </a:ext>
            </a:extLst>
          </p:cNvPr>
          <p:cNvCxnSpPr>
            <a:stCxn id="7" idx="0"/>
          </p:cNvCxnSpPr>
          <p:nvPr/>
        </p:nvCxnSpPr>
        <p:spPr bwMode="auto">
          <a:xfrm rot="5400000" flipH="1" flipV="1">
            <a:off x="4139343" y="-376098"/>
            <a:ext cx="695895" cy="412438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BC3CC8-FFF2-2D45-87BE-52DA56A429D6}"/>
              </a:ext>
            </a:extLst>
          </p:cNvPr>
          <p:cNvCxnSpPr>
            <a:cxnSpLocks/>
            <a:endCxn id="45" idx="0"/>
          </p:cNvCxnSpPr>
          <p:nvPr/>
        </p:nvCxnSpPr>
        <p:spPr bwMode="auto">
          <a:xfrm>
            <a:off x="4889170" y="1338147"/>
            <a:ext cx="0" cy="6958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6AE67D8-6B4E-CC4F-A06C-D3E10A7233B8}"/>
              </a:ext>
            </a:extLst>
          </p:cNvPr>
          <p:cNvSpPr/>
          <p:nvPr/>
        </p:nvSpPr>
        <p:spPr bwMode="auto">
          <a:xfrm>
            <a:off x="6638695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20F9410-A706-5D42-9A5E-08B4DE5B8D60}"/>
              </a:ext>
            </a:extLst>
          </p:cNvPr>
          <p:cNvSpPr/>
          <p:nvPr/>
        </p:nvSpPr>
        <p:spPr bwMode="auto">
          <a:xfrm>
            <a:off x="6791095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FA1CAA-33F8-2A4D-8B5F-B796E8457EC2}"/>
              </a:ext>
            </a:extLst>
          </p:cNvPr>
          <p:cNvSpPr/>
          <p:nvPr/>
        </p:nvSpPr>
        <p:spPr bwMode="auto">
          <a:xfrm>
            <a:off x="6943495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3" name="Decagon 62">
            <a:extLst>
              <a:ext uri="{FF2B5EF4-FFF2-40B4-BE49-F238E27FC236}">
                <a16:creationId xmlns:a16="http://schemas.microsoft.com/office/drawing/2014/main" id="{A22E8380-1F25-C849-A375-20B762123EEA}"/>
              </a:ext>
            </a:extLst>
          </p:cNvPr>
          <p:cNvSpPr/>
          <p:nvPr/>
        </p:nvSpPr>
        <p:spPr bwMode="auto">
          <a:xfrm>
            <a:off x="5626276" y="2562321"/>
            <a:ext cx="975148" cy="975148"/>
          </a:xfrm>
          <a:prstGeom prst="dec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19D15D-35F1-E44F-8652-EBCD53AED290}"/>
              </a:ext>
            </a:extLst>
          </p:cNvPr>
          <p:cNvSpPr txBox="1"/>
          <p:nvPr/>
        </p:nvSpPr>
        <p:spPr>
          <a:xfrm>
            <a:off x="5771449" y="2726730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Dbgr</a:t>
            </a:r>
          </a:p>
          <a:p>
            <a:r>
              <a:rPr lang="en-US" sz="1800" dirty="0">
                <a:solidFill>
                  <a:schemeClr val="bg1"/>
                </a:solidFill>
              </a:rPr>
              <a:t>Dmn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F0301CA-9CF2-EC42-9D48-62AEB4685FCE}"/>
              </a:ext>
            </a:extLst>
          </p:cNvPr>
          <p:cNvSpPr/>
          <p:nvPr/>
        </p:nvSpPr>
        <p:spPr bwMode="auto">
          <a:xfrm>
            <a:off x="4460488" y="3531220"/>
            <a:ext cx="1802917" cy="976725"/>
          </a:xfrm>
          <a:custGeom>
            <a:avLst/>
            <a:gdLst>
              <a:gd name="connsiteX0" fmla="*/ 1665249 w 1802917"/>
              <a:gd name="connsiteY0" fmla="*/ 0 h 976725"/>
              <a:gd name="connsiteX1" fmla="*/ 1635512 w 1802917"/>
              <a:gd name="connsiteY1" fmla="*/ 966439 h 976725"/>
              <a:gd name="connsiteX2" fmla="*/ 0 w 1802917"/>
              <a:gd name="connsiteY2" fmla="*/ 535258 h 976725"/>
              <a:gd name="connsiteX3" fmla="*/ 0 w 1802917"/>
              <a:gd name="connsiteY3" fmla="*/ 535258 h 97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2917" h="976725">
                <a:moveTo>
                  <a:pt x="1665249" y="0"/>
                </a:moveTo>
                <a:cubicBezTo>
                  <a:pt x="1789151" y="438614"/>
                  <a:pt x="1913053" y="877229"/>
                  <a:pt x="1635512" y="966439"/>
                </a:cubicBezTo>
                <a:cubicBezTo>
                  <a:pt x="1357971" y="1055649"/>
                  <a:pt x="0" y="535258"/>
                  <a:pt x="0" y="535258"/>
                </a:cubicBezTo>
                <a:lnTo>
                  <a:pt x="0" y="535258"/>
                </a:lnTo>
              </a:path>
            </a:pathLst>
          </a:cu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797814C3-0D8D-F24F-9466-B755DE6EA5A5}"/>
              </a:ext>
            </a:extLst>
          </p:cNvPr>
          <p:cNvSpPr/>
          <p:nvPr/>
        </p:nvSpPr>
        <p:spPr bwMode="auto">
          <a:xfrm>
            <a:off x="5516138" y="4059044"/>
            <a:ext cx="573910" cy="447324"/>
          </a:xfrm>
          <a:custGeom>
            <a:avLst/>
            <a:gdLst>
              <a:gd name="connsiteX0" fmla="*/ 669073 w 669073"/>
              <a:gd name="connsiteY0" fmla="*/ 386576 h 386576"/>
              <a:gd name="connsiteX1" fmla="*/ 245326 w 669073"/>
              <a:gd name="connsiteY1" fmla="*/ 319668 h 386576"/>
              <a:gd name="connsiteX2" fmla="*/ 0 w 669073"/>
              <a:gd name="connsiteY2" fmla="*/ 0 h 3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073" h="386576">
                <a:moveTo>
                  <a:pt x="669073" y="386576"/>
                </a:moveTo>
                <a:cubicBezTo>
                  <a:pt x="512955" y="385336"/>
                  <a:pt x="356838" y="384097"/>
                  <a:pt x="245326" y="319668"/>
                </a:cubicBezTo>
                <a:cubicBezTo>
                  <a:pt x="133814" y="255239"/>
                  <a:pt x="66907" y="127619"/>
                  <a:pt x="0" y="0"/>
                </a:cubicBezTo>
              </a:path>
            </a:pathLst>
          </a:cu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976D459-E441-1246-9339-82E38649B28A}"/>
              </a:ext>
            </a:extLst>
          </p:cNvPr>
          <p:cNvCxnSpPr>
            <a:endCxn id="63" idx="6"/>
          </p:cNvCxnSpPr>
          <p:nvPr/>
        </p:nvCxnSpPr>
        <p:spPr bwMode="auto">
          <a:xfrm>
            <a:off x="5338465" y="2899317"/>
            <a:ext cx="287811" cy="15057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652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BB35223-F299-8545-B20B-A68454581137}"/>
              </a:ext>
            </a:extLst>
          </p:cNvPr>
          <p:cNvSpPr/>
          <p:nvPr/>
        </p:nvSpPr>
        <p:spPr bwMode="auto">
          <a:xfrm>
            <a:off x="5551385" y="3607006"/>
            <a:ext cx="1104649" cy="1130813"/>
          </a:xfrm>
          <a:prstGeom prst="roundRect">
            <a:avLst/>
          </a:prstGeom>
          <a:pattFill prst="pct10">
            <a:fgClr>
              <a:srgbClr val="FF0000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586898" y="2034041"/>
            <a:ext cx="1676400" cy="16764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3116" y="2073113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38" name="Oval 37"/>
          <p:cNvSpPr/>
          <p:nvPr/>
        </p:nvSpPr>
        <p:spPr>
          <a:xfrm>
            <a:off x="1858490" y="2774651"/>
            <a:ext cx="1133216" cy="69591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1567" y="4190874"/>
            <a:ext cx="1655275" cy="102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2" name="Oval 51"/>
          <p:cNvSpPr/>
          <p:nvPr/>
        </p:nvSpPr>
        <p:spPr bwMode="auto">
          <a:xfrm>
            <a:off x="1572540" y="4607312"/>
            <a:ext cx="205134" cy="3048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1B9C86-AA50-7547-A8AA-3F8B2F2B39FD}"/>
              </a:ext>
            </a:extLst>
          </p:cNvPr>
          <p:cNvCxnSpPr>
            <a:stCxn id="52" idx="7"/>
            <a:endCxn id="38" idx="4"/>
          </p:cNvCxnSpPr>
          <p:nvPr/>
        </p:nvCxnSpPr>
        <p:spPr bwMode="auto">
          <a:xfrm flipV="1">
            <a:off x="1747633" y="3470567"/>
            <a:ext cx="677465" cy="11813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221BE27-997C-7C44-B3DF-78C6BA80B3B3}"/>
              </a:ext>
            </a:extLst>
          </p:cNvPr>
          <p:cNvSpPr/>
          <p:nvPr/>
        </p:nvSpPr>
        <p:spPr bwMode="auto">
          <a:xfrm>
            <a:off x="5530951" y="2034041"/>
            <a:ext cx="1170182" cy="117018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E1CFF4-56DA-B14A-98CE-8A7DEDD3D760}"/>
              </a:ext>
            </a:extLst>
          </p:cNvPr>
          <p:cNvSpPr txBox="1"/>
          <p:nvPr/>
        </p:nvSpPr>
        <p:spPr>
          <a:xfrm>
            <a:off x="5844172" y="215699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RM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5A76F79-9C82-F343-AFE8-456C30F1AD82}"/>
              </a:ext>
            </a:extLst>
          </p:cNvPr>
          <p:cNvSpPr/>
          <p:nvPr/>
        </p:nvSpPr>
        <p:spPr>
          <a:xfrm>
            <a:off x="5666747" y="2573850"/>
            <a:ext cx="898590" cy="55183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3500C72-4AA5-7843-87F1-04E6306E25F1}"/>
              </a:ext>
            </a:extLst>
          </p:cNvPr>
          <p:cNvSpPr/>
          <p:nvPr/>
        </p:nvSpPr>
        <p:spPr>
          <a:xfrm>
            <a:off x="5310538" y="5267857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E927F0B-4A1E-914F-8807-1B70B2881DC0}"/>
              </a:ext>
            </a:extLst>
          </p:cNvPr>
          <p:cNvSpPr/>
          <p:nvPr/>
        </p:nvSpPr>
        <p:spPr>
          <a:xfrm>
            <a:off x="6423693" y="5267857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4582C1-97C4-284F-9589-28F5289ADFC3}"/>
              </a:ext>
            </a:extLst>
          </p:cNvPr>
          <p:cNvCxnSpPr>
            <a:cxnSpLocks/>
            <a:stCxn id="32" idx="4"/>
            <a:endCxn id="48" idx="0"/>
          </p:cNvCxnSpPr>
          <p:nvPr/>
        </p:nvCxnSpPr>
        <p:spPr bwMode="auto">
          <a:xfrm flipH="1">
            <a:off x="5551385" y="4644347"/>
            <a:ext cx="567505" cy="6235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995D13-8F5E-2646-B30A-8EE06493AEB9}"/>
              </a:ext>
            </a:extLst>
          </p:cNvPr>
          <p:cNvCxnSpPr>
            <a:cxnSpLocks/>
            <a:stCxn id="32" idx="4"/>
            <a:endCxn id="50" idx="0"/>
          </p:cNvCxnSpPr>
          <p:nvPr/>
        </p:nvCxnSpPr>
        <p:spPr bwMode="auto">
          <a:xfrm>
            <a:off x="6118890" y="4644347"/>
            <a:ext cx="545650" cy="6235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152E64D-2308-7E45-88D7-D970CA316F76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rot="5400000" flipH="1" flipV="1">
            <a:off x="4159915" y="-405020"/>
            <a:ext cx="704244" cy="417387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BC3CC8-FFF2-2D45-87BE-52DA56A429D6}"/>
              </a:ext>
            </a:extLst>
          </p:cNvPr>
          <p:cNvCxnSpPr>
            <a:cxnSpLocks/>
            <a:endCxn id="45" idx="0"/>
          </p:cNvCxnSpPr>
          <p:nvPr/>
        </p:nvCxnSpPr>
        <p:spPr bwMode="auto">
          <a:xfrm>
            <a:off x="6116042" y="1338147"/>
            <a:ext cx="0" cy="6958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6AE67D8-6B4E-CC4F-A06C-D3E10A7233B8}"/>
              </a:ext>
            </a:extLst>
          </p:cNvPr>
          <p:cNvSpPr/>
          <p:nvPr/>
        </p:nvSpPr>
        <p:spPr bwMode="auto">
          <a:xfrm>
            <a:off x="6796249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20F9410-A706-5D42-9A5E-08B4DE5B8D60}"/>
              </a:ext>
            </a:extLst>
          </p:cNvPr>
          <p:cNvSpPr/>
          <p:nvPr/>
        </p:nvSpPr>
        <p:spPr bwMode="auto">
          <a:xfrm>
            <a:off x="6948649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FA1CAA-33F8-2A4D-8B5F-B796E8457EC2}"/>
              </a:ext>
            </a:extLst>
          </p:cNvPr>
          <p:cNvSpPr/>
          <p:nvPr/>
        </p:nvSpPr>
        <p:spPr bwMode="auto">
          <a:xfrm>
            <a:off x="7101049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3" name="Decagon 62">
            <a:extLst>
              <a:ext uri="{FF2B5EF4-FFF2-40B4-BE49-F238E27FC236}">
                <a16:creationId xmlns:a16="http://schemas.microsoft.com/office/drawing/2014/main" id="{A22E8380-1F25-C849-A375-20B762123EEA}"/>
              </a:ext>
            </a:extLst>
          </p:cNvPr>
          <p:cNvSpPr/>
          <p:nvPr/>
        </p:nvSpPr>
        <p:spPr bwMode="auto">
          <a:xfrm>
            <a:off x="6801207" y="4119738"/>
            <a:ext cx="975148" cy="975148"/>
          </a:xfrm>
          <a:prstGeom prst="dec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19D15D-35F1-E44F-8652-EBCD53AED290}"/>
              </a:ext>
            </a:extLst>
          </p:cNvPr>
          <p:cNvSpPr txBox="1"/>
          <p:nvPr/>
        </p:nvSpPr>
        <p:spPr>
          <a:xfrm>
            <a:off x="6946380" y="4284147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Dbgr</a:t>
            </a:r>
          </a:p>
          <a:p>
            <a:r>
              <a:rPr lang="en-US" sz="1800" dirty="0">
                <a:solidFill>
                  <a:schemeClr val="bg1"/>
                </a:solidFill>
              </a:rPr>
              <a:t>Dmn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F0301CA-9CF2-EC42-9D48-62AEB4685FCE}"/>
              </a:ext>
            </a:extLst>
          </p:cNvPr>
          <p:cNvSpPr/>
          <p:nvPr/>
        </p:nvSpPr>
        <p:spPr bwMode="auto">
          <a:xfrm>
            <a:off x="5635419" y="5088637"/>
            <a:ext cx="1802917" cy="976725"/>
          </a:xfrm>
          <a:custGeom>
            <a:avLst/>
            <a:gdLst>
              <a:gd name="connsiteX0" fmla="*/ 1665249 w 1802917"/>
              <a:gd name="connsiteY0" fmla="*/ 0 h 976725"/>
              <a:gd name="connsiteX1" fmla="*/ 1635512 w 1802917"/>
              <a:gd name="connsiteY1" fmla="*/ 966439 h 976725"/>
              <a:gd name="connsiteX2" fmla="*/ 0 w 1802917"/>
              <a:gd name="connsiteY2" fmla="*/ 535258 h 976725"/>
              <a:gd name="connsiteX3" fmla="*/ 0 w 1802917"/>
              <a:gd name="connsiteY3" fmla="*/ 535258 h 97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2917" h="976725">
                <a:moveTo>
                  <a:pt x="1665249" y="0"/>
                </a:moveTo>
                <a:cubicBezTo>
                  <a:pt x="1789151" y="438614"/>
                  <a:pt x="1913053" y="877229"/>
                  <a:pt x="1635512" y="966439"/>
                </a:cubicBezTo>
                <a:cubicBezTo>
                  <a:pt x="1357971" y="1055649"/>
                  <a:pt x="0" y="535258"/>
                  <a:pt x="0" y="535258"/>
                </a:cubicBezTo>
                <a:lnTo>
                  <a:pt x="0" y="535258"/>
                </a:lnTo>
              </a:path>
            </a:pathLst>
          </a:cu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797814C3-0D8D-F24F-9466-B755DE6EA5A5}"/>
              </a:ext>
            </a:extLst>
          </p:cNvPr>
          <p:cNvSpPr/>
          <p:nvPr/>
        </p:nvSpPr>
        <p:spPr bwMode="auto">
          <a:xfrm>
            <a:off x="6691069" y="5616461"/>
            <a:ext cx="573910" cy="447324"/>
          </a:xfrm>
          <a:custGeom>
            <a:avLst/>
            <a:gdLst>
              <a:gd name="connsiteX0" fmla="*/ 669073 w 669073"/>
              <a:gd name="connsiteY0" fmla="*/ 386576 h 386576"/>
              <a:gd name="connsiteX1" fmla="*/ 245326 w 669073"/>
              <a:gd name="connsiteY1" fmla="*/ 319668 h 386576"/>
              <a:gd name="connsiteX2" fmla="*/ 0 w 669073"/>
              <a:gd name="connsiteY2" fmla="*/ 0 h 3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073" h="386576">
                <a:moveTo>
                  <a:pt x="669073" y="386576"/>
                </a:moveTo>
                <a:cubicBezTo>
                  <a:pt x="512955" y="385336"/>
                  <a:pt x="356838" y="384097"/>
                  <a:pt x="245326" y="319668"/>
                </a:cubicBezTo>
                <a:cubicBezTo>
                  <a:pt x="133814" y="255239"/>
                  <a:pt x="66907" y="127619"/>
                  <a:pt x="0" y="0"/>
                </a:cubicBezTo>
              </a:path>
            </a:pathLst>
          </a:cu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120A957-DBA5-7C40-BB8B-DAF3BD4F83CB}"/>
              </a:ext>
            </a:extLst>
          </p:cNvPr>
          <p:cNvSpPr/>
          <p:nvPr/>
        </p:nvSpPr>
        <p:spPr>
          <a:xfrm>
            <a:off x="3090785" y="3710441"/>
            <a:ext cx="1233072" cy="941508"/>
          </a:xfrm>
          <a:prstGeom prst="roundRect">
            <a:avLst/>
          </a:prstGeom>
          <a:pattFill prst="pct10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976D459-E441-1246-9339-82E38649B28A}"/>
              </a:ext>
            </a:extLst>
          </p:cNvPr>
          <p:cNvCxnSpPr>
            <a:endCxn id="63" idx="6"/>
          </p:cNvCxnSpPr>
          <p:nvPr/>
        </p:nvCxnSpPr>
        <p:spPr bwMode="auto">
          <a:xfrm>
            <a:off x="6513396" y="4456734"/>
            <a:ext cx="287811" cy="15057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3F1174-9118-9348-A6A5-ABAD55B59605}"/>
              </a:ext>
            </a:extLst>
          </p:cNvPr>
          <p:cNvCxnSpPr>
            <a:cxnSpLocks/>
            <a:stCxn id="38" idx="5"/>
            <a:endCxn id="25" idx="0"/>
          </p:cNvCxnSpPr>
          <p:nvPr/>
        </p:nvCxnSpPr>
        <p:spPr bwMode="auto">
          <a:xfrm>
            <a:off x="2825750" y="3368652"/>
            <a:ext cx="881571" cy="34178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CABF04-C26D-6147-94EA-12E2CA8ED1B6}"/>
              </a:ext>
            </a:extLst>
          </p:cNvPr>
          <p:cNvSpPr txBox="1"/>
          <p:nvPr/>
        </p:nvSpPr>
        <p:spPr>
          <a:xfrm>
            <a:off x="5773639" y="367445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mpid</a:t>
            </a:r>
            <a:endParaRPr lang="en-US" sz="18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9F7777B-F34E-7744-8898-E89CD8433B4A}"/>
              </a:ext>
            </a:extLst>
          </p:cNvPr>
          <p:cNvSpPr/>
          <p:nvPr/>
        </p:nvSpPr>
        <p:spPr>
          <a:xfrm>
            <a:off x="5669595" y="4092516"/>
            <a:ext cx="898590" cy="55183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A12C3-34DF-BE40-B5AE-A0582BA40897}"/>
              </a:ext>
            </a:extLst>
          </p:cNvPr>
          <p:cNvSpPr txBox="1"/>
          <p:nvPr/>
        </p:nvSpPr>
        <p:spPr>
          <a:xfrm>
            <a:off x="3185383" y="371044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mpiexec</a:t>
            </a:r>
            <a:endParaRPr lang="en-US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B1F33CF-71F9-0D46-87E0-14CE7DC8D362}"/>
              </a:ext>
            </a:extLst>
          </p:cNvPr>
          <p:cNvSpPr/>
          <p:nvPr/>
        </p:nvSpPr>
        <p:spPr>
          <a:xfrm>
            <a:off x="3258026" y="4042776"/>
            <a:ext cx="898590" cy="55183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4" name="Striped Right Arrow 13">
            <a:extLst>
              <a:ext uri="{FF2B5EF4-FFF2-40B4-BE49-F238E27FC236}">
                <a16:creationId xmlns:a16="http://schemas.microsoft.com/office/drawing/2014/main" id="{264CC871-6EBD-A544-80FA-05E1092FD378}"/>
              </a:ext>
            </a:extLst>
          </p:cNvPr>
          <p:cNvSpPr/>
          <p:nvPr/>
        </p:nvSpPr>
        <p:spPr bwMode="auto">
          <a:xfrm>
            <a:off x="4512037" y="4042776"/>
            <a:ext cx="925202" cy="275915"/>
          </a:xfrm>
          <a:prstGeom prst="stripedRightArrow">
            <a:avLst>
              <a:gd name="adj1" fmla="val 42872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E19DFC-0851-1D48-A53D-FBC2CE2D84EA}"/>
              </a:ext>
            </a:extLst>
          </p:cNvPr>
          <p:cNvSpPr txBox="1"/>
          <p:nvPr/>
        </p:nvSpPr>
        <p:spPr>
          <a:xfrm>
            <a:off x="4656406" y="3737422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29208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n 35">
            <a:extLst>
              <a:ext uri="{FF2B5EF4-FFF2-40B4-BE49-F238E27FC236}">
                <a16:creationId xmlns:a16="http://schemas.microsoft.com/office/drawing/2014/main" id="{579FB37F-1658-3042-B3F0-3FAA7CFDC2FD}"/>
              </a:ext>
            </a:extLst>
          </p:cNvPr>
          <p:cNvSpPr/>
          <p:nvPr/>
        </p:nvSpPr>
        <p:spPr bwMode="auto">
          <a:xfrm>
            <a:off x="6290872" y="4882521"/>
            <a:ext cx="717017" cy="1121490"/>
          </a:xfrm>
          <a:prstGeom prst="can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54808532-3A5C-DC4F-8406-73A9A4807D27}"/>
              </a:ext>
            </a:extLst>
          </p:cNvPr>
          <p:cNvSpPr/>
          <p:nvPr/>
        </p:nvSpPr>
        <p:spPr bwMode="auto">
          <a:xfrm>
            <a:off x="5193129" y="4882521"/>
            <a:ext cx="717017" cy="1121490"/>
          </a:xfrm>
          <a:prstGeom prst="can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BB35223-F299-8545-B20B-A68454581137}"/>
              </a:ext>
            </a:extLst>
          </p:cNvPr>
          <p:cNvSpPr/>
          <p:nvPr/>
        </p:nvSpPr>
        <p:spPr bwMode="auto">
          <a:xfrm>
            <a:off x="5551385" y="3607006"/>
            <a:ext cx="1104649" cy="1130813"/>
          </a:xfrm>
          <a:prstGeom prst="roundRect">
            <a:avLst/>
          </a:prstGeom>
          <a:pattFill prst="pct10">
            <a:fgClr>
              <a:srgbClr val="FF0000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586898" y="2034041"/>
            <a:ext cx="1676400" cy="16764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3116" y="2073113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38" name="Oval 37"/>
          <p:cNvSpPr/>
          <p:nvPr/>
        </p:nvSpPr>
        <p:spPr>
          <a:xfrm>
            <a:off x="1858490" y="2774651"/>
            <a:ext cx="1133216" cy="69591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1567" y="4190874"/>
            <a:ext cx="1655275" cy="102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2" name="Oval 51"/>
          <p:cNvSpPr/>
          <p:nvPr/>
        </p:nvSpPr>
        <p:spPr bwMode="auto">
          <a:xfrm>
            <a:off x="1572540" y="4607312"/>
            <a:ext cx="205134" cy="3048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1B9C86-AA50-7547-A8AA-3F8B2F2B39FD}"/>
              </a:ext>
            </a:extLst>
          </p:cNvPr>
          <p:cNvCxnSpPr>
            <a:stCxn id="52" idx="7"/>
            <a:endCxn id="38" idx="4"/>
          </p:cNvCxnSpPr>
          <p:nvPr/>
        </p:nvCxnSpPr>
        <p:spPr bwMode="auto">
          <a:xfrm flipV="1">
            <a:off x="1747633" y="3470567"/>
            <a:ext cx="677465" cy="11813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221BE27-997C-7C44-B3DF-78C6BA80B3B3}"/>
              </a:ext>
            </a:extLst>
          </p:cNvPr>
          <p:cNvSpPr/>
          <p:nvPr/>
        </p:nvSpPr>
        <p:spPr bwMode="auto">
          <a:xfrm>
            <a:off x="5530951" y="2034041"/>
            <a:ext cx="1170182" cy="117018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E1CFF4-56DA-B14A-98CE-8A7DEDD3D760}"/>
              </a:ext>
            </a:extLst>
          </p:cNvPr>
          <p:cNvSpPr txBox="1"/>
          <p:nvPr/>
        </p:nvSpPr>
        <p:spPr>
          <a:xfrm>
            <a:off x="5844172" y="215699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RM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5A76F79-9C82-F343-AFE8-456C30F1AD82}"/>
              </a:ext>
            </a:extLst>
          </p:cNvPr>
          <p:cNvSpPr/>
          <p:nvPr/>
        </p:nvSpPr>
        <p:spPr>
          <a:xfrm>
            <a:off x="5666747" y="2573850"/>
            <a:ext cx="898590" cy="55183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3500C72-4AA5-7843-87F1-04E6306E25F1}"/>
              </a:ext>
            </a:extLst>
          </p:cNvPr>
          <p:cNvSpPr/>
          <p:nvPr/>
        </p:nvSpPr>
        <p:spPr>
          <a:xfrm>
            <a:off x="5310538" y="5267857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E927F0B-4A1E-914F-8807-1B70B2881DC0}"/>
              </a:ext>
            </a:extLst>
          </p:cNvPr>
          <p:cNvSpPr/>
          <p:nvPr/>
        </p:nvSpPr>
        <p:spPr>
          <a:xfrm>
            <a:off x="6423693" y="5267857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4582C1-97C4-284F-9589-28F5289ADFC3}"/>
              </a:ext>
            </a:extLst>
          </p:cNvPr>
          <p:cNvCxnSpPr>
            <a:cxnSpLocks/>
            <a:stCxn id="32" idx="4"/>
            <a:endCxn id="48" idx="0"/>
          </p:cNvCxnSpPr>
          <p:nvPr/>
        </p:nvCxnSpPr>
        <p:spPr bwMode="auto">
          <a:xfrm flipH="1">
            <a:off x="5551385" y="4644347"/>
            <a:ext cx="567505" cy="6235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995D13-8F5E-2646-B30A-8EE06493AEB9}"/>
              </a:ext>
            </a:extLst>
          </p:cNvPr>
          <p:cNvCxnSpPr>
            <a:cxnSpLocks/>
            <a:stCxn id="32" idx="4"/>
            <a:endCxn id="50" idx="0"/>
          </p:cNvCxnSpPr>
          <p:nvPr/>
        </p:nvCxnSpPr>
        <p:spPr bwMode="auto">
          <a:xfrm>
            <a:off x="6118890" y="4644347"/>
            <a:ext cx="545650" cy="6235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152E64D-2308-7E45-88D7-D970CA316F76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rot="5400000" flipH="1" flipV="1">
            <a:off x="4159915" y="-405020"/>
            <a:ext cx="704244" cy="417387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BC3CC8-FFF2-2D45-87BE-52DA56A429D6}"/>
              </a:ext>
            </a:extLst>
          </p:cNvPr>
          <p:cNvCxnSpPr>
            <a:cxnSpLocks/>
            <a:endCxn id="45" idx="0"/>
          </p:cNvCxnSpPr>
          <p:nvPr/>
        </p:nvCxnSpPr>
        <p:spPr bwMode="auto">
          <a:xfrm>
            <a:off x="6116042" y="1338147"/>
            <a:ext cx="0" cy="6958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6AE67D8-6B4E-CC4F-A06C-D3E10A7233B8}"/>
              </a:ext>
            </a:extLst>
          </p:cNvPr>
          <p:cNvSpPr/>
          <p:nvPr/>
        </p:nvSpPr>
        <p:spPr bwMode="auto">
          <a:xfrm>
            <a:off x="6796249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20F9410-A706-5D42-9A5E-08B4DE5B8D60}"/>
              </a:ext>
            </a:extLst>
          </p:cNvPr>
          <p:cNvSpPr/>
          <p:nvPr/>
        </p:nvSpPr>
        <p:spPr bwMode="auto">
          <a:xfrm>
            <a:off x="6948649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FA1CAA-33F8-2A4D-8B5F-B796E8457EC2}"/>
              </a:ext>
            </a:extLst>
          </p:cNvPr>
          <p:cNvSpPr/>
          <p:nvPr/>
        </p:nvSpPr>
        <p:spPr bwMode="auto">
          <a:xfrm>
            <a:off x="7101049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120A957-DBA5-7C40-BB8B-DAF3BD4F83CB}"/>
              </a:ext>
            </a:extLst>
          </p:cNvPr>
          <p:cNvSpPr/>
          <p:nvPr/>
        </p:nvSpPr>
        <p:spPr>
          <a:xfrm>
            <a:off x="3090785" y="3710441"/>
            <a:ext cx="1233072" cy="941508"/>
          </a:xfrm>
          <a:prstGeom prst="roundRect">
            <a:avLst/>
          </a:prstGeom>
          <a:pattFill prst="pct10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3F1174-9118-9348-A6A5-ABAD55B59605}"/>
              </a:ext>
            </a:extLst>
          </p:cNvPr>
          <p:cNvCxnSpPr>
            <a:cxnSpLocks/>
            <a:stCxn id="38" idx="5"/>
            <a:endCxn id="25" idx="0"/>
          </p:cNvCxnSpPr>
          <p:nvPr/>
        </p:nvCxnSpPr>
        <p:spPr bwMode="auto">
          <a:xfrm>
            <a:off x="2825750" y="3368652"/>
            <a:ext cx="881571" cy="34178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CABF04-C26D-6147-94EA-12E2CA8ED1B6}"/>
              </a:ext>
            </a:extLst>
          </p:cNvPr>
          <p:cNvSpPr txBox="1"/>
          <p:nvPr/>
        </p:nvSpPr>
        <p:spPr>
          <a:xfrm>
            <a:off x="5773639" y="367445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mpid</a:t>
            </a:r>
            <a:endParaRPr lang="en-US" sz="18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9F7777B-F34E-7744-8898-E89CD8433B4A}"/>
              </a:ext>
            </a:extLst>
          </p:cNvPr>
          <p:cNvSpPr/>
          <p:nvPr/>
        </p:nvSpPr>
        <p:spPr>
          <a:xfrm>
            <a:off x="5669595" y="4092516"/>
            <a:ext cx="898590" cy="55183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A12C3-34DF-BE40-B5AE-A0582BA40897}"/>
              </a:ext>
            </a:extLst>
          </p:cNvPr>
          <p:cNvSpPr txBox="1"/>
          <p:nvPr/>
        </p:nvSpPr>
        <p:spPr>
          <a:xfrm>
            <a:off x="3185383" y="371044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mpiexec</a:t>
            </a:r>
            <a:endParaRPr lang="en-US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B1F33CF-71F9-0D46-87E0-14CE7DC8D362}"/>
              </a:ext>
            </a:extLst>
          </p:cNvPr>
          <p:cNvSpPr/>
          <p:nvPr/>
        </p:nvSpPr>
        <p:spPr>
          <a:xfrm>
            <a:off x="3258026" y="4042776"/>
            <a:ext cx="898590" cy="55183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4" name="Striped Right Arrow 13">
            <a:extLst>
              <a:ext uri="{FF2B5EF4-FFF2-40B4-BE49-F238E27FC236}">
                <a16:creationId xmlns:a16="http://schemas.microsoft.com/office/drawing/2014/main" id="{264CC871-6EBD-A544-80FA-05E1092FD378}"/>
              </a:ext>
            </a:extLst>
          </p:cNvPr>
          <p:cNvSpPr/>
          <p:nvPr/>
        </p:nvSpPr>
        <p:spPr bwMode="auto">
          <a:xfrm>
            <a:off x="4512037" y="4042776"/>
            <a:ext cx="925202" cy="275915"/>
          </a:xfrm>
          <a:prstGeom prst="stripedRightArrow">
            <a:avLst>
              <a:gd name="adj1" fmla="val 42872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E19DFC-0851-1D48-A53D-FBC2CE2D84EA}"/>
              </a:ext>
            </a:extLst>
          </p:cNvPr>
          <p:cNvSpPr txBox="1"/>
          <p:nvPr/>
        </p:nvSpPr>
        <p:spPr>
          <a:xfrm>
            <a:off x="4656406" y="3737422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161664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210CE9-63A7-314D-847A-EAEF81043EE5}"/>
              </a:ext>
            </a:extLst>
          </p:cNvPr>
          <p:cNvSpPr/>
          <p:nvPr/>
        </p:nvSpPr>
        <p:spPr bwMode="auto">
          <a:xfrm>
            <a:off x="4434468" y="4170557"/>
            <a:ext cx="2103864" cy="6244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C5647-9F0A-4346-B069-DF88222A01D8}"/>
              </a:ext>
            </a:extLst>
          </p:cNvPr>
          <p:cNvSpPr txBox="1"/>
          <p:nvPr/>
        </p:nvSpPr>
        <p:spPr>
          <a:xfrm>
            <a:off x="4974881" y="425195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v1.2.5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92B531-70E4-1A4C-B090-CA5A55DFAC00}"/>
              </a:ext>
            </a:extLst>
          </p:cNvPr>
          <p:cNvSpPr/>
          <p:nvPr/>
        </p:nvSpPr>
        <p:spPr bwMode="auto">
          <a:xfrm>
            <a:off x="2862146" y="3211551"/>
            <a:ext cx="2334322" cy="54269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3EDAD4-81C0-AC41-BE42-79E4C9C40138}"/>
              </a:ext>
            </a:extLst>
          </p:cNvPr>
          <p:cNvSpPr txBox="1"/>
          <p:nvPr/>
        </p:nvSpPr>
        <p:spPr>
          <a:xfrm>
            <a:off x="3517788" y="3247974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v2.0.3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0FDF140-11E7-4E44-AE3C-20E26230D169}"/>
              </a:ext>
            </a:extLst>
          </p:cNvPr>
          <p:cNvSpPr/>
          <p:nvPr/>
        </p:nvSpPr>
        <p:spPr bwMode="auto">
          <a:xfrm>
            <a:off x="4668644" y="3754244"/>
            <a:ext cx="170985" cy="416313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55E8CF-53F6-D141-BC4B-B6E3F871F176}"/>
              </a:ext>
            </a:extLst>
          </p:cNvPr>
          <p:cNvSpPr/>
          <p:nvPr/>
        </p:nvSpPr>
        <p:spPr bwMode="auto">
          <a:xfrm>
            <a:off x="3367668" y="2300869"/>
            <a:ext cx="2449551" cy="4980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526DC9-C4A7-A641-BE75-90EA605228FA}"/>
              </a:ext>
            </a:extLst>
          </p:cNvPr>
          <p:cNvSpPr txBox="1"/>
          <p:nvPr/>
        </p:nvSpPr>
        <p:spPr>
          <a:xfrm>
            <a:off x="4080925" y="231908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v2.1.1</a:t>
            </a:r>
          </a:p>
        </p:txBody>
      </p:sp>
      <p:sp>
        <p:nvSpPr>
          <p:cNvPr id="39" name="Up Arrow 38">
            <a:extLst>
              <a:ext uri="{FF2B5EF4-FFF2-40B4-BE49-F238E27FC236}">
                <a16:creationId xmlns:a16="http://schemas.microsoft.com/office/drawing/2014/main" id="{32DD3322-9E26-B34F-8A96-5EC40272AEFE}"/>
              </a:ext>
            </a:extLst>
          </p:cNvPr>
          <p:cNvSpPr/>
          <p:nvPr/>
        </p:nvSpPr>
        <p:spPr bwMode="auto">
          <a:xfrm>
            <a:off x="5430644" y="2795239"/>
            <a:ext cx="174702" cy="1375318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0" name="Up Arrow 39">
            <a:extLst>
              <a:ext uri="{FF2B5EF4-FFF2-40B4-BE49-F238E27FC236}">
                <a16:creationId xmlns:a16="http://schemas.microsoft.com/office/drawing/2014/main" id="{A03B763C-2BC5-D04E-B18A-21BF10147037}"/>
              </a:ext>
            </a:extLst>
          </p:cNvPr>
          <p:cNvSpPr/>
          <p:nvPr/>
        </p:nvSpPr>
        <p:spPr bwMode="auto">
          <a:xfrm>
            <a:off x="4497659" y="2795238"/>
            <a:ext cx="170985" cy="416313"/>
          </a:xfrm>
          <a:prstGeom prst="up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2548A-70B5-E64B-9635-60594EEE9B22}"/>
              </a:ext>
            </a:extLst>
          </p:cNvPr>
          <p:cNvSpPr/>
          <p:nvPr/>
        </p:nvSpPr>
        <p:spPr bwMode="auto">
          <a:xfrm>
            <a:off x="2732049" y="1122183"/>
            <a:ext cx="3873190" cy="61703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CAF98A-EDE8-7D45-AE6D-543858C6E9B3}"/>
              </a:ext>
            </a:extLst>
          </p:cNvPr>
          <p:cNvSpPr txBox="1"/>
          <p:nvPr/>
        </p:nvSpPr>
        <p:spPr>
          <a:xfrm>
            <a:off x="4294182" y="119986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v3.x</a:t>
            </a:r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0E6F967D-6A9F-9741-A780-E29F3ADF2B4B}"/>
              </a:ext>
            </a:extLst>
          </p:cNvPr>
          <p:cNvSpPr/>
          <p:nvPr/>
        </p:nvSpPr>
        <p:spPr bwMode="auto">
          <a:xfrm>
            <a:off x="6176338" y="1739217"/>
            <a:ext cx="191008" cy="2416846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4" name="Up Arrow 43">
            <a:extLst>
              <a:ext uri="{FF2B5EF4-FFF2-40B4-BE49-F238E27FC236}">
                <a16:creationId xmlns:a16="http://schemas.microsoft.com/office/drawing/2014/main" id="{87980A0E-7535-044D-BFA0-62C62EADE8E0}"/>
              </a:ext>
            </a:extLst>
          </p:cNvPr>
          <p:cNvSpPr/>
          <p:nvPr/>
        </p:nvSpPr>
        <p:spPr bwMode="auto">
          <a:xfrm>
            <a:off x="3013407" y="1739217"/>
            <a:ext cx="205578" cy="1472334"/>
          </a:xfrm>
          <a:prstGeom prst="up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1557D6E9-D912-9046-A1C3-FAEFD5E0AC13}"/>
              </a:ext>
            </a:extLst>
          </p:cNvPr>
          <p:cNvSpPr/>
          <p:nvPr/>
        </p:nvSpPr>
        <p:spPr bwMode="auto">
          <a:xfrm>
            <a:off x="4485682" y="1726020"/>
            <a:ext cx="194937" cy="600494"/>
          </a:xfrm>
          <a:prstGeom prst="upDow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69167E-AF8E-EA45-B321-B64AFE7FC53E}"/>
              </a:ext>
            </a:extLst>
          </p:cNvPr>
          <p:cNvSpPr txBox="1"/>
          <p:nvPr/>
        </p:nvSpPr>
        <p:spPr>
          <a:xfrm>
            <a:off x="6271842" y="386278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client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0F98F-24DF-214E-B333-6CD2E9EB8C74}"/>
              </a:ext>
            </a:extLst>
          </p:cNvPr>
          <p:cNvSpPr txBox="1"/>
          <p:nvPr/>
        </p:nvSpPr>
        <p:spPr>
          <a:xfrm>
            <a:off x="6289544" y="171849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846AE7-7926-884D-A3AA-71871C4D502B}"/>
              </a:ext>
            </a:extLst>
          </p:cNvPr>
          <p:cNvSpPr txBox="1"/>
          <p:nvPr/>
        </p:nvSpPr>
        <p:spPr>
          <a:xfrm>
            <a:off x="3913897" y="1846078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interchangeable</a:t>
            </a:r>
          </a:p>
        </p:txBody>
      </p:sp>
    </p:spTree>
    <p:extLst>
      <p:ext uri="{BB962C8B-B14F-4D97-AF65-F5344CB8AC3E}">
        <p14:creationId xmlns:p14="http://schemas.microsoft.com/office/powerpoint/2010/main" val="3987614494"/>
      </p:ext>
    </p:extLst>
  </p:cSld>
  <p:clrMapOvr>
    <a:masterClrMapping/>
  </p:clrMapOvr>
</p:sld>
</file>

<file path=ppt/theme/theme1.xml><?xml version="1.0" encoding="utf-8"?>
<a:theme xmlns:a="http://schemas.openxmlformats.org/drawingml/2006/main" name="ompi-workshop-template">
  <a:themeElements>
    <a:clrScheme name="ompi-workshop-template 3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5B87F2"/>
      </a:accent1>
      <a:accent2>
        <a:srgbClr val="555555"/>
      </a:accent2>
      <a:accent3>
        <a:srgbClr val="FFFFFF"/>
      </a:accent3>
      <a:accent4>
        <a:srgbClr val="000000"/>
      </a:accent4>
      <a:accent5>
        <a:srgbClr val="B5C3F7"/>
      </a:accent5>
      <a:accent6>
        <a:srgbClr val="4C4C4C"/>
      </a:accent6>
      <a:hlink>
        <a:srgbClr val="5DA31E"/>
      </a:hlink>
      <a:folHlink>
        <a:srgbClr val="BAD41A"/>
      </a:folHlink>
    </a:clrScheme>
    <a:fontScheme name="ompi-workshop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ompi-workshop-template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mpi-bof-template" id="{2CC4CF84-ED86-4C43-90A3-CA953FF9559E}" vid="{37556C59-F0C7-6645-B5AB-2707A1FED1F8}"/>
    </a:ext>
  </a:extLst>
</a:theme>
</file>

<file path=ppt/theme/theme2.xml><?xml version="1.0" encoding="utf-8"?>
<a:theme xmlns:a="http://schemas.openxmlformats.org/drawingml/2006/main" name="PPT_Temp_Corp_4x3_BLK_2007 - Copy">
  <a:themeElements>
    <a:clrScheme name="PPT_Template_Corp_4x3_rev1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PPT_Template_Corp_4x3_re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4x3_rev1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mpi-bof-template" id="{2CC4CF84-ED86-4C43-90A3-CA953FF9559E}" vid="{3098944D-4998-DA4A-B120-6A0C919751F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pmix-bof-template</Template>
  <TotalTime>11241</TotalTime>
  <Words>51</Words>
  <Application>Microsoft Macintosh PowerPoint</Application>
  <PresentationFormat>On-screen Show 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Times</vt:lpstr>
      <vt:lpstr>Wingdings</vt:lpstr>
      <vt:lpstr>ompi-workshop-template</vt:lpstr>
      <vt:lpstr>PPT_Temp_Corp_4x3_BLK_2007 - Copy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PMIx</dc:title>
  <dc:creator>Ralph Castain</dc:creator>
  <cp:lastModifiedBy>Ralph Castain</cp:lastModifiedBy>
  <cp:revision>276</cp:revision>
  <cp:lastPrinted>2016-05-11T19:00:02Z</cp:lastPrinted>
  <dcterms:created xsi:type="dcterms:W3CDTF">2015-11-04T14:50:44Z</dcterms:created>
  <dcterms:modified xsi:type="dcterms:W3CDTF">2018-04-02T17:23:59Z</dcterms:modified>
</cp:coreProperties>
</file>