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11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01760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08091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1510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01760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237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62150" y="1035685"/>
            <a:ext cx="25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5858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858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16775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18949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09411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14086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17606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899573" y="1035685"/>
            <a:ext cx="26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344052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344052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344052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344052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094374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3440527" y="474157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393941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391376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393941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39394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422010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422010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422010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4652813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445058" y="49409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4652814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46528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493349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493349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493349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cxnSpLocks/>
          </p:cNvCxnSpPr>
          <p:nvPr/>
        </p:nvCxnSpPr>
        <p:spPr>
          <a:xfrm>
            <a:off x="4463553" y="1035684"/>
            <a:ext cx="25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A19214-DDB9-D44B-8EA3-4249B46AC799}"/>
              </a:ext>
            </a:extLst>
          </p:cNvPr>
          <p:cNvSpPr txBox="1"/>
          <p:nvPr/>
        </p:nvSpPr>
        <p:spPr>
          <a:xfrm>
            <a:off x="5451727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DD76B8-A872-B544-A1DF-BEAB9A738EB1}"/>
              </a:ext>
            </a:extLst>
          </p:cNvPr>
          <p:cNvSpPr txBox="1"/>
          <p:nvPr/>
        </p:nvSpPr>
        <p:spPr>
          <a:xfrm>
            <a:off x="5428226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8B029F-CDC6-5C4F-A940-90C104B226ED}"/>
              </a:ext>
            </a:extLst>
          </p:cNvPr>
          <p:cNvSpPr txBox="1"/>
          <p:nvPr/>
        </p:nvSpPr>
        <p:spPr>
          <a:xfrm>
            <a:off x="5419571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D4E88-2A50-DF47-A743-AFAA1A91BBFF}"/>
              </a:ext>
            </a:extLst>
          </p:cNvPr>
          <p:cNvSpPr txBox="1"/>
          <p:nvPr/>
        </p:nvSpPr>
        <p:spPr>
          <a:xfrm>
            <a:off x="5404983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8F246-1F8A-904B-80E7-158023549607}"/>
              </a:ext>
            </a:extLst>
          </p:cNvPr>
          <p:cNvCxnSpPr/>
          <p:nvPr/>
        </p:nvCxnSpPr>
        <p:spPr>
          <a:xfrm>
            <a:off x="5751392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7F01F5-6EC2-B546-A3B3-1DDBE770A1B5}"/>
              </a:ext>
            </a:extLst>
          </p:cNvPr>
          <p:cNvCxnSpPr/>
          <p:nvPr/>
        </p:nvCxnSpPr>
        <p:spPr>
          <a:xfrm flipH="1">
            <a:off x="5751392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B4E89-F368-A04C-9623-6A6BC4991DEE}"/>
              </a:ext>
            </a:extLst>
          </p:cNvPr>
          <p:cNvCxnSpPr/>
          <p:nvPr/>
        </p:nvCxnSpPr>
        <p:spPr>
          <a:xfrm>
            <a:off x="5751392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B3D7D-28A7-F84C-A301-F36EC557B2EC}"/>
              </a:ext>
            </a:extLst>
          </p:cNvPr>
          <p:cNvSpPr txBox="1"/>
          <p:nvPr/>
        </p:nvSpPr>
        <p:spPr>
          <a:xfrm>
            <a:off x="5404983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66996-2B56-A842-BD26-C327605089B4}"/>
              </a:ext>
            </a:extLst>
          </p:cNvPr>
          <p:cNvCxnSpPr/>
          <p:nvPr/>
        </p:nvCxnSpPr>
        <p:spPr>
          <a:xfrm>
            <a:off x="5751392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342577-CFD8-454C-AE7A-D909C51FEE91}"/>
              </a:ext>
            </a:extLst>
          </p:cNvPr>
          <p:cNvSpPr txBox="1"/>
          <p:nvPr/>
        </p:nvSpPr>
        <p:spPr>
          <a:xfrm>
            <a:off x="6296594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34D407-5EA6-2E47-9CAC-AB1365D9AF29}"/>
              </a:ext>
            </a:extLst>
          </p:cNvPr>
          <p:cNvSpPr txBox="1"/>
          <p:nvPr/>
        </p:nvSpPr>
        <p:spPr>
          <a:xfrm>
            <a:off x="6273093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0C28E-4AFB-CD42-9188-A70FE00B9C7B}"/>
              </a:ext>
            </a:extLst>
          </p:cNvPr>
          <p:cNvSpPr txBox="1"/>
          <p:nvPr/>
        </p:nvSpPr>
        <p:spPr>
          <a:xfrm>
            <a:off x="6264438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EA9C1A-E1F6-3049-98A9-FD2FB905D02E}"/>
              </a:ext>
            </a:extLst>
          </p:cNvPr>
          <p:cNvSpPr txBox="1"/>
          <p:nvPr/>
        </p:nvSpPr>
        <p:spPr>
          <a:xfrm>
            <a:off x="6249850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C369BD-FAFD-FC43-9EEF-FDD99CEA84A4}"/>
              </a:ext>
            </a:extLst>
          </p:cNvPr>
          <p:cNvCxnSpPr/>
          <p:nvPr/>
        </p:nvCxnSpPr>
        <p:spPr>
          <a:xfrm>
            <a:off x="659625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EC3F33-DA39-884C-870C-3E44DDB20386}"/>
              </a:ext>
            </a:extLst>
          </p:cNvPr>
          <p:cNvCxnSpPr/>
          <p:nvPr/>
        </p:nvCxnSpPr>
        <p:spPr>
          <a:xfrm flipH="1">
            <a:off x="659625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F6DAA8-B3F2-B141-BC95-6F0B73B85BC4}"/>
              </a:ext>
            </a:extLst>
          </p:cNvPr>
          <p:cNvCxnSpPr/>
          <p:nvPr/>
        </p:nvCxnSpPr>
        <p:spPr>
          <a:xfrm>
            <a:off x="659625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C0D2A-D35F-284E-A6A3-79EC0A2E0BC9}"/>
              </a:ext>
            </a:extLst>
          </p:cNvPr>
          <p:cNvSpPr txBox="1"/>
          <p:nvPr/>
        </p:nvSpPr>
        <p:spPr>
          <a:xfrm>
            <a:off x="6249850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5D8C6-469A-2847-85FA-512C5286FD7D}"/>
              </a:ext>
            </a:extLst>
          </p:cNvPr>
          <p:cNvCxnSpPr/>
          <p:nvPr/>
        </p:nvCxnSpPr>
        <p:spPr>
          <a:xfrm>
            <a:off x="6596259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02B021-64D9-C147-8D04-0E6FCC6091D6}"/>
              </a:ext>
            </a:extLst>
          </p:cNvPr>
          <p:cNvSpPr txBox="1"/>
          <p:nvPr/>
        </p:nvSpPr>
        <p:spPr>
          <a:xfrm>
            <a:off x="4627165" y="154017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A20-2E89-3441-9C21-496202A9E368}"/>
              </a:ext>
            </a:extLst>
          </p:cNvPr>
          <p:cNvSpPr txBox="1"/>
          <p:nvPr/>
        </p:nvSpPr>
        <p:spPr>
          <a:xfrm>
            <a:off x="6289925" y="49409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ED18F2-5E96-2D41-BD19-E2F56833BBCE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>
            <a:off x="5751392" y="4741569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6345D-33F8-8E43-8337-01A3216111C8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6596259" y="4741569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E0D321F-5FC9-9D44-A195-591F9962C813}"/>
              </a:ext>
            </a:extLst>
          </p:cNvPr>
          <p:cNvSpPr txBox="1"/>
          <p:nvPr/>
        </p:nvSpPr>
        <p:spPr>
          <a:xfrm>
            <a:off x="5459484" y="5786592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B8634C-970D-9E43-8CD1-66942CFB581A}"/>
              </a:ext>
            </a:extLst>
          </p:cNvPr>
          <p:cNvSpPr txBox="1"/>
          <p:nvPr/>
        </p:nvSpPr>
        <p:spPr>
          <a:xfrm>
            <a:off x="6304351" y="5786591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A69FE0-5DC4-AF40-9740-354D5DACBFEA}"/>
              </a:ext>
            </a:extLst>
          </p:cNvPr>
          <p:cNvCxnSpPr>
            <a:endCxn id="92" idx="0"/>
          </p:cNvCxnSpPr>
          <p:nvPr/>
        </p:nvCxnSpPr>
        <p:spPr>
          <a:xfrm>
            <a:off x="5757835" y="5587245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2F9C48-C4B1-E44E-BB10-C40F883755AC}"/>
              </a:ext>
            </a:extLst>
          </p:cNvPr>
          <p:cNvCxnSpPr>
            <a:endCxn id="93" idx="0"/>
          </p:cNvCxnSpPr>
          <p:nvPr/>
        </p:nvCxnSpPr>
        <p:spPr>
          <a:xfrm>
            <a:off x="6602702" y="5587245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A386BA-2A4C-0E41-9328-8FD4E747BE4E}"/>
              </a:ext>
            </a:extLst>
          </p:cNvPr>
          <p:cNvCxnSpPr>
            <a:stCxn id="60" idx="3"/>
            <a:endCxn id="75" idx="1"/>
          </p:cNvCxnSpPr>
          <p:nvPr/>
        </p:nvCxnSpPr>
        <p:spPr>
          <a:xfrm>
            <a:off x="6051058" y="1035684"/>
            <a:ext cx="245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6BA77-2CF3-AE4F-9A14-D7479B364762}"/>
              </a:ext>
            </a:extLst>
          </p:cNvPr>
          <p:cNvSpPr txBox="1"/>
          <p:nvPr/>
        </p:nvSpPr>
        <p:spPr>
          <a:xfrm>
            <a:off x="7218493" y="123503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03CB6B-2185-E345-B2A9-26A44FE64D7D}"/>
              </a:ext>
            </a:extLst>
          </p:cNvPr>
          <p:cNvSpPr txBox="1"/>
          <p:nvPr/>
        </p:nvSpPr>
        <p:spPr>
          <a:xfrm>
            <a:off x="7202591" y="2137410"/>
            <a:ext cx="6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Peers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3EB8D-599D-8D4A-BA9E-663B115FBD0E}"/>
              </a:ext>
            </a:extLst>
          </p:cNvPr>
          <p:cNvSpPr txBox="1"/>
          <p:nvPr/>
        </p:nvSpPr>
        <p:spPr>
          <a:xfrm>
            <a:off x="7101922" y="3039788"/>
            <a:ext cx="8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cpusets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47CD32D-8412-C74D-BA31-5552A783E01F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6895925" y="1035684"/>
            <a:ext cx="654390" cy="19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AFC405-89C4-1842-B4F6-4DB3EE7D8F3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550315" y="1881363"/>
            <a:ext cx="0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65300-0F8F-0D4F-AC30-EDABA39E937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flipH="1">
            <a:off x="7550314" y="2783741"/>
            <a:ext cx="1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F29462-8D73-764D-8BE4-DAAD5F24FDA9}"/>
              </a:ext>
            </a:extLst>
          </p:cNvPr>
          <p:cNvSpPr txBox="1"/>
          <p:nvPr/>
        </p:nvSpPr>
        <p:spPr>
          <a:xfrm>
            <a:off x="3094117" y="572343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38EC28-49F6-A840-AC37-FDED36ED1184}"/>
              </a:ext>
            </a:extLst>
          </p:cNvPr>
          <p:cNvCxnSpPr>
            <a:cxnSpLocks/>
          </p:cNvCxnSpPr>
          <p:nvPr/>
        </p:nvCxnSpPr>
        <p:spPr>
          <a:xfrm flipH="1">
            <a:off x="3440270" y="5587250"/>
            <a:ext cx="512" cy="19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75EE8-6188-A246-9732-832CFC32269B}"/>
              </a:ext>
            </a:extLst>
          </p:cNvPr>
          <p:cNvSpPr txBox="1"/>
          <p:nvPr/>
        </p:nvSpPr>
        <p:spPr>
          <a:xfrm>
            <a:off x="1983934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611FD-172B-B141-8D03-101CD9D8F69B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2793771" y="6046602"/>
            <a:ext cx="300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02C3B-A3C7-E445-B9F9-C1F9384639D3}"/>
              </a:ext>
            </a:extLst>
          </p:cNvPr>
          <p:cNvSpPr txBox="1"/>
          <p:nvPr/>
        </p:nvSpPr>
        <p:spPr>
          <a:xfrm>
            <a:off x="2057031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8A10B2-FE14-9744-89F5-7486A28C4A7B}"/>
              </a:ext>
            </a:extLst>
          </p:cNvPr>
          <p:cNvCxnSpPr/>
          <p:nvPr/>
        </p:nvCxnSpPr>
        <p:spPr>
          <a:xfrm>
            <a:off x="2388852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E766A-2E3D-554B-8066-0D9AD5D19408}"/>
              </a:ext>
            </a:extLst>
          </p:cNvPr>
          <p:cNvSpPr txBox="1"/>
          <p:nvPr/>
        </p:nvSpPr>
        <p:spPr>
          <a:xfrm>
            <a:off x="2044303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7CA5FA-04E5-9D44-A2ED-8D83B0403908}"/>
              </a:ext>
            </a:extLst>
          </p:cNvPr>
          <p:cNvCxnSpPr/>
          <p:nvPr/>
        </p:nvCxnSpPr>
        <p:spPr>
          <a:xfrm>
            <a:off x="2388852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338AC9-3F53-8A40-872C-EDE1AC2D797B}"/>
              </a:ext>
            </a:extLst>
          </p:cNvPr>
          <p:cNvSpPr txBox="1"/>
          <p:nvPr/>
        </p:nvSpPr>
        <p:spPr>
          <a:xfrm>
            <a:off x="1815298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F6A928-A166-2948-A01A-6BB393646112}"/>
              </a:ext>
            </a:extLst>
          </p:cNvPr>
          <p:cNvCxnSpPr/>
          <p:nvPr/>
        </p:nvCxnSpPr>
        <p:spPr>
          <a:xfrm>
            <a:off x="2388852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434412-29BA-914E-8C7E-DD9EEFFF4EA1}"/>
              </a:ext>
            </a:extLst>
          </p:cNvPr>
          <p:cNvSpPr txBox="1"/>
          <p:nvPr/>
        </p:nvSpPr>
        <p:spPr>
          <a:xfrm>
            <a:off x="833595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3A6AB-58C0-724F-B4BB-CB0AA7FD366F}"/>
              </a:ext>
            </a:extLst>
          </p:cNvPr>
          <p:cNvCxnSpPr>
            <a:endCxn id="90" idx="3"/>
          </p:cNvCxnSpPr>
          <p:nvPr/>
        </p:nvCxnSpPr>
        <p:spPr>
          <a:xfrm flipH="1" flipV="1">
            <a:off x="1643432" y="6046602"/>
            <a:ext cx="3003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64944A-3810-8343-8F26-6FBA77E05B2D}"/>
              </a:ext>
            </a:extLst>
          </p:cNvPr>
          <p:cNvSpPr txBox="1"/>
          <p:nvPr/>
        </p:nvSpPr>
        <p:spPr>
          <a:xfrm>
            <a:off x="906692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9BA5FF-11AE-2745-A347-7F83F33A1301}"/>
              </a:ext>
            </a:extLst>
          </p:cNvPr>
          <p:cNvCxnSpPr/>
          <p:nvPr/>
        </p:nvCxnSpPr>
        <p:spPr>
          <a:xfrm>
            <a:off x="1238513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8301C1-F563-8347-A9D3-20927D12128F}"/>
              </a:ext>
            </a:extLst>
          </p:cNvPr>
          <p:cNvSpPr txBox="1"/>
          <p:nvPr/>
        </p:nvSpPr>
        <p:spPr>
          <a:xfrm>
            <a:off x="893964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6A3160-4106-664A-9371-892D8E973452}"/>
              </a:ext>
            </a:extLst>
          </p:cNvPr>
          <p:cNvCxnSpPr/>
          <p:nvPr/>
        </p:nvCxnSpPr>
        <p:spPr>
          <a:xfrm>
            <a:off x="1238513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1E13DD-C01D-AF4C-9329-2B298758A6CB}"/>
              </a:ext>
            </a:extLst>
          </p:cNvPr>
          <p:cNvSpPr txBox="1"/>
          <p:nvPr/>
        </p:nvSpPr>
        <p:spPr>
          <a:xfrm>
            <a:off x="664959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E118943-7F19-0043-9152-59C73B45A3DD}"/>
              </a:ext>
            </a:extLst>
          </p:cNvPr>
          <p:cNvCxnSpPr/>
          <p:nvPr/>
        </p:nvCxnSpPr>
        <p:spPr>
          <a:xfrm>
            <a:off x="1238513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97217F-E776-A649-87C3-3BB2E17974A9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713293" y="1035684"/>
            <a:ext cx="226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2D462-55A7-7C4B-B09F-01318768370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214185" y="1035684"/>
            <a:ext cx="35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0F769-AD01-CB40-8BE9-C3CE9559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450850"/>
            <a:ext cx="78613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6E2A8-036B-1543-8D46-C06D7943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450850"/>
            <a:ext cx="67818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370-8C47-214F-9D09-022A013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0850"/>
            <a:ext cx="5029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22CA-186A-4444-A88F-502125CA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450850"/>
            <a:ext cx="3568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83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25</cp:revision>
  <cp:lastPrinted>2019-01-16T23:54:43Z</cp:lastPrinted>
  <dcterms:created xsi:type="dcterms:W3CDTF">2018-11-15T22:05:19Z</dcterms:created>
  <dcterms:modified xsi:type="dcterms:W3CDTF">2019-01-17T00:10:08Z</dcterms:modified>
</cp:coreProperties>
</file>