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31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49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82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30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61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471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67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29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91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631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4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75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09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5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337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88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5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5BED-6144-4700-9E4F-EB16903B5427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3641-AD77-4909-ADC1-650B3416EA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378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39611D-E0C6-4CE6-90F8-687BC9406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Emocje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AFF594-29F0-4848-A957-F83140A77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Wojciech Kretowicz</a:t>
            </a:r>
          </a:p>
          <a:p>
            <a:r>
              <a:rPr lang="pl-PL" dirty="0"/>
              <a:t>Kacper Siemaszko</a:t>
            </a:r>
          </a:p>
        </p:txBody>
      </p:sp>
    </p:spTree>
    <p:extLst>
      <p:ext uri="{BB962C8B-B14F-4D97-AF65-F5344CB8AC3E}">
        <p14:creationId xmlns:p14="http://schemas.microsoft.com/office/powerpoint/2010/main" val="173299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3352FC-3D67-4C3F-A30C-E79D6078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Ankieta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B98CA7-F799-49F6-BB7C-BE91E30F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10 emocji</a:t>
            </a:r>
          </a:p>
          <a:p>
            <a:r>
              <a:rPr lang="pl-PL" dirty="0"/>
              <a:t>7 grup pytań:</a:t>
            </a:r>
          </a:p>
          <a:p>
            <a:pPr lvl="1"/>
            <a:r>
              <a:rPr lang="pl-PL" dirty="0"/>
              <a:t>Cechy nieodzowne</a:t>
            </a:r>
          </a:p>
          <a:p>
            <a:pPr lvl="1"/>
            <a:r>
              <a:rPr lang="pl-PL" dirty="0"/>
              <a:t>Informacyjność</a:t>
            </a:r>
          </a:p>
          <a:p>
            <a:pPr lvl="1"/>
            <a:r>
              <a:rPr lang="pl-PL" dirty="0"/>
              <a:t>Istota</a:t>
            </a:r>
          </a:p>
          <a:p>
            <a:pPr lvl="1"/>
            <a:r>
              <a:rPr lang="pl-PL" dirty="0"/>
              <a:t>Jednorodność</a:t>
            </a:r>
          </a:p>
          <a:p>
            <a:pPr lvl="1"/>
            <a:r>
              <a:rPr lang="pl-PL" dirty="0"/>
              <a:t>Nieodwracalność</a:t>
            </a:r>
          </a:p>
          <a:p>
            <a:pPr lvl="1"/>
            <a:r>
              <a:rPr lang="pl-PL" dirty="0"/>
              <a:t>Odrębność</a:t>
            </a:r>
          </a:p>
          <a:p>
            <a:pPr lvl="1"/>
            <a:r>
              <a:rPr lang="pl-PL" dirty="0"/>
              <a:t>Stabilność</a:t>
            </a:r>
          </a:p>
          <a:p>
            <a:r>
              <a:rPr lang="pl-PL" dirty="0"/>
              <a:t>Ocena w skali 0-10</a:t>
            </a:r>
          </a:p>
        </p:txBody>
      </p:sp>
    </p:spTree>
    <p:extLst>
      <p:ext uri="{BB962C8B-B14F-4D97-AF65-F5344CB8AC3E}">
        <p14:creationId xmlns:p14="http://schemas.microsoft.com/office/powerpoint/2010/main" val="9157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218F748-119A-4A20-BD4C-1903F454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pl-PL" sz="3200"/>
              <a:t>Ocena Zdjęć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6108016-F534-4250-B383-34365484DE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0" r="1478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C410B6-6DF9-4D1E-81D0-1AA81D63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pl-PL" sz="1800" dirty="0"/>
              <a:t>Rozdzielenie na 2 zbiory</a:t>
            </a:r>
          </a:p>
          <a:p>
            <a:r>
              <a:rPr lang="pl-PL" sz="1800" dirty="0"/>
              <a:t>Zaufanie</a:t>
            </a:r>
          </a:p>
          <a:p>
            <a:r>
              <a:rPr lang="pl-PL" sz="1800" dirty="0"/>
              <a:t>Emocje: szczęście/smutek</a:t>
            </a:r>
          </a:p>
          <a:p>
            <a:r>
              <a:rPr lang="pl-PL" sz="1800" dirty="0"/>
              <a:t>Czas reakcji</a:t>
            </a:r>
          </a:p>
        </p:txBody>
      </p:sp>
    </p:spTree>
    <p:extLst>
      <p:ext uri="{BB962C8B-B14F-4D97-AF65-F5344CB8AC3E}">
        <p14:creationId xmlns:p14="http://schemas.microsoft.com/office/powerpoint/2010/main" val="3990660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Panoramiczny</PresentationFormat>
  <Paragraphs>19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Obwód</vt:lpstr>
      <vt:lpstr>Emocje</vt:lpstr>
      <vt:lpstr>Ankieta</vt:lpstr>
      <vt:lpstr>Ocena Zdjęć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Emocje</dc:title>
  <dc:creator>Wojtek Kretowicz</dc:creator>
  <cp:lastModifiedBy>Wojtek Kretowicz</cp:lastModifiedBy>
  <cp:revision>3</cp:revision>
  <dcterms:created xsi:type="dcterms:W3CDTF">2019-05-14T12:58:56Z</dcterms:created>
  <dcterms:modified xsi:type="dcterms:W3CDTF">2019-05-14T13:04:57Z</dcterms:modified>
</cp:coreProperties>
</file>