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59997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9" d="100"/>
          <a:sy n="29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418785"/>
            <a:ext cx="30599777" cy="9400070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4181357"/>
            <a:ext cx="26999804" cy="651879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1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437511"/>
            <a:ext cx="7762444" cy="22881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437511"/>
            <a:ext cx="22837334" cy="228814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7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731308"/>
            <a:ext cx="31049774" cy="11231331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8068892"/>
            <a:ext cx="31049774" cy="590629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7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187553"/>
            <a:ext cx="15299889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187553"/>
            <a:ext cx="15299889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437516"/>
            <a:ext cx="31049774" cy="5218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618801"/>
            <a:ext cx="15229574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862573"/>
            <a:ext cx="15229574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618801"/>
            <a:ext cx="15304578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862573"/>
            <a:ext cx="15304578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887535"/>
            <a:ext cx="18224867" cy="19187642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887535"/>
            <a:ext cx="18224867" cy="19187642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1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437516"/>
            <a:ext cx="31049774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187553"/>
            <a:ext cx="31049774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CBF5-A366-44B8-A449-E02EA2A9573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5025191"/>
            <a:ext cx="1214991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87C5-D465-4024-ABA0-36E09C80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4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B9AAA762-B382-A9C9-840E-A49566221DD0}"/>
              </a:ext>
            </a:extLst>
          </p:cNvPr>
          <p:cNvGrpSpPr/>
          <p:nvPr/>
        </p:nvGrpSpPr>
        <p:grpSpPr>
          <a:xfrm>
            <a:off x="1401394" y="398255"/>
            <a:ext cx="33196949" cy="26203689"/>
            <a:chOff x="1175657" y="1422400"/>
            <a:chExt cx="30983560" cy="2445657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3D79540-3188-0E27-7013-50FADE78CAFB}"/>
                </a:ext>
              </a:extLst>
            </p:cNvPr>
            <p:cNvSpPr/>
            <p:nvPr/>
          </p:nvSpPr>
          <p:spPr>
            <a:xfrm>
              <a:off x="3723866" y="12588028"/>
              <a:ext cx="3019905" cy="639235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857" dirty="0">
                  <a:solidFill>
                    <a:sysClr val="windowText" lastClr="000000"/>
                  </a:solidFill>
                </a:rPr>
                <a:t>Ranking View</a:t>
              </a:r>
              <a:endParaRPr lang="ko-KR" altLang="en-US" sz="385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EE0231F-3401-8704-E671-A5B1B19B3544}"/>
                </a:ext>
              </a:extLst>
            </p:cNvPr>
            <p:cNvSpPr/>
            <p:nvPr/>
          </p:nvSpPr>
          <p:spPr>
            <a:xfrm>
              <a:off x="3793293" y="20328308"/>
              <a:ext cx="3019905" cy="422555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857" dirty="0">
                  <a:solidFill>
                    <a:sysClr val="windowText" lastClr="000000"/>
                  </a:solidFill>
                </a:rPr>
                <a:t>High Score Photos View</a:t>
              </a:r>
              <a:endParaRPr lang="ko-KR" altLang="en-US" sz="385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835B4B-5D9A-C250-6B3D-7646CC9CB707}"/>
                </a:ext>
              </a:extLst>
            </p:cNvPr>
            <p:cNvSpPr/>
            <p:nvPr/>
          </p:nvSpPr>
          <p:spPr>
            <a:xfrm>
              <a:off x="7401994" y="12588027"/>
              <a:ext cx="8029895" cy="639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9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83E7F2-3EEF-4439-C2E7-11275600E351}"/>
                </a:ext>
              </a:extLst>
            </p:cNvPr>
            <p:cNvSpPr txBox="1"/>
            <p:nvPr/>
          </p:nvSpPr>
          <p:spPr>
            <a:xfrm>
              <a:off x="9323258" y="11863777"/>
              <a:ext cx="4183461" cy="640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57" dirty="0"/>
                <a:t>&lt;</a:t>
              </a:r>
              <a:r>
                <a:rPr lang="ko-KR" altLang="en-US" sz="3857" dirty="0"/>
                <a:t>타</a:t>
              </a:r>
              <a:r>
                <a:rPr lang="en-US" altLang="ko-KR" sz="3857" dirty="0"/>
                <a:t> </a:t>
              </a:r>
              <a:r>
                <a:rPr lang="ko-KR" altLang="en-US" sz="3857" dirty="0"/>
                <a:t>유저 사진 평가</a:t>
              </a:r>
              <a:r>
                <a:rPr lang="en-US" altLang="ko-KR" sz="3857" dirty="0"/>
                <a:t>&gt;</a:t>
              </a:r>
              <a:endParaRPr lang="ko-KR" altLang="en-US" sz="3857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DF6156F-C917-A8D1-BBE7-E88B5E5662F4}"/>
                </a:ext>
              </a:extLst>
            </p:cNvPr>
            <p:cNvSpPr/>
            <p:nvPr/>
          </p:nvSpPr>
          <p:spPr>
            <a:xfrm>
              <a:off x="7401994" y="20328308"/>
              <a:ext cx="8029895" cy="42255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9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29E81F-0021-95D4-5DAA-686958ACB875}"/>
                </a:ext>
              </a:extLst>
            </p:cNvPr>
            <p:cNvSpPr txBox="1"/>
            <p:nvPr/>
          </p:nvSpPr>
          <p:spPr>
            <a:xfrm>
              <a:off x="9056306" y="19463963"/>
              <a:ext cx="4645763" cy="640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57" dirty="0"/>
                <a:t>&lt;</a:t>
              </a:r>
              <a:r>
                <a:rPr lang="ko-KR" altLang="en-US" sz="3857" dirty="0"/>
                <a:t>상위 평점 사진 전시</a:t>
              </a:r>
              <a:r>
                <a:rPr lang="en-US" altLang="ko-KR" sz="3857" dirty="0"/>
                <a:t>&gt;</a:t>
              </a:r>
              <a:endParaRPr lang="ko-KR" altLang="en-US" sz="3857" dirty="0"/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4E7C14CA-16A3-08DE-0B64-7BA827720C12}"/>
                </a:ext>
              </a:extLst>
            </p:cNvPr>
            <p:cNvGrpSpPr/>
            <p:nvPr/>
          </p:nvGrpSpPr>
          <p:grpSpPr>
            <a:xfrm>
              <a:off x="1175657" y="1422400"/>
              <a:ext cx="30983560" cy="24456571"/>
              <a:chOff x="1175657" y="1422400"/>
              <a:chExt cx="30983560" cy="2445657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5A35F283-FCA2-9522-F90E-577F6F76055D}"/>
                  </a:ext>
                </a:extLst>
              </p:cNvPr>
              <p:cNvGrpSpPr/>
              <p:nvPr/>
            </p:nvGrpSpPr>
            <p:grpSpPr>
              <a:xfrm>
                <a:off x="1175657" y="1422401"/>
                <a:ext cx="15347491" cy="24456570"/>
                <a:chOff x="7779657" y="1538515"/>
                <a:chExt cx="15347491" cy="2445657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D777367-1ECB-0C03-E193-E2FD0359E3A0}"/>
                    </a:ext>
                  </a:extLst>
                </p:cNvPr>
                <p:cNvSpPr/>
                <p:nvPr/>
              </p:nvSpPr>
              <p:spPr>
                <a:xfrm>
                  <a:off x="7779657" y="1538515"/>
                  <a:ext cx="15347491" cy="24456570"/>
                </a:xfrm>
                <a:prstGeom prst="roundRect">
                  <a:avLst>
                    <a:gd name="adj" fmla="val 5191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929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AD4255-8B66-5999-5122-2441ADE57575}"/>
                    </a:ext>
                  </a:extLst>
                </p:cNvPr>
                <p:cNvSpPr txBox="1"/>
                <p:nvPr/>
              </p:nvSpPr>
              <p:spPr>
                <a:xfrm>
                  <a:off x="8331200" y="1721668"/>
                  <a:ext cx="1789664" cy="763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714" dirty="0"/>
                    <a:t>Mobile</a:t>
                  </a:r>
                  <a:endParaRPr lang="ko-KR" altLang="en-US" sz="4714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689BF498-8C6C-DF18-99A0-7C66FDB32BDC}"/>
                  </a:ext>
                </a:extLst>
              </p:cNvPr>
              <p:cNvGrpSpPr/>
              <p:nvPr/>
            </p:nvGrpSpPr>
            <p:grpSpPr>
              <a:xfrm>
                <a:off x="7402285" y="2545216"/>
                <a:ext cx="8029895" cy="4450667"/>
                <a:chOff x="7402285" y="2533455"/>
                <a:chExt cx="8029895" cy="4143117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64E3784-9E5C-82C7-B368-282804FA6A6B}"/>
                    </a:ext>
                  </a:extLst>
                </p:cNvPr>
                <p:cNvSpPr/>
                <p:nvPr/>
              </p:nvSpPr>
              <p:spPr>
                <a:xfrm>
                  <a:off x="7402285" y="3207658"/>
                  <a:ext cx="8029895" cy="34689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929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A52E22-87F8-579A-4A31-692169C224FF}"/>
                    </a:ext>
                  </a:extLst>
                </p:cNvPr>
                <p:cNvSpPr txBox="1"/>
                <p:nvPr/>
              </p:nvSpPr>
              <p:spPr>
                <a:xfrm>
                  <a:off x="9375647" y="2533455"/>
                  <a:ext cx="4078732" cy="595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857" dirty="0"/>
                    <a:t>&lt;</a:t>
                  </a:r>
                  <a:r>
                    <a:rPr lang="ko-KR" altLang="en-US" sz="3857" dirty="0"/>
                    <a:t>사용자 사진 분류</a:t>
                  </a:r>
                  <a:r>
                    <a:rPr lang="en-US" altLang="ko-KR" sz="3857" dirty="0"/>
                    <a:t>&gt;</a:t>
                  </a:r>
                  <a:endParaRPr lang="ko-KR" altLang="en-US" sz="3857" dirty="0"/>
                </a:p>
              </p:txBody>
            </p:sp>
          </p:grp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192BB38-BE42-717C-EC96-5428A946DF5F}"/>
                  </a:ext>
                </a:extLst>
              </p:cNvPr>
              <p:cNvSpPr/>
              <p:nvPr/>
            </p:nvSpPr>
            <p:spPr>
              <a:xfrm>
                <a:off x="7890261" y="3574493"/>
                <a:ext cx="3127318" cy="107007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857" dirty="0">
                    <a:solidFill>
                      <a:sysClr val="windowText" lastClr="000000"/>
                    </a:solidFill>
                  </a:rPr>
                  <a:t>사진 선택</a:t>
                </a: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A2BC24F0-F9CB-D6A2-2F31-0AC27962F999}"/>
                  </a:ext>
                </a:extLst>
              </p:cNvPr>
              <p:cNvSpPr/>
              <p:nvPr/>
            </p:nvSpPr>
            <p:spPr>
              <a:xfrm>
                <a:off x="11661219" y="3502660"/>
                <a:ext cx="3490687" cy="123500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857" dirty="0">
                    <a:solidFill>
                      <a:sysClr val="windowText" lastClr="000000"/>
                    </a:solidFill>
                  </a:rPr>
                  <a:t>사진 압축 </a:t>
                </a:r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/ </a:t>
                </a:r>
                <a:r>
                  <a:rPr lang="ko-KR" altLang="en-US" sz="3857" dirty="0">
                    <a:solidFill>
                      <a:sysClr val="windowText" lastClr="000000"/>
                    </a:solidFill>
                  </a:rPr>
                  <a:t>분류 요청</a:t>
                </a: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3BDB797-0358-4DFA-80CE-E7503BA4260E}"/>
                  </a:ext>
                </a:extLst>
              </p:cNvPr>
              <p:cNvGrpSpPr/>
              <p:nvPr/>
            </p:nvGrpSpPr>
            <p:grpSpPr>
              <a:xfrm>
                <a:off x="18816121" y="1422400"/>
                <a:ext cx="13343096" cy="24456569"/>
                <a:chOff x="7779657" y="1538515"/>
                <a:chExt cx="15347491" cy="20717814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F982FCBA-9D15-6B55-E7F5-3609E4064312}"/>
                    </a:ext>
                  </a:extLst>
                </p:cNvPr>
                <p:cNvSpPr/>
                <p:nvPr/>
              </p:nvSpPr>
              <p:spPr>
                <a:xfrm>
                  <a:off x="7779657" y="1538515"/>
                  <a:ext cx="15347491" cy="20717814"/>
                </a:xfrm>
                <a:prstGeom prst="roundRect">
                  <a:avLst>
                    <a:gd name="adj" fmla="val 5191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929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B53EA0F-3787-B6BD-C1B1-452DC6F208C3}"/>
                    </a:ext>
                  </a:extLst>
                </p:cNvPr>
                <p:cNvSpPr txBox="1"/>
                <p:nvPr/>
              </p:nvSpPr>
              <p:spPr>
                <a:xfrm>
                  <a:off x="8331200" y="1721668"/>
                  <a:ext cx="1886074" cy="646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714" dirty="0"/>
                    <a:t>Server</a:t>
                  </a:r>
                  <a:endParaRPr lang="ko-KR" altLang="en-US" sz="4714" dirty="0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ABB7A90-7F8A-325A-216F-FB2F8DC743A9}"/>
                  </a:ext>
                </a:extLst>
              </p:cNvPr>
              <p:cNvGrpSpPr/>
              <p:nvPr/>
            </p:nvGrpSpPr>
            <p:grpSpPr>
              <a:xfrm>
                <a:off x="26401485" y="1988179"/>
                <a:ext cx="5013389" cy="23273970"/>
                <a:chOff x="7779657" y="1538515"/>
                <a:chExt cx="15347491" cy="20717814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8B603EE7-A6D1-C292-C423-043B03D6345F}"/>
                    </a:ext>
                  </a:extLst>
                </p:cNvPr>
                <p:cNvSpPr/>
                <p:nvPr/>
              </p:nvSpPr>
              <p:spPr>
                <a:xfrm>
                  <a:off x="7779657" y="1538515"/>
                  <a:ext cx="15347491" cy="20717814"/>
                </a:xfrm>
                <a:prstGeom prst="roundRect">
                  <a:avLst>
                    <a:gd name="adj" fmla="val 5191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929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E6F4F9F-6D5E-5D96-A6F5-4019C6200AED}"/>
                    </a:ext>
                  </a:extLst>
                </p:cNvPr>
                <p:cNvSpPr txBox="1"/>
                <p:nvPr/>
              </p:nvSpPr>
              <p:spPr>
                <a:xfrm>
                  <a:off x="8331200" y="1721668"/>
                  <a:ext cx="7090520" cy="679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714" dirty="0"/>
                    <a:t>DataBase</a:t>
                  </a:r>
                  <a:endParaRPr lang="ko-KR" altLang="en-US" sz="4714" dirty="0"/>
                </a:p>
              </p:txBody>
            </p:sp>
          </p:grp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ABF6810-7355-EA42-A364-70F1654D9915}"/>
                  </a:ext>
                </a:extLst>
              </p:cNvPr>
              <p:cNvSpPr/>
              <p:nvPr/>
            </p:nvSpPr>
            <p:spPr>
              <a:xfrm>
                <a:off x="11661220" y="5132675"/>
                <a:ext cx="3127318" cy="158918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857" dirty="0">
                    <a:solidFill>
                      <a:sysClr val="windowText" lastClr="000000"/>
                    </a:solidFill>
                  </a:rPr>
                  <a:t>사진 분류 결과 표시</a:t>
                </a: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FD0A2F-430F-35E0-6B47-91354BC1A086}"/>
                  </a:ext>
                </a:extLst>
              </p:cNvPr>
              <p:cNvSpPr/>
              <p:nvPr/>
            </p:nvSpPr>
            <p:spPr>
              <a:xfrm>
                <a:off x="19377349" y="3574493"/>
                <a:ext cx="3852858" cy="342139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Object</a:t>
                </a:r>
                <a:br>
                  <a:rPr lang="en-US" altLang="ko-KR" sz="3857" dirty="0">
                    <a:solidFill>
                      <a:sysClr val="windowText" lastClr="000000"/>
                    </a:solidFill>
                  </a:rPr>
                </a:br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Detect &amp; Classify</a:t>
                </a:r>
                <a:br>
                  <a:rPr lang="en-US" altLang="ko-KR" sz="3857" dirty="0">
                    <a:solidFill>
                      <a:sysClr val="windowText" lastClr="000000"/>
                    </a:solidFill>
                  </a:rPr>
                </a:br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Process</a:t>
                </a:r>
                <a:endParaRPr lang="ko-KR" altLang="en-US" sz="3857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68AD3B6-6200-341B-F067-B25C199F946B}"/>
                  </a:ext>
                </a:extLst>
              </p:cNvPr>
              <p:cNvSpPr/>
              <p:nvPr/>
            </p:nvSpPr>
            <p:spPr>
              <a:xfrm>
                <a:off x="1493735" y="3191548"/>
                <a:ext cx="1626836" cy="2188913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Main</a:t>
                </a:r>
                <a:br>
                  <a:rPr lang="en-US" altLang="ko-KR" sz="3857" dirty="0">
                    <a:solidFill>
                      <a:sysClr val="windowText" lastClr="000000"/>
                    </a:solidFill>
                  </a:rPr>
                </a:br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View</a:t>
                </a:r>
                <a:endParaRPr lang="ko-KR" altLang="en-US" sz="3857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2AB201F3-A6AF-3564-07A3-10610E4F25E7}"/>
                  </a:ext>
                </a:extLst>
              </p:cNvPr>
              <p:cNvSpPr/>
              <p:nvPr/>
            </p:nvSpPr>
            <p:spPr>
              <a:xfrm>
                <a:off x="3723869" y="3191547"/>
                <a:ext cx="3019905" cy="401841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Classification View</a:t>
                </a:r>
                <a:endParaRPr lang="ko-KR" altLang="en-US" sz="3857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90FC90A-09D6-8ADE-9E54-472DCEC7BFBD}"/>
                  </a:ext>
                </a:extLst>
              </p:cNvPr>
              <p:cNvSpPr/>
              <p:nvPr/>
            </p:nvSpPr>
            <p:spPr>
              <a:xfrm>
                <a:off x="3723866" y="7934212"/>
                <a:ext cx="3019905" cy="37264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Post View</a:t>
                </a:r>
                <a:endParaRPr lang="ko-KR" altLang="en-US" sz="3857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8790BB9-AFA3-48A5-D3A4-CBFF24F7EFB2}"/>
                  </a:ext>
                </a:extLst>
              </p:cNvPr>
              <p:cNvGrpSpPr/>
              <p:nvPr/>
            </p:nvGrpSpPr>
            <p:grpSpPr>
              <a:xfrm>
                <a:off x="7401995" y="7209961"/>
                <a:ext cx="8029895" cy="4450667"/>
                <a:chOff x="7402285" y="2533455"/>
                <a:chExt cx="8029895" cy="4143117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B33EF16E-EAD9-7038-0391-66E3A9BD64F5}"/>
                    </a:ext>
                  </a:extLst>
                </p:cNvPr>
                <p:cNvSpPr/>
                <p:nvPr/>
              </p:nvSpPr>
              <p:spPr>
                <a:xfrm>
                  <a:off x="7402285" y="3207658"/>
                  <a:ext cx="8029895" cy="34689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929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17666FA-5E77-1D26-571B-D89D2E94E1CC}"/>
                    </a:ext>
                  </a:extLst>
                </p:cNvPr>
                <p:cNvSpPr txBox="1"/>
                <p:nvPr/>
              </p:nvSpPr>
              <p:spPr>
                <a:xfrm>
                  <a:off x="9537054" y="2533455"/>
                  <a:ext cx="3616430" cy="595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857" dirty="0"/>
                    <a:t>&lt;</a:t>
                  </a:r>
                  <a:r>
                    <a:rPr lang="ko-KR" altLang="en-US" sz="3857" dirty="0"/>
                    <a:t>평가 사진 등록</a:t>
                  </a:r>
                  <a:r>
                    <a:rPr lang="en-US" altLang="ko-KR" sz="3857" dirty="0"/>
                    <a:t>&gt;</a:t>
                  </a:r>
                  <a:endParaRPr lang="ko-KR" altLang="en-US" sz="3857" dirty="0"/>
                </a:p>
              </p:txBody>
            </p:sp>
          </p:grp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5FDDFBEF-FFB5-CA47-C88B-034C5AEDD1D3}"/>
                  </a:ext>
                </a:extLst>
              </p:cNvPr>
              <p:cNvSpPr/>
              <p:nvPr/>
            </p:nvSpPr>
            <p:spPr>
              <a:xfrm>
                <a:off x="19535781" y="8108659"/>
                <a:ext cx="3127318" cy="342139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57" dirty="0">
                    <a:solidFill>
                      <a:sysClr val="windowText" lastClr="000000"/>
                    </a:solidFill>
                  </a:rPr>
                  <a:t>DB</a:t>
                </a:r>
                <a:r>
                  <a:rPr lang="ko-KR" altLang="en-US" sz="3857" dirty="0">
                    <a:solidFill>
                      <a:sysClr val="windowText" lastClr="000000"/>
                    </a:solidFill>
                  </a:rPr>
                  <a:t>에 사진 등록</a:t>
                </a:r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820C72BF-5EB8-F4AA-CF13-3D8090C93634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6743771" y="4109531"/>
                <a:ext cx="114649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D6A9084C-409F-F3AD-FF1E-22D189D141BC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>
                <a:off x="11017579" y="4109532"/>
                <a:ext cx="643640" cy="10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F0B0E077-65F6-F3BA-8521-85AFD3F9AB3E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5151906" y="4120165"/>
                <a:ext cx="4143725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D5286560-1E12-D8E1-3691-622F31CA3811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H="1">
                <a:off x="14788538" y="5927265"/>
                <a:ext cx="4551975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90E0D17E-4CB8-8C6E-8AF5-80FFD5EF58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3771" y="5956597"/>
                <a:ext cx="487941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EC76AA78-D448-237A-5C64-D662C926BD76}"/>
                </a:ext>
              </a:extLst>
            </p:cNvPr>
            <p:cNvSpPr/>
            <p:nvPr/>
          </p:nvSpPr>
          <p:spPr>
            <a:xfrm>
              <a:off x="7781078" y="9151791"/>
              <a:ext cx="4200173" cy="130761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분류된 사진 선택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FF624FE-5078-43C8-37DA-B76B2F762DBB}"/>
                </a:ext>
              </a:extLst>
            </p:cNvPr>
            <p:cNvSpPr/>
            <p:nvPr/>
          </p:nvSpPr>
          <p:spPr>
            <a:xfrm>
              <a:off x="12621777" y="9151791"/>
              <a:ext cx="2381473" cy="130761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사진 압축  </a:t>
              </a:r>
              <a:r>
                <a:rPr lang="en-US" altLang="ko-KR" sz="3857" dirty="0">
                  <a:solidFill>
                    <a:sysClr val="windowText" lastClr="000000"/>
                  </a:solidFill>
                </a:rPr>
                <a:t>/ </a:t>
              </a:r>
              <a:r>
                <a:rPr lang="ko-KR" altLang="en-US" sz="3857" dirty="0">
                  <a:solidFill>
                    <a:sysClr val="windowText" lastClr="000000"/>
                  </a:solidFill>
                </a:rPr>
                <a:t>전송</a:t>
              </a: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B110935-E1D1-BEA9-D0F7-5CD32CE9A814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22663099" y="9819354"/>
              <a:ext cx="37770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5226BC2-E56D-7E4B-6018-2A8BC3252A93}"/>
                </a:ext>
              </a:extLst>
            </p:cNvPr>
            <p:cNvCxnSpPr>
              <a:cxnSpLocks/>
              <a:stCxn id="77" idx="3"/>
              <a:endCxn id="59" idx="1"/>
            </p:cNvCxnSpPr>
            <p:nvPr/>
          </p:nvCxnSpPr>
          <p:spPr>
            <a:xfrm>
              <a:off x="15003250" y="9805600"/>
              <a:ext cx="4532531" cy="137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977A20F1-5626-A26A-2EFE-A6072E3F04E7}"/>
                </a:ext>
              </a:extLst>
            </p:cNvPr>
            <p:cNvSpPr/>
            <p:nvPr/>
          </p:nvSpPr>
          <p:spPr>
            <a:xfrm>
              <a:off x="7897875" y="12980276"/>
              <a:ext cx="3390308" cy="1070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사진 </a:t>
              </a:r>
              <a:r>
                <a:rPr lang="en-US" altLang="ko-KR" sz="3857" dirty="0">
                  <a:solidFill>
                    <a:sysClr val="windowText" lastClr="000000"/>
                  </a:solidFill>
                </a:rPr>
                <a:t>Class </a:t>
              </a:r>
              <a:r>
                <a:rPr lang="ko-KR" altLang="en-US" sz="3857" dirty="0">
                  <a:solidFill>
                    <a:sysClr val="windowText" lastClr="000000"/>
                  </a:solidFill>
                </a:rPr>
                <a:t>선택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1F21ADF-A3ED-76F0-B640-6846DE5DD0EB}"/>
                </a:ext>
              </a:extLst>
            </p:cNvPr>
            <p:cNvSpPr/>
            <p:nvPr/>
          </p:nvSpPr>
          <p:spPr>
            <a:xfrm>
              <a:off x="11947553" y="12800625"/>
              <a:ext cx="3127318" cy="143742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해당 </a:t>
              </a:r>
              <a:r>
                <a:rPr lang="en-US" altLang="ko-KR" sz="3857" dirty="0">
                  <a:solidFill>
                    <a:sysClr val="windowText" lastClr="000000"/>
                  </a:solidFill>
                </a:rPr>
                <a:t>Class </a:t>
              </a:r>
              <a:r>
                <a:rPr lang="ko-KR" altLang="en-US" sz="3857" dirty="0">
                  <a:solidFill>
                    <a:sysClr val="windowText" lastClr="000000"/>
                  </a:solidFill>
                </a:rPr>
                <a:t>사진 요청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75EB506-BE11-E6F0-A9F8-69C1FA9E92BA}"/>
                </a:ext>
              </a:extLst>
            </p:cNvPr>
            <p:cNvSpPr/>
            <p:nvPr/>
          </p:nvSpPr>
          <p:spPr>
            <a:xfrm>
              <a:off x="19375705" y="12838167"/>
              <a:ext cx="3786688" cy="135372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857" dirty="0">
                  <a:solidFill>
                    <a:sysClr val="windowText" lastClr="000000"/>
                  </a:solidFill>
                </a:rPr>
                <a:t>DB</a:t>
              </a:r>
              <a:r>
                <a:rPr lang="ko-KR" altLang="en-US" sz="3857" dirty="0">
                  <a:solidFill>
                    <a:sysClr val="windowText" lastClr="000000"/>
                  </a:solidFill>
                </a:rPr>
                <a:t>에 사진 요청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B4FE5301-BC1C-2409-8B1C-E46BD239455A}"/>
                </a:ext>
              </a:extLst>
            </p:cNvPr>
            <p:cNvSpPr/>
            <p:nvPr/>
          </p:nvSpPr>
          <p:spPr>
            <a:xfrm>
              <a:off x="19351922" y="14995918"/>
              <a:ext cx="3846978" cy="135372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사진 </a:t>
              </a:r>
              <a:r>
                <a:rPr lang="en-US" altLang="ko-KR" sz="3857" dirty="0">
                  <a:solidFill>
                    <a:sysClr val="windowText" lastClr="000000"/>
                  </a:solidFill>
                </a:rPr>
                <a:t>List </a:t>
              </a:r>
              <a:r>
                <a:rPr lang="ko-KR" altLang="en-US" sz="3857" dirty="0">
                  <a:solidFill>
                    <a:sysClr val="windowText" lastClr="000000"/>
                  </a:solidFill>
                </a:rPr>
                <a:t>전송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A1F7ECA-6A4A-0FBA-721E-A06440668321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>
              <a:off x="23162393" y="13515028"/>
              <a:ext cx="32390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E41AEB20-9D16-B173-1764-9B54CC6ACFA6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H="1">
              <a:off x="23198900" y="15672779"/>
              <a:ext cx="32025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7708C79F-845A-2080-D6DA-01DE76980EEA}"/>
                </a:ext>
              </a:extLst>
            </p:cNvPr>
            <p:cNvSpPr/>
            <p:nvPr/>
          </p:nvSpPr>
          <p:spPr>
            <a:xfrm>
              <a:off x="7973105" y="15128525"/>
              <a:ext cx="6815433" cy="1070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857" dirty="0">
                  <a:solidFill>
                    <a:sysClr val="windowText" lastClr="000000"/>
                  </a:solidFill>
                </a:rPr>
                <a:t>Show Photos</a:t>
              </a:r>
              <a:endParaRPr lang="ko-KR" altLang="en-US" sz="385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7013678-9520-8870-FCF7-1E164231923B}"/>
                </a:ext>
              </a:extLst>
            </p:cNvPr>
            <p:cNvSpPr/>
            <p:nvPr/>
          </p:nvSpPr>
          <p:spPr>
            <a:xfrm>
              <a:off x="7973105" y="17164684"/>
              <a:ext cx="6815433" cy="1070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사진 평가</a:t>
              </a: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AD3B4ACC-B054-7792-ED63-50E2ABE02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279" y="16198602"/>
              <a:ext cx="0" cy="9660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23B0C5FC-7632-4371-8216-905C9CA03B5B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 flipV="1">
              <a:off x="6734202" y="15663563"/>
              <a:ext cx="123890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7DBDCF1-04AD-953C-5212-E747E8FAA702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6743771" y="17699723"/>
              <a:ext cx="12293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C3405756-B7D9-6ECB-7D5D-99B0F227ABE3}"/>
                </a:ext>
              </a:extLst>
            </p:cNvPr>
            <p:cNvSpPr/>
            <p:nvPr/>
          </p:nvSpPr>
          <p:spPr>
            <a:xfrm>
              <a:off x="19375705" y="17021562"/>
              <a:ext cx="3846978" cy="135372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사진의 점수 등록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BAF383B0-C548-619C-21C8-8EDE3B0FC342}"/>
                </a:ext>
              </a:extLst>
            </p:cNvPr>
            <p:cNvCxnSpPr>
              <a:cxnSpLocks/>
              <a:stCxn id="90" idx="1"/>
              <a:endCxn id="102" idx="3"/>
            </p:cNvCxnSpPr>
            <p:nvPr/>
          </p:nvCxnSpPr>
          <p:spPr>
            <a:xfrm flipH="1" flipV="1">
              <a:off x="14788538" y="15663564"/>
              <a:ext cx="4563384" cy="9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5ABCD186-B931-3DA6-AD9A-818CB336D1BE}"/>
                </a:ext>
              </a:extLst>
            </p:cNvPr>
            <p:cNvCxnSpPr>
              <a:cxnSpLocks/>
              <a:stCxn id="104" idx="3"/>
              <a:endCxn id="115" idx="1"/>
            </p:cNvCxnSpPr>
            <p:nvPr/>
          </p:nvCxnSpPr>
          <p:spPr>
            <a:xfrm flipV="1">
              <a:off x="14788538" y="17698423"/>
              <a:ext cx="4587167" cy="1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E2180F2-E664-2D3C-3190-AD42CE535698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23222683" y="17698423"/>
              <a:ext cx="31788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5A72FD1-3597-1E90-17CB-A91F12894751}"/>
                </a:ext>
              </a:extLst>
            </p:cNvPr>
            <p:cNvCxnSpPr>
              <a:cxnSpLocks/>
              <a:stCxn id="47" idx="3"/>
              <a:endCxn id="76" idx="1"/>
            </p:cNvCxnSpPr>
            <p:nvPr/>
          </p:nvCxnSpPr>
          <p:spPr>
            <a:xfrm>
              <a:off x="6743771" y="9797420"/>
              <a:ext cx="1037307" cy="81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EC44C247-D1F3-435A-AA2A-9E6E8B0B6131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>
              <a:off x="11981251" y="9805600"/>
              <a:ext cx="6405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5A791F3-9239-A592-8120-3DC00BC68401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6743771" y="13515315"/>
              <a:ext cx="115410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62AED807-B210-7904-BD7C-796FB29732BE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11288183" y="13515316"/>
              <a:ext cx="659370" cy="40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3328576B-95A7-D704-6D11-DE5723D9251C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 flipV="1">
              <a:off x="15074871" y="13515029"/>
              <a:ext cx="4300833" cy="43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36187A3E-9D0E-6C28-D825-82135E01B35E}"/>
                </a:ext>
              </a:extLst>
            </p:cNvPr>
            <p:cNvSpPr/>
            <p:nvPr/>
          </p:nvSpPr>
          <p:spPr>
            <a:xfrm>
              <a:off x="8110064" y="20817187"/>
              <a:ext cx="6613752" cy="1070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상위 점수 사진 요청</a:t>
              </a: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BF4C775E-DC7B-44EB-2523-FE3FA2263318}"/>
                </a:ext>
              </a:extLst>
            </p:cNvPr>
            <p:cNvSpPr/>
            <p:nvPr/>
          </p:nvSpPr>
          <p:spPr>
            <a:xfrm>
              <a:off x="19383230" y="20675364"/>
              <a:ext cx="3846978" cy="135372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높은 점수의 사진 요청</a:t>
              </a: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4629C365-EF19-1AFB-72ED-6295265904DB}"/>
                </a:ext>
              </a:extLst>
            </p:cNvPr>
            <p:cNvCxnSpPr>
              <a:cxnSpLocks/>
              <a:stCxn id="149" idx="3"/>
              <a:endCxn id="150" idx="1"/>
            </p:cNvCxnSpPr>
            <p:nvPr/>
          </p:nvCxnSpPr>
          <p:spPr>
            <a:xfrm flipV="1">
              <a:off x="14723816" y="21352225"/>
              <a:ext cx="465941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C5B7FC19-24FB-1B60-EB23-84C7EA786693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23230208" y="21352225"/>
              <a:ext cx="317127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18AA98CD-C5EC-E464-12D0-0AC1E1DA3A07}"/>
                </a:ext>
              </a:extLst>
            </p:cNvPr>
            <p:cNvSpPr/>
            <p:nvPr/>
          </p:nvSpPr>
          <p:spPr>
            <a:xfrm>
              <a:off x="19345560" y="22840792"/>
              <a:ext cx="3846978" cy="135372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57" dirty="0">
                  <a:solidFill>
                    <a:sysClr val="windowText" lastClr="000000"/>
                  </a:solidFill>
                </a:rPr>
                <a:t>높은 점수의 사진 </a:t>
              </a:r>
              <a:r>
                <a:rPr lang="en-US" altLang="ko-KR" sz="3857" dirty="0">
                  <a:solidFill>
                    <a:sysClr val="windowText" lastClr="000000"/>
                  </a:solidFill>
                </a:rPr>
                <a:t>List </a:t>
              </a:r>
              <a:r>
                <a:rPr lang="ko-KR" altLang="en-US" sz="3857" dirty="0">
                  <a:solidFill>
                    <a:sysClr val="windowText" lastClr="000000"/>
                  </a:solidFill>
                </a:rPr>
                <a:t>전송</a:t>
              </a: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EBF245D-23B8-3392-1C9A-6C85F0DF23F0}"/>
                </a:ext>
              </a:extLst>
            </p:cNvPr>
            <p:cNvCxnSpPr>
              <a:cxnSpLocks/>
              <a:endCxn id="157" idx="3"/>
            </p:cNvCxnSpPr>
            <p:nvPr/>
          </p:nvCxnSpPr>
          <p:spPr>
            <a:xfrm flipH="1">
              <a:off x="23192538" y="23517653"/>
              <a:ext cx="320894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7331C19B-3205-84A8-FBBE-5B4FF1B5A3C1}"/>
                </a:ext>
              </a:extLst>
            </p:cNvPr>
            <p:cNvSpPr/>
            <p:nvPr/>
          </p:nvSpPr>
          <p:spPr>
            <a:xfrm>
              <a:off x="8102821" y="22982614"/>
              <a:ext cx="6613752" cy="1070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857" dirty="0">
                  <a:solidFill>
                    <a:sysClr val="windowText" lastClr="000000"/>
                  </a:solidFill>
                </a:rPr>
                <a:t>Show</a:t>
              </a:r>
              <a:r>
                <a:rPr lang="ko-KR" altLang="en-US" sz="385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3857" dirty="0">
                  <a:solidFill>
                    <a:sysClr val="windowText" lastClr="000000"/>
                  </a:solidFill>
                </a:rPr>
                <a:t>Photos</a:t>
              </a:r>
              <a:endParaRPr lang="ko-KR" altLang="en-US" sz="385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2EB61215-A74C-7CC9-6102-4A99DD6C2019}"/>
                </a:ext>
              </a:extLst>
            </p:cNvPr>
            <p:cNvCxnSpPr>
              <a:cxnSpLocks/>
              <a:stCxn id="157" idx="1"/>
              <a:endCxn id="162" idx="3"/>
            </p:cNvCxnSpPr>
            <p:nvPr/>
          </p:nvCxnSpPr>
          <p:spPr>
            <a:xfrm flipH="1">
              <a:off x="14716573" y="23517653"/>
              <a:ext cx="46289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0F7F00C2-78B0-5E22-D381-C034BC4BA58B}"/>
                </a:ext>
              </a:extLst>
            </p:cNvPr>
            <p:cNvCxnSpPr>
              <a:cxnSpLocks/>
              <a:stCxn id="162" idx="1"/>
            </p:cNvCxnSpPr>
            <p:nvPr/>
          </p:nvCxnSpPr>
          <p:spPr>
            <a:xfrm flipH="1">
              <a:off x="6858957" y="23517653"/>
              <a:ext cx="1243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3ACADE41-306B-70A6-EB26-5820660BEAC3}"/>
                </a:ext>
              </a:extLst>
            </p:cNvPr>
            <p:cNvCxnSpPr>
              <a:cxnSpLocks/>
              <a:endCxn id="149" idx="1"/>
            </p:cNvCxnSpPr>
            <p:nvPr/>
          </p:nvCxnSpPr>
          <p:spPr>
            <a:xfrm>
              <a:off x="6813198" y="21352225"/>
              <a:ext cx="129686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B0D766-2F45-6455-4FCC-5121DCCDB4E1}"/>
              </a:ext>
            </a:extLst>
          </p:cNvPr>
          <p:cNvSpPr txBox="1"/>
          <p:nvPr/>
        </p:nvSpPr>
        <p:spPr>
          <a:xfrm>
            <a:off x="28510315" y="2675114"/>
            <a:ext cx="5250926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u="sng" dirty="0"/>
              <a:t>&lt;</a:t>
            </a:r>
            <a:r>
              <a:rPr lang="ko-KR" altLang="en-US" sz="7200" b="1" u="sng" dirty="0"/>
              <a:t>사진 </a:t>
            </a:r>
            <a:r>
              <a:rPr lang="en-US" altLang="ko-KR" sz="7200" b="1" u="sng" dirty="0"/>
              <a:t>Tuple&gt;</a:t>
            </a:r>
          </a:p>
          <a:p>
            <a:pPr algn="ctr"/>
            <a:r>
              <a:rPr lang="en-US" altLang="ko-KR" sz="7200" b="1" u="sng" dirty="0" err="1"/>
              <a:t>pid</a:t>
            </a:r>
            <a:endParaRPr lang="en-US" altLang="ko-KR" sz="7200" b="1" u="sng" dirty="0"/>
          </a:p>
          <a:p>
            <a:pPr algn="ctr"/>
            <a:r>
              <a:rPr lang="en-US" altLang="ko-KR" sz="7200" dirty="0" err="1"/>
              <a:t>src</a:t>
            </a:r>
            <a:r>
              <a:rPr lang="en-US" altLang="ko-KR" sz="7200" dirty="0"/>
              <a:t>(</a:t>
            </a:r>
            <a:r>
              <a:rPr lang="en-US" altLang="ko-KR" sz="7200" dirty="0" err="1"/>
              <a:t>img</a:t>
            </a:r>
            <a:r>
              <a:rPr lang="en-US" altLang="ko-KR" sz="7200" dirty="0"/>
              <a:t>)</a:t>
            </a:r>
            <a:br>
              <a:rPr lang="en-US" altLang="ko-KR" sz="7200" dirty="0"/>
            </a:br>
            <a:r>
              <a:rPr lang="en-US" altLang="ko-KR" sz="7200" dirty="0" err="1"/>
              <a:t>uid</a:t>
            </a:r>
            <a:br>
              <a:rPr lang="en-US" altLang="ko-KR" sz="7200" dirty="0"/>
            </a:br>
            <a:r>
              <a:rPr lang="en-US" altLang="ko-KR" sz="7200" dirty="0"/>
              <a:t>score</a:t>
            </a:r>
            <a:br>
              <a:rPr lang="en-US" altLang="ko-KR" sz="7200" dirty="0"/>
            </a:br>
            <a:r>
              <a:rPr lang="en-US" altLang="ko-KR" sz="7200" dirty="0"/>
              <a:t>class</a:t>
            </a:r>
            <a:br>
              <a:rPr lang="en-US" altLang="ko-KR" sz="7200" dirty="0"/>
            </a:br>
            <a:endParaRPr lang="ko-KR" alt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8803E-E879-51FA-2171-2B103F650150}"/>
              </a:ext>
            </a:extLst>
          </p:cNvPr>
          <p:cNvSpPr txBox="1"/>
          <p:nvPr/>
        </p:nvSpPr>
        <p:spPr>
          <a:xfrm>
            <a:off x="28718027" y="10420119"/>
            <a:ext cx="50827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 err="1"/>
              <a:t>pid</a:t>
            </a:r>
            <a:r>
              <a:rPr lang="en-US" altLang="ko-KR" sz="3600" dirty="0"/>
              <a:t> : </a:t>
            </a:r>
            <a:r>
              <a:rPr lang="ko-KR" altLang="en-US" sz="3600" dirty="0"/>
              <a:t>사진의 고유 </a:t>
            </a:r>
            <a:r>
              <a:rPr lang="en-US" altLang="ko-KR" sz="3600" dirty="0"/>
              <a:t>ID</a:t>
            </a:r>
            <a:br>
              <a:rPr lang="en-US" altLang="ko-KR" sz="3600" dirty="0"/>
            </a:br>
            <a:r>
              <a:rPr lang="en-US" altLang="ko-KR" sz="3600" dirty="0" err="1"/>
              <a:t>src</a:t>
            </a:r>
            <a:r>
              <a:rPr lang="en-US" altLang="ko-KR" sz="3600" dirty="0"/>
              <a:t>(</a:t>
            </a:r>
            <a:r>
              <a:rPr lang="en-US" altLang="ko-KR" sz="3600" dirty="0" err="1"/>
              <a:t>img</a:t>
            </a:r>
            <a:r>
              <a:rPr lang="en-US" altLang="ko-KR" sz="3600" dirty="0"/>
              <a:t>) : </a:t>
            </a:r>
            <a:r>
              <a:rPr lang="ko-KR" altLang="en-US" sz="3600" dirty="0"/>
              <a:t>사진</a:t>
            </a:r>
            <a:br>
              <a:rPr lang="en-US" altLang="ko-KR" sz="3600" dirty="0"/>
            </a:br>
            <a:r>
              <a:rPr lang="en-US" altLang="ko-KR" sz="3600" dirty="0" err="1"/>
              <a:t>uid</a:t>
            </a:r>
            <a:r>
              <a:rPr lang="en-US" altLang="ko-KR" sz="3600" dirty="0"/>
              <a:t> : </a:t>
            </a:r>
            <a:r>
              <a:rPr lang="ko-KR" altLang="en-US" sz="3600" dirty="0"/>
              <a:t>등록한 </a:t>
            </a:r>
            <a:r>
              <a:rPr lang="en-US" altLang="ko-KR" sz="3600" dirty="0"/>
              <a:t>user</a:t>
            </a:r>
            <a:r>
              <a:rPr lang="ko-KR" altLang="en-US" sz="3600" dirty="0"/>
              <a:t>의 </a:t>
            </a:r>
            <a:r>
              <a:rPr lang="en-US" altLang="ko-KR" sz="3600" dirty="0"/>
              <a:t>ID</a:t>
            </a:r>
            <a:br>
              <a:rPr lang="en-US" altLang="ko-KR" sz="3600" dirty="0"/>
            </a:br>
            <a:r>
              <a:rPr lang="en-US" altLang="ko-KR" sz="3600" dirty="0"/>
              <a:t>score : </a:t>
            </a:r>
            <a:r>
              <a:rPr lang="ko-KR" altLang="en-US" sz="3600" dirty="0"/>
              <a:t>사진의 점수</a:t>
            </a:r>
            <a:br>
              <a:rPr lang="en-US" altLang="ko-KR" sz="3600" dirty="0"/>
            </a:br>
            <a:r>
              <a:rPr lang="en-US" altLang="ko-KR" sz="3600" dirty="0"/>
              <a:t>class : </a:t>
            </a:r>
            <a:r>
              <a:rPr lang="ko-KR" altLang="en-US" sz="3600" dirty="0"/>
              <a:t>사진의 분류 결과</a:t>
            </a:r>
          </a:p>
        </p:txBody>
      </p:sp>
    </p:spTree>
    <p:extLst>
      <p:ext uri="{BB962C8B-B14F-4D97-AF65-F5344CB8AC3E}">
        <p14:creationId xmlns:p14="http://schemas.microsoft.com/office/powerpoint/2010/main" val="17545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149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박민준</dc:creator>
  <cp:lastModifiedBy>박민준</cp:lastModifiedBy>
  <cp:revision>8</cp:revision>
  <dcterms:created xsi:type="dcterms:W3CDTF">2022-10-06T09:36:56Z</dcterms:created>
  <dcterms:modified xsi:type="dcterms:W3CDTF">2022-11-30T09:22:48Z</dcterms:modified>
</cp:coreProperties>
</file>