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FD3D-415A-4420-9E70-99B51D92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C60D8-4220-4963-B940-0CE294C3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3625-5EBC-4CE8-AA1B-F49F7567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944C-8D99-4D0F-9F4D-A3082D11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BE62-83EB-4AC4-B33F-9F7B5DBD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5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1C8-739A-4AA5-95D8-60FCFFAD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3EFB-A20F-47BA-AB32-9C76093D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4976-4436-48AE-AF7D-5008615A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7641-719F-46E8-BB5C-CE729AA9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4555-B7AA-44C4-9DD9-1571DA73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9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DE407-B926-4B7B-99EC-6912075B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DCF3A-2260-407E-B44C-973FFFC6E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B196-266F-4813-AF5D-BBE8C4E5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2F26-7349-42BC-AAEE-334FEB00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3985-BF48-4900-8547-190AD9C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9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F9F6-9422-43EB-BD54-78108BC5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63A1-94BE-43D0-80CD-9F7162BD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782A-5170-40AF-AC33-11264463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80F5-6B0E-4FCD-A782-A81F26C8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661D-623B-4E63-93E6-AA732B1E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F9C2-8455-4D29-B3AE-40119EC2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499E-D73A-4A9B-A536-A070605E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CD5E-5A74-48B6-91EB-8DD87B7F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D27A-C7DD-4CCA-86BB-581D78C9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082E-BF9D-45A4-AE2A-98D2BA57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68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9CB-89B0-42FF-B1BA-CA2423C0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7E08-7443-4FAB-9128-9F9AAC5EB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93C1-0C36-4A6B-8547-0BB2A2A0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1C45-1D1A-480D-B697-4920D33D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B320-C4D0-4EF6-B747-9836DAFB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BAE20-8C49-4798-879E-833829B9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52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460A-D1B5-4C6B-86CC-5BBEA354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6CD25-9906-43C3-B978-6C4AAA85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84270-81F3-4CDD-8C6C-9F2BC80E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3C762-36FA-4449-A01F-21A1DC174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5285A-4E03-44C3-AF5C-5F98FB384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30324-164F-49DB-B4E9-137A337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87FE2-1775-489E-B2B4-8A4FD5BE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0563-61AB-40BB-8208-DEB26F0D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0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F3FC-F217-4B88-A82E-027AC663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3E33B-208E-4EC5-A73F-7009A856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AABE4-9350-44E6-BDE5-DB8E3923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769E2-25FA-4C3A-A6E1-508ADF9E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9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BED59-C62B-488B-AFE2-BD31C13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A80B2-9340-4354-B641-FBBDEF50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D1BED-52EE-401D-A1A4-4E9E232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55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EDB2-45B0-44DD-9538-25E73AD0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2F6-B006-4E37-984F-E47CB334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3BD4-00DC-469A-A2FC-2946AA418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27E85-6C75-4215-A626-8F118360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316CC-B2B1-437E-B037-A651112E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9AA2-0D39-4ACA-8292-91CCE110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28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D843-AFA7-4112-88EE-6F3EC8B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50F66-5EF5-4CCB-B38D-67E906F29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07550-631E-44B1-94F0-F11F3108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4BA2F-6883-427B-A1B5-F6CE7DC4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0162-9BD7-4CEA-9A57-3FCFECAD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2AF7F-3B0B-421F-932B-5B18B0CA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0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E20B0-0F62-44C0-BB79-45BD4A1D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4B03-70C5-4009-9E8C-F47F117C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AD03-7CC1-4561-B902-B29E8DA33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F483-9132-4FA2-A546-6EEF2A6CBF1E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B2AC-4882-41B0-B745-94576D22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FB4F-2DD4-40A1-ABD1-184C83E8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7296-6AE6-4583-98A5-FA59FB7A8D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39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3C4D-A599-4416-AAD5-5D45961E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ANZ Virtual Internship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B3BD-526F-4B45-93C9-C272A000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Prepared by Pranay Kuthe</a:t>
            </a:r>
          </a:p>
          <a:p>
            <a:pPr algn="ctr"/>
            <a:r>
              <a:rPr lang="en-AU" dirty="0"/>
              <a:t>University of Nagpur</a:t>
            </a:r>
          </a:p>
        </p:txBody>
      </p:sp>
    </p:spTree>
    <p:extLst>
      <p:ext uri="{BB962C8B-B14F-4D97-AF65-F5344CB8AC3E}">
        <p14:creationId xmlns:p14="http://schemas.microsoft.com/office/powerpoint/2010/main" val="19430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D453-FFD9-47E9-AA78-F22A7ED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Regression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D11A6-5E10-484C-90C7-08A7C3663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8" y="2814415"/>
            <a:ext cx="3784098" cy="2596930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6522739-2320-4E67-850A-44678854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4" y="5588499"/>
            <a:ext cx="23577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Absolute Error: 13.39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Squared Error: 231.82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Mean Squared Error: 15.23 Correlation Coefficient r: -0.04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F520E8-1E5C-4D0D-9156-6A721F82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578" y="5588499"/>
            <a:ext cx="23577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Absolute Error: 5.46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Squared Error: 43.29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Mean Squared Error: 6.58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Coefficient r: 0.22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564B6E6-4625-4894-8C3B-60B4C5D9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536" y="5588499"/>
            <a:ext cx="2143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Absolute Error: 15.2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Squared Error: 489.82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Mean Squared Error: 22.13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Coefficient r:  0.03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A5F14D-DE5A-43D5-8069-DEC76D57D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54" y="2843989"/>
            <a:ext cx="3881640" cy="23987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70DD06-42EA-4890-946D-C64B811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54" y="2843989"/>
            <a:ext cx="3848149" cy="23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D453-FFD9-47E9-AA78-F22A7ED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Regression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93E3E-4651-419D-8E31-C441EDD4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" y="1968110"/>
            <a:ext cx="3783600" cy="2537781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9F520E8-1E5C-4D0D-9156-6A721F82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23" y="4712620"/>
            <a:ext cx="23577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Absolute Error: 13.14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Squared Error: 227.14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Mean Squared Error: 15.07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Coefficient r: -0.1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74BA0-D56C-4C90-9953-C4D53220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17" y="1968110"/>
            <a:ext cx="3611373" cy="244785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B564B6E6-4625-4894-8C3B-60B4C5D9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721" y="4712620"/>
            <a:ext cx="2143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Absolute Error: 5.4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Squared Error: 56.24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Mean Squared Error: 7.5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Coefficient r:  0.29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99A0070-F7B6-4441-8036-BF92DE38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012" y="4712620"/>
            <a:ext cx="21433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Absolute Error: 5.5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Squared Error: 43.2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Root Mean Squared Error: 6.57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Coefficient r:  -0.13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D1C1A4-35A7-4EA2-A341-14F49C7F3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183" y="1971568"/>
            <a:ext cx="4114716" cy="24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2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F76-F986-49AC-9B86-0469E4CC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Tree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D371D-D2CA-46BC-B19C-EE93CCAA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4" y="3482882"/>
            <a:ext cx="10080811" cy="16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F76-F986-49AC-9B86-0469E4CC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Tree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930A5-0E98-4A9E-A95B-2C86A625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53" y="1744166"/>
            <a:ext cx="4766153" cy="47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153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ANZ Virtual Internship Predictive Analysis</vt:lpstr>
      <vt:lpstr>Linear Regression Models</vt:lpstr>
      <vt:lpstr>Linear Regression Models</vt:lpstr>
      <vt:lpstr>Decision Tree Model</vt:lpstr>
      <vt:lpstr>Decision Tree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Neguib</dc:creator>
  <cp:lastModifiedBy>pranay Kuthe</cp:lastModifiedBy>
  <cp:revision>33</cp:revision>
  <dcterms:created xsi:type="dcterms:W3CDTF">2019-07-04T12:23:37Z</dcterms:created>
  <dcterms:modified xsi:type="dcterms:W3CDTF">2020-06-24T07:32:29Z</dcterms:modified>
</cp:coreProperties>
</file>