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AFAF"/>
    <a:srgbClr val="B7B5B5"/>
    <a:srgbClr val="C3C1C1"/>
    <a:srgbClr val="9933FF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0C49-2664-390A-B79E-C13112565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AEC9C-EF5F-F368-F7E6-F9F4407809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F6071-EC30-92CC-3EA1-46E8E5849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38B8-3260-4B0E-AE27-0C102EEEF7C5}" type="datetimeFigureOut">
              <a:rPr lang="en-GB" smtClean="0"/>
              <a:t>25/06/2023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90E01-BC7D-359B-B9B2-24111E534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DE7C3-D605-DA8A-E128-D94BB0B17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89E2E-4BA4-4378-BC6F-1CCBCCD130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636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F71F3-B0C2-440C-50A1-4FDA14FDF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1004B4-30B5-38DC-A0F7-C561B6B4E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EAFED-CEB6-8B6F-4BB5-0FDA94EF4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38B8-3260-4B0E-AE27-0C102EEEF7C5}" type="datetimeFigureOut">
              <a:rPr lang="en-GB" smtClean="0"/>
              <a:t>25/06/2023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77197-534B-24CF-FF5C-D16574E71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56D0B-18CE-35E1-58CB-9CB2C8A14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89E2E-4BA4-4378-BC6F-1CCBCCD130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832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119146-64BD-B3FE-D216-CE7CA9FCD2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DD4218-C395-85FE-208A-728C2D51F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8B1C0-2CAE-A007-F7D1-123649776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38B8-3260-4B0E-AE27-0C102EEEF7C5}" type="datetimeFigureOut">
              <a:rPr lang="en-GB" smtClean="0"/>
              <a:t>25/06/2023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3B815-C76F-7794-F272-8973B7958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1F2FF-3A5F-0242-4908-6E38C62E2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89E2E-4BA4-4378-BC6F-1CCBCCD130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055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F1987-4775-43F7-7BD2-78F06DBD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B8A10-48D8-B531-2DD3-A5A7AEB5C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59F41-1725-872B-ABEC-756B0B1FB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38B8-3260-4B0E-AE27-0C102EEEF7C5}" type="datetimeFigureOut">
              <a:rPr lang="en-GB" smtClean="0"/>
              <a:t>25/06/2023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13B3C-24EE-E92B-59B0-1E7F2F11F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3992A-42C7-E783-714C-34FDDC7E2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89E2E-4BA4-4378-BC6F-1CCBCCD130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961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89EE9-93F9-1611-5B1E-48CB9F8BA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ED784-413F-9F25-3945-5FDA1EAD7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19B25-93D3-5296-58AC-2EFA80F39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38B8-3260-4B0E-AE27-0C102EEEF7C5}" type="datetimeFigureOut">
              <a:rPr lang="en-GB" smtClean="0"/>
              <a:t>25/06/2023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42383-EE0B-4C4B-257A-FC7F78546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71D0A-7F1C-8763-0C14-99F645DD1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89E2E-4BA4-4378-BC6F-1CCBCCD130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027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54A49-CE86-41BD-3287-E1669CD49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B7C1C-11E9-004C-6E76-84BFC873C5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BDAFE-82BE-0A1C-A244-B6F8E1493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A7FCF-C026-1AC7-103B-40B7A2FE0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38B8-3260-4B0E-AE27-0C102EEEF7C5}" type="datetimeFigureOut">
              <a:rPr lang="en-GB" smtClean="0"/>
              <a:t>25/06/2023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6E7DE-3520-43E4-AB8A-2100EBECC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659FA-2C75-4A53-C356-6C033566C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89E2E-4BA4-4378-BC6F-1CCBCCD130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444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D07A3-E833-E811-FC8E-6EE5D2DDF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E4840-C176-87B3-8B45-0F74F5A64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9F47B-C7EA-39CF-864F-A97FE2EBB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A32F78-E790-2D71-9EA6-631D93CA6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C5A5DE-EE35-15C8-241F-5EB8187A9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8EB4CC-AAF2-6DC8-CE42-A2CC7F605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38B8-3260-4B0E-AE27-0C102EEEF7C5}" type="datetimeFigureOut">
              <a:rPr lang="en-GB" smtClean="0"/>
              <a:t>25/06/2023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B1E6DB-1FAA-0F92-BA6C-0043418B8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D04FE1-AD38-002B-2DD0-75660D36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89E2E-4BA4-4378-BC6F-1CCBCCD130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673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6E5A3-3B9A-4C74-0D3D-9E710C44F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4B7087-0C76-CF8E-49AE-8225E51ED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38B8-3260-4B0E-AE27-0C102EEEF7C5}" type="datetimeFigureOut">
              <a:rPr lang="en-GB" smtClean="0"/>
              <a:t>25/06/2023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10882E-68D2-9F0D-9D7B-936DC233B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ECE0BD-67AA-2040-C149-26F13DA6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89E2E-4BA4-4378-BC6F-1CCBCCD130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444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A67E60-99D9-605A-52C1-398E02B42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38B8-3260-4B0E-AE27-0C102EEEF7C5}" type="datetimeFigureOut">
              <a:rPr lang="en-GB" smtClean="0"/>
              <a:t>25/06/2023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5FC95B-BDC7-A1BE-2C7F-BF4DD796F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4876E-84EB-506C-2D13-68AC3F787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89E2E-4BA4-4378-BC6F-1CCBCCD130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45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79DCC-03B9-245E-5F92-D855C794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E27A6-F794-EF69-8AB7-2E0C669C1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9B01DF-8E43-9726-2ECA-5C7A43A4C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1F77EE-225E-782C-F7AC-50ACA7889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38B8-3260-4B0E-AE27-0C102EEEF7C5}" type="datetimeFigureOut">
              <a:rPr lang="en-GB" smtClean="0"/>
              <a:t>25/06/2023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8801D-039F-880C-F964-AE7796A9B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FEA9B-545E-9B5C-1521-09FD71AD6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89E2E-4BA4-4378-BC6F-1CCBCCD130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93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CB7BB-22F2-9ABE-E666-8F2B27115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C8AFE6-1759-A316-1F17-64A412196F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C0D04-042B-5A0A-6E62-8654042F8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8013A-41D2-0853-3AC1-69C03FA6F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38B8-3260-4B0E-AE27-0C102EEEF7C5}" type="datetimeFigureOut">
              <a:rPr lang="en-GB" smtClean="0"/>
              <a:t>25/06/2023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5055A-7D15-D524-E963-724939E12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BFE6F-8376-B033-8165-38DD57A51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89E2E-4BA4-4378-BC6F-1CCBCCD130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81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95BAE1-200B-6E8D-772E-C07561685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57785-B55E-4CFF-8202-7A31E31D7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90283-714F-7405-1B4D-8BC8074C71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738B8-3260-4B0E-AE27-0C102EEEF7C5}" type="datetimeFigureOut">
              <a:rPr lang="en-GB" smtClean="0"/>
              <a:t>25/06/2023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1FE9F-89A7-F9EB-F4D7-62A06131A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B7C02-86FC-3F43-ACB1-9A13D7C466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89E2E-4BA4-4378-BC6F-1CCBCCD130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00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E3FAC8D-D508-D4DD-E8AD-27A8A4439C87}"/>
              </a:ext>
            </a:extLst>
          </p:cNvPr>
          <p:cNvSpPr/>
          <p:nvPr/>
        </p:nvSpPr>
        <p:spPr>
          <a:xfrm>
            <a:off x="2515351" y="4094329"/>
            <a:ext cx="429184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2E6AF15-6EC4-6F01-EE1F-9D53621F90F5}"/>
              </a:ext>
            </a:extLst>
          </p:cNvPr>
          <p:cNvSpPr/>
          <p:nvPr/>
        </p:nvSpPr>
        <p:spPr>
          <a:xfrm>
            <a:off x="2515353" y="3667948"/>
            <a:ext cx="1904555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E95687E-70A0-8720-E918-767D039B2C3B}"/>
              </a:ext>
            </a:extLst>
          </p:cNvPr>
          <p:cNvSpPr/>
          <p:nvPr/>
        </p:nvSpPr>
        <p:spPr>
          <a:xfrm>
            <a:off x="2515353" y="2327167"/>
            <a:ext cx="7161291" cy="914400"/>
          </a:xfrm>
          <a:prstGeom prst="roundRect">
            <a:avLst/>
          </a:prstGeom>
          <a:solidFill>
            <a:srgbClr val="B1AF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531677-7A37-B6EF-45CC-F04157794D3D}"/>
              </a:ext>
            </a:extLst>
          </p:cNvPr>
          <p:cNvSpPr txBox="1"/>
          <p:nvPr/>
        </p:nvSpPr>
        <p:spPr>
          <a:xfrm>
            <a:off x="2580237" y="3677994"/>
            <a:ext cx="1839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simple flow chart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1EDF7-3656-349C-8277-062F45292CC4}"/>
              </a:ext>
            </a:extLst>
          </p:cNvPr>
          <p:cNvSpPr txBox="1"/>
          <p:nvPr/>
        </p:nvSpPr>
        <p:spPr>
          <a:xfrm>
            <a:off x="3103481" y="4104375"/>
            <a:ext cx="2813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simple algorithmic methods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A907A7-A0F3-0E20-D7B7-E68969857EA8}"/>
              </a:ext>
            </a:extLst>
          </p:cNvPr>
          <p:cNvSpPr txBox="1"/>
          <p:nvPr/>
        </p:nvSpPr>
        <p:spPr>
          <a:xfrm>
            <a:off x="2969269" y="2793766"/>
            <a:ext cx="53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99598C-1F5E-C627-AFAC-7F6B65DB0D3E}"/>
              </a:ext>
            </a:extLst>
          </p:cNvPr>
          <p:cNvSpPr txBox="1"/>
          <p:nvPr/>
        </p:nvSpPr>
        <p:spPr>
          <a:xfrm>
            <a:off x="4387619" y="2793541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mezo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13A002-2905-31E5-5D9E-35EC927F9CB3}"/>
              </a:ext>
            </a:extLst>
          </p:cNvPr>
          <p:cNvSpPr txBox="1"/>
          <p:nvPr/>
        </p:nvSpPr>
        <p:spPr>
          <a:xfrm>
            <a:off x="5702534" y="2808864"/>
            <a:ext cx="1479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wide/shallow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C152C8-871C-42F2-0918-51EBAC3E128F}"/>
              </a:ext>
            </a:extLst>
          </p:cNvPr>
          <p:cNvSpPr txBox="1"/>
          <p:nvPr/>
        </p:nvSpPr>
        <p:spPr>
          <a:xfrm>
            <a:off x="7643973" y="2803587"/>
            <a:ext cx="1748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ultra-wide/deep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BD265F-4EFA-0445-0B1B-AC47CB1C651E}"/>
              </a:ext>
            </a:extLst>
          </p:cNvPr>
          <p:cNvSpPr txBox="1"/>
          <p:nvPr/>
        </p:nvSpPr>
        <p:spPr>
          <a:xfrm>
            <a:off x="5318734" y="2327167"/>
            <a:ext cx="1301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context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A9407B-05AB-583C-B93F-A3A33A762701}"/>
              </a:ext>
            </a:extLst>
          </p:cNvPr>
          <p:cNvSpPr/>
          <p:nvPr/>
        </p:nvSpPr>
        <p:spPr>
          <a:xfrm>
            <a:off x="2515350" y="4543682"/>
            <a:ext cx="5372503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69D884-71E2-D528-35FE-CC6DC811CC32}"/>
              </a:ext>
            </a:extLst>
          </p:cNvPr>
          <p:cNvSpPr txBox="1"/>
          <p:nvPr/>
        </p:nvSpPr>
        <p:spPr>
          <a:xfrm>
            <a:off x="3315821" y="4537752"/>
            <a:ext cx="3297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basic machine learning / basic AI</a:t>
            </a:r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D34C3D5-58A2-7CB4-9D86-4AA0F2A15C9F}"/>
              </a:ext>
            </a:extLst>
          </p:cNvPr>
          <p:cNvSpPr/>
          <p:nvPr/>
        </p:nvSpPr>
        <p:spPr>
          <a:xfrm>
            <a:off x="2515350" y="5005990"/>
            <a:ext cx="5372503" cy="369332"/>
          </a:xfrm>
          <a:prstGeom prst="rect">
            <a:avLst/>
          </a:prstGeom>
          <a:gradFill flip="none" rotWithShape="1">
            <a:gsLst>
              <a:gs pos="60500">
                <a:srgbClr val="F1AE81"/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1C5D30-F5C1-80C2-A660-A9EA457CD209}"/>
              </a:ext>
            </a:extLst>
          </p:cNvPr>
          <p:cNvSpPr txBox="1"/>
          <p:nvPr/>
        </p:nvSpPr>
        <p:spPr>
          <a:xfrm>
            <a:off x="5902018" y="4970063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Humans</a:t>
            </a:r>
            <a:endParaRPr lang="en-GB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9253DF-FCA4-7372-DEF1-F76D64DFDD97}"/>
              </a:ext>
            </a:extLst>
          </p:cNvPr>
          <p:cNvSpPr/>
          <p:nvPr/>
        </p:nvSpPr>
        <p:spPr>
          <a:xfrm>
            <a:off x="2515349" y="5473811"/>
            <a:ext cx="7067611" cy="369332"/>
          </a:xfrm>
          <a:prstGeom prst="rect">
            <a:avLst/>
          </a:prstGeom>
          <a:gradFill flip="none" rotWithShape="1">
            <a:gsLst>
              <a:gs pos="24000">
                <a:srgbClr val="F3D2BC"/>
              </a:gs>
              <a:gs pos="60000">
                <a:srgbClr val="F0A776"/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624CE2-06ED-8C96-AE14-913980AE9B2A}"/>
              </a:ext>
            </a:extLst>
          </p:cNvPr>
          <p:cNvSpPr txBox="1"/>
          <p:nvPr/>
        </p:nvSpPr>
        <p:spPr>
          <a:xfrm>
            <a:off x="6807199" y="5473811"/>
            <a:ext cx="1786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AGI -------------ASI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94B7DB-277C-5586-419B-2600AC88BF48}"/>
              </a:ext>
            </a:extLst>
          </p:cNvPr>
          <p:cNvSpPr txBox="1"/>
          <p:nvPr/>
        </p:nvSpPr>
        <p:spPr>
          <a:xfrm>
            <a:off x="2515353" y="760263"/>
            <a:ext cx="7161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Context: An ability to consider a range of information which may be pertinent to recognizing and mitigating the impacts of your actions 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67841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50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driver</dc:creator>
  <cp:lastModifiedBy>sean driver</cp:lastModifiedBy>
  <cp:revision>3</cp:revision>
  <dcterms:created xsi:type="dcterms:W3CDTF">2023-06-25T02:17:19Z</dcterms:created>
  <dcterms:modified xsi:type="dcterms:W3CDTF">2023-06-25T02:32:17Z</dcterms:modified>
</cp:coreProperties>
</file>