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7" d="100"/>
          <a:sy n="97" d="100"/>
        </p:scale>
        <p:origin x="49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3FA50-D195-8F4B-AE89-58B38EE948D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2E2DB-1C89-8945-981B-B51DAE008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1F4B-CD88-D747-B8AA-C932154F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929A-752E-F641-A482-F392C0BFF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73F9-2796-C64B-9E75-79B6D49A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849-8C9D-9C4B-9432-A2414527166A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BC3F-A11A-524F-82E3-2E292579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E49B-2E34-F64C-90C2-C69C977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F30F-C00E-6A41-9804-6C72E5D9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F778A-88FF-884F-9AA3-68CEC377F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ABA-3B76-AA47-A644-DCF2E5BC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2439-459B-034C-8943-E3D85A7B1E2E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C592-789F-F647-BB80-6A2C7F37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55EA-9229-F54B-B06D-A3430935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9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DE0A8-A0B7-5943-BC97-3CC2FC286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AD6BC-65EC-9D4D-909B-9C7D3DAE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4350-02F3-2348-8BA1-D7167378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423-18C8-174F-9A80-E69266BF3DAC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347E-3D75-8440-BCDC-58051B85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A6CB-8E8E-8942-8AD1-FA100970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5B10-7840-4349-AC25-D6B62D36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CBC9-6974-5F46-88EA-93ECCDA9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E1C4-0BFA-3140-99BC-4F140312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1A3-E94F-D647-BBFC-9A5032140293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4CCE-8397-704A-A590-E3184874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933F-AAED-A04E-9D85-B7633442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5CD-6490-8741-8109-226771A1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6A303-A9F7-E847-9DCB-C6488C43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C3DA-F676-874D-B2FB-72273D2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B7FD-330E-E84E-A0ED-B9A3162B17D3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C55B-ACF9-C54F-868C-CC9FE54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70F5-1C76-1C4A-927D-66A2BD03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935-97FA-AA4B-B2DD-C955460A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37C8-2C74-DE4C-8F9F-F062F9F73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DC346-425B-A246-A9AF-761A96217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BD66E-8AE2-7B42-965F-AA79B4D6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EAB-EEB7-B440-86F8-3DE526C15E21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58E5-9EAE-7548-BC97-0C30FC6B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1DC42-A45C-1A43-A0D9-73A7D588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1E0E-C26C-914E-BF7A-BFA18678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D9A89-53F9-BC41-BE98-AF8CB94D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C38F1-770C-9548-BE7A-FCAD06C9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4DA6D-F4C3-5B41-B43D-4E0969FC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58C98-1722-704A-B97B-C6F556B67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222B5-DDCB-6347-ABFA-ECD617E7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ECD-5A10-CC40-9364-865C27B70F2B}" type="datetime1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FC0-847F-7E40-BEBF-AE3A58B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DE873-4589-0342-A997-20408A80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2D9D-44EA-8C42-AF9C-03B9440D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FFA73-2B03-8F45-8E51-9AC3401C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2A14-C67A-8B40-A332-712287EA83E1}" type="datetime1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FC3E7-8CAC-CE44-BBAB-0002A3F6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FFD54-4BF5-C34F-9403-0C40220A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7673F-901F-F540-AE5A-2318A952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24D-B3F8-B340-AA0D-A9150B8C60C2}" type="datetime1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2872-30D4-5049-B53E-1BEC97C9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CF23F-9E20-A448-93CB-C773CF0A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BFE7-4C15-3F42-92BF-A443541A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D2C6-3C76-BB4E-BFAC-540F00B5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B683B-D4F9-4246-9F4A-ABC5076D3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2183-EEC6-134E-918B-E15944D2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33-57C0-054D-96B2-5D1BE07F1C5E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7E24-F79B-724F-B09E-A6F8A281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C95D-3078-2D45-8636-63C8417C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8338-6A70-594A-AFF6-264F7655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88DAC-DEC6-CF44-9082-A8395C790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D273-E41D-C44E-9A2B-1AEF51A7C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166EE-A1BA-CD4D-8A09-5736BA81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5E0B-AEC8-5F43-A086-A105092AD5F8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27CA-5411-8348-ADAB-8088A21B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0487-44A6-CE4E-949F-5D7A6026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EAE4F-5408-BF45-AFF6-22ACAC2C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5F1E-950D-2C45-8734-0E5B5B30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106F-FEC2-4F4D-8268-0A0B81BA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AB9E-35B5-774D-98D1-8B77F8595B21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28966-86C7-EF43-85AB-AABBDACB6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6233-4B36-1C42-B10B-1A26DDCE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1B497A-B3CE-8E45-B45E-CA2F731023E0}"/>
              </a:ext>
            </a:extLst>
          </p:cNvPr>
          <p:cNvSpPr txBox="1"/>
          <p:nvPr/>
        </p:nvSpPr>
        <p:spPr>
          <a:xfrm>
            <a:off x="181988" y="1200618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Map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375DFCF-2CA5-414C-B230-615F68E57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"/>
          <a:stretch/>
        </p:blipFill>
        <p:spPr>
          <a:xfrm>
            <a:off x="768034" y="1903464"/>
            <a:ext cx="6993321" cy="4798914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146F4D41-FF3A-E049-9A12-1C1A200FA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355" y="1903464"/>
            <a:ext cx="3715026" cy="479891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290AE-CF54-4D47-98D9-0EEEC63E6E7B}"/>
              </a:ext>
            </a:extLst>
          </p:cNvPr>
          <p:cNvSpPr txBox="1"/>
          <p:nvPr/>
        </p:nvSpPr>
        <p:spPr>
          <a:xfrm>
            <a:off x="181988" y="1039468"/>
            <a:ext cx="8962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FFFFFF"/>
                </a:solidFill>
                <a:effectLst/>
              </a:rPr>
              <a:t>Kiara Hodo, Pablo Maldonado &amp; Naly 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</a:rPr>
              <a:t>Torres, </a:t>
            </a:r>
            <a:r>
              <a:rPr lang="en-US" sz="1200" dirty="0">
                <a:solidFill>
                  <a:schemeClr val="bg1"/>
                </a:solidFill>
              </a:rPr>
              <a:t>ERHS 535 , Colorado State University, December 14, 2021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4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7BA22A8-7425-374C-8805-EB9F13F6B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60132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A4A2808A-EB32-1447-8E83-976C35DA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59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3F7823-C841-A04A-9FAB-39817DF7E840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F8FDD-8C19-5446-8F69-21AE0E7AA40F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Mosaic Plot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F68B9-DA5F-7244-8118-15307AB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C05E07F-48F8-5C48-AB0A-0249A94D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99" y="1543576"/>
            <a:ext cx="5678418" cy="5022298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5416D67-843F-624F-8F5E-A9F2F3FA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81" y="2223658"/>
            <a:ext cx="5621512" cy="313165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EC654D-94C4-B14D-B386-087046BB075B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DD5E3-699C-5549-8FCD-9160EA8292FD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Table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F9B19-7370-7946-984B-892D941D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2779870" y="1194911"/>
            <a:ext cx="428354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Dataset Used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School Diversity - tidytuesdays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Key Tools Used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flexdashboard</a:t>
            </a:r>
          </a:p>
          <a:p>
            <a:r>
              <a:rPr lang="en-US" sz="2800" dirty="0">
                <a:solidFill>
                  <a:schemeClr val="bg1"/>
                </a:solidFill>
              </a:rPr>
              <a:t>leaflet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ggmosaic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ggplot2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datatable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0D3B8-F982-474D-9E8C-382FD0D0C69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1A006-524F-4E43-8232-D2C4E634DA00}"/>
              </a:ext>
            </a:extLst>
          </p:cNvPr>
          <p:cNvSpPr txBox="1"/>
          <p:nvPr/>
        </p:nvSpPr>
        <p:spPr>
          <a:xfrm>
            <a:off x="7063410" y="948689"/>
            <a:ext cx="45419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Lessons Learned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BUGS</a:t>
            </a:r>
          </a:p>
          <a:p>
            <a:r>
              <a:rPr lang="en-US" sz="2800" dirty="0">
                <a:solidFill>
                  <a:schemeClr val="bg1"/>
                </a:solidFill>
              </a:rPr>
              <a:t>Repository Issues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Teamwork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Burn it down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D527CAD-AFB1-704F-B7E5-16BBE726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5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{1FF7E0E9-4703-AF4D-A4C1-12E043B14A5D}tf10001063</Template>
  <TotalTime>104</TotalTime>
  <Words>121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Maldonado Jr,Pablo</dc:creator>
  <cp:lastModifiedBy>Maldonado Jr,Pablo</cp:lastModifiedBy>
  <cp:revision>1</cp:revision>
  <dcterms:created xsi:type="dcterms:W3CDTF">2021-12-14T04:16:46Z</dcterms:created>
  <dcterms:modified xsi:type="dcterms:W3CDTF">2021-12-14T06:01:17Z</dcterms:modified>
</cp:coreProperties>
</file>