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8" r:id="rId3"/>
    <p:sldId id="263" r:id="rId4"/>
    <p:sldId id="257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512475" y="136525"/>
            <a:ext cx="11033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</a:t>
            </a:r>
            <a:endParaRPr lang="en-US" sz="3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25195" y="6150114"/>
            <a:ext cx="602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State University - ERHS 535 </a:t>
            </a:r>
          </a:p>
          <a:p>
            <a:r>
              <a:rPr lang="en-US" dirty="0">
                <a:solidFill>
                  <a:schemeClr val="bg1"/>
                </a:solidFill>
              </a:rPr>
              <a:t>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8BFE48-4FC2-9846-9487-8F8B5DCAC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808" y="1984173"/>
            <a:ext cx="6150768" cy="40148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C97C6-2106-1E4C-99D3-83D52D8D6BA0}"/>
              </a:ext>
            </a:extLst>
          </p:cNvPr>
          <p:cNvSpPr txBox="1"/>
          <p:nvPr/>
        </p:nvSpPr>
        <p:spPr>
          <a:xfrm>
            <a:off x="3828052" y="1252042"/>
            <a:ext cx="615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Kiara Hodo, Pablo Maldonado &amp; Naly Torres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DC331E3-FCCA-6848-9FF7-1AF6330C93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9" r="3398" b="64396"/>
          <a:stretch/>
        </p:blipFill>
        <p:spPr>
          <a:xfrm>
            <a:off x="116540" y="3143884"/>
            <a:ext cx="5485473" cy="1514498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3094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708401-4E6D-3145-913C-975444CD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323" y="1214851"/>
            <a:ext cx="5304678" cy="53240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258AE-D49B-D04D-A6CD-60FC8E5C08F4}"/>
              </a:ext>
            </a:extLst>
          </p:cNvPr>
          <p:cNvSpPr txBox="1"/>
          <p:nvPr/>
        </p:nvSpPr>
        <p:spPr>
          <a:xfrm>
            <a:off x="569017" y="2801515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u="none" strike="noStrike" kern="1200" baseline="0" dirty="0">
                <a:solidFill>
                  <a:srgbClr val="00FF00"/>
                </a:solidFill>
                <a:latin typeface="Trebuchet MS" panose="020B0703020202090204" pitchFamily="34" charset="0"/>
              </a:rPr>
              <a:t>Cleaning the data</a:t>
            </a:r>
          </a:p>
        </p:txBody>
      </p:sp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99959DEA-DEA2-9644-83D8-75926DEC4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2" y="1031776"/>
            <a:ext cx="3835400" cy="5435600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67569E1-EEC4-B54B-9AAF-19B4FCA0B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5" y="1831875"/>
            <a:ext cx="5918200" cy="3835400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115F47-C945-5B46-912E-D0B20C38305A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520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>
                <a:solidFill>
                  <a:schemeClr val="bg1"/>
                </a:solidFill>
              </a:rPr>
              <a:t>datatable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  <a:p>
            <a:r>
              <a:rPr lang="en-US" sz="2800" dirty="0">
                <a:solidFill>
                  <a:schemeClr val="bg1"/>
                </a:solidFill>
              </a:rPr>
              <a:t>Joining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B5387-F759-C849-B4F6-D72593FF55B2}"/>
              </a:ext>
            </a:extLst>
          </p:cNvPr>
          <p:cNvSpPr txBox="1"/>
          <p:nvPr/>
        </p:nvSpPr>
        <p:spPr>
          <a:xfrm>
            <a:off x="7063410" y="428346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</a:rPr>
              <a:t>Interactive map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Plotting markers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Knitting 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CSU coordinates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186</TotalTime>
  <Words>162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Maldonado Jr,Pablo</cp:lastModifiedBy>
  <cp:revision>10</cp:revision>
  <dcterms:created xsi:type="dcterms:W3CDTF">2021-12-14T04:16:46Z</dcterms:created>
  <dcterms:modified xsi:type="dcterms:W3CDTF">2021-12-14T23:16:53Z</dcterms:modified>
</cp:coreProperties>
</file>