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61" r:id="rId4"/>
    <p:sldId id="257" r:id="rId5"/>
    <p:sldId id="259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FA50-D195-8F4B-AE89-58B38EE948D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E2DB-1C89-8945-981B-B51DAE008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F4B-CD88-D747-B8AA-C932154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29A-752E-F641-A482-F392C0BF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73F9-2796-C64B-9E75-79B6D49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849-8C9D-9C4B-9432-A2414527166A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C3F-A11A-524F-82E3-2E29257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E49B-2E34-F64C-90C2-C69C977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30F-C00E-6A41-9804-6C72E5D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78A-88FF-884F-9AA3-68CEC377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ABA-3B76-AA47-A644-DCF2E5B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2439-459B-034C-8943-E3D85A7B1E2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C592-789F-F647-BB80-6A2C7F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55EA-9229-F54B-B06D-A3430935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DE0A8-A0B7-5943-BC97-3CC2FC28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D6BC-65EC-9D4D-909B-9C7D3DA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350-02F3-2348-8BA1-D716737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423-18C8-174F-9A80-E69266BF3DAC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47E-3D75-8440-BCDC-58051B8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6CB-8E8E-8942-8AD1-FA10097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B10-7840-4349-AC25-D6B62D3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BC9-6974-5F46-88EA-93ECCDA9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1C4-0BFA-3140-99BC-4F140312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1A3-E94F-D647-BBFC-9A503214029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4CCE-8397-704A-A590-E31848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933F-AAED-A04E-9D85-B76334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5CD-6490-8741-8109-226771A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A303-A9F7-E847-9DCB-C6488C43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C3DA-F676-874D-B2FB-72273D2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B7FD-330E-E84E-A0ED-B9A3162B17D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55B-ACF9-C54F-868C-CC9FE54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70F5-1C76-1C4A-927D-66A2BD0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935-97FA-AA4B-B2DD-C955460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37C8-2C74-DE4C-8F9F-F062F9F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C346-425B-A246-A9AF-761A962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D66E-8AE2-7B42-965F-AA79B4D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EAB-EEB7-B440-86F8-3DE526C15E21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5-9EAE-7548-BC97-0C30FC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C42-A45C-1A43-A0D9-73A7D58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1E0E-C26C-914E-BF7A-BFA1867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9A89-53F9-BC41-BE98-AF8CB94D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38F1-770C-9548-BE7A-FCAD06C9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4DA6D-F4C3-5B41-B43D-4E0969FC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8C98-1722-704A-B97B-C6F556B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222B5-DDCB-6347-ABFA-ECD617E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ECD-5A10-CC40-9364-865C27B70F2B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FC0-847F-7E40-BEBF-AE3A58B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E873-4589-0342-A997-20408A8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D9D-44EA-8C42-AF9C-03B9440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FA73-2B03-8F45-8E51-9AC3401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A14-C67A-8B40-A332-712287EA83E1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C3E7-8CAC-CE44-BBAB-0002A3F6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FD54-4BF5-C34F-9403-0C40220A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673F-901F-F540-AE5A-2318A95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24D-B3F8-B340-AA0D-A9150B8C60C2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872-30D4-5049-B53E-1BEC97C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F23F-9E20-A448-93CB-C773CF0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FE7-4C15-3F42-92BF-A44354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D2C6-3C76-BB4E-BFAC-540F00B5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683B-D4F9-4246-9F4A-ABC5076D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2183-EEC6-134E-918B-E15944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33-57C0-054D-96B2-5D1BE07F1C5E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7E24-F79B-724F-B09E-A6F8A28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C95D-3078-2D45-8636-63C8417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338-6A70-594A-AFF6-264F765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8DAC-DEC6-CF44-9082-A8395C79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D273-E41D-C44E-9A2B-1AEF51A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66EE-A1BA-CD4D-8A09-5736BA81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5E0B-AEC8-5F43-A086-A105092AD5F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CA-5411-8348-ADAB-8088A21B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487-44A6-CE4E-949F-5D7A602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AE4F-5408-BF45-AFF6-22ACAC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5F1E-950D-2C45-8734-0E5B5B3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106F-FEC2-4F4D-8268-0A0B81BA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AB9E-35B5-774D-98D1-8B77F8595B21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8966-86C7-EF43-85AB-AABBDACB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233-4B36-1C42-B10B-1A26DDCE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512475" y="136525"/>
            <a:ext cx="11033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</a:t>
            </a:r>
            <a:endParaRPr lang="en-US" sz="3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290AE-CF54-4D47-98D9-0EEEC63E6E7B}"/>
              </a:ext>
            </a:extLst>
          </p:cNvPr>
          <p:cNvSpPr txBox="1"/>
          <p:nvPr/>
        </p:nvSpPr>
        <p:spPr>
          <a:xfrm>
            <a:off x="25195" y="6150114"/>
            <a:ext cx="6029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Colorado State University - ERHS 535 </a:t>
            </a:r>
          </a:p>
          <a:p>
            <a:r>
              <a:rPr lang="en-US" dirty="0">
                <a:solidFill>
                  <a:schemeClr val="bg1"/>
                </a:solidFill>
              </a:rPr>
              <a:t>December 14,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24A16-D7B9-F24E-90F3-4541D09A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42" t="12544" r="2280" b="3707"/>
          <a:stretch/>
        </p:blipFill>
        <p:spPr>
          <a:xfrm>
            <a:off x="757237" y="3246674"/>
            <a:ext cx="2496932" cy="2435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BFE48-4FC2-9846-9487-8F8B5DCA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1817281"/>
            <a:ext cx="7513225" cy="4904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C97C6-2106-1E4C-99D3-83D52D8D6BA0}"/>
              </a:ext>
            </a:extLst>
          </p:cNvPr>
          <p:cNvSpPr txBox="1"/>
          <p:nvPr/>
        </p:nvSpPr>
        <p:spPr>
          <a:xfrm>
            <a:off x="3828052" y="1252042"/>
            <a:ext cx="615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Kiara Hodo, Pablo Maldonado &amp; </a:t>
            </a:r>
            <a:r>
              <a:rPr lang="en-US" sz="2000" b="0" i="0" u="none" strike="noStrike" dirty="0" err="1">
                <a:solidFill>
                  <a:srgbClr val="00FF00"/>
                </a:solidFill>
                <a:effectLst/>
              </a:rPr>
              <a:t>Naly</a:t>
            </a:r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 Torres</a:t>
            </a:r>
          </a:p>
        </p:txBody>
      </p:sp>
    </p:spTree>
    <p:extLst>
      <p:ext uri="{BB962C8B-B14F-4D97-AF65-F5344CB8AC3E}">
        <p14:creationId xmlns:p14="http://schemas.microsoft.com/office/powerpoint/2010/main" val="3094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FE083-1EBE-CB4C-B153-070D3C26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0" y="1985963"/>
            <a:ext cx="10818019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Need a screenshot of </a:t>
            </a:r>
            <a:r>
              <a:rPr lang="en-US" dirty="0" err="1">
                <a:solidFill>
                  <a:schemeClr val="bg1"/>
                </a:solidFill>
              </a:rPr>
              <a:t>pablos</a:t>
            </a:r>
            <a:r>
              <a:rPr lang="en-US" dirty="0">
                <a:solidFill>
                  <a:schemeClr val="bg1"/>
                </a:solidFill>
              </a:rPr>
              <a:t> computer -&gt;black background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A6AA6-6379-C14C-9614-16A419991765}"/>
              </a:ext>
            </a:extLst>
          </p:cNvPr>
          <p:cNvSpPr txBox="1"/>
          <p:nvPr/>
        </p:nvSpPr>
        <p:spPr>
          <a:xfrm>
            <a:off x="535781" y="1301234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0" i="0" u="none" strike="noStrike" kern="1200" baseline="0" dirty="0">
                <a:solidFill>
                  <a:srgbClr val="00FF00"/>
                </a:solidFill>
                <a:latin typeface="Trebuchet MS" panose="020B0703020202090204" pitchFamily="34" charset="0"/>
              </a:rPr>
              <a:t>Cleaning the data</a:t>
            </a:r>
          </a:p>
        </p:txBody>
      </p:sp>
    </p:spTree>
    <p:extLst>
      <p:ext uri="{BB962C8B-B14F-4D97-AF65-F5344CB8AC3E}">
        <p14:creationId xmlns:p14="http://schemas.microsoft.com/office/powerpoint/2010/main" val="2384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1B497A-B3CE-8E45-B45E-CA2F731023E0}"/>
              </a:ext>
            </a:extLst>
          </p:cNvPr>
          <p:cNvSpPr txBox="1"/>
          <p:nvPr/>
        </p:nvSpPr>
        <p:spPr>
          <a:xfrm>
            <a:off x="181988" y="1200618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Map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75DFCF-2CA5-414C-B230-615F68E57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/>
          <a:stretch/>
        </p:blipFill>
        <p:spPr>
          <a:xfrm>
            <a:off x="296546" y="1739998"/>
            <a:ext cx="6993321" cy="479891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368F0-C572-D340-81F6-FE4DCD6A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9" t="7995" r="14223" b="5691"/>
          <a:stretch/>
        </p:blipFill>
        <p:spPr>
          <a:xfrm>
            <a:off x="7359608" y="1739998"/>
            <a:ext cx="4650404" cy="4694067"/>
          </a:xfrm>
          <a:prstGeom prst="rect">
            <a:avLst/>
          </a:prstGeom>
          <a:effectLst>
            <a:softEdge rad="183201"/>
          </a:effectLst>
        </p:spPr>
      </p:pic>
    </p:spTree>
    <p:extLst>
      <p:ext uri="{BB962C8B-B14F-4D97-AF65-F5344CB8AC3E}">
        <p14:creationId xmlns:p14="http://schemas.microsoft.com/office/powerpoint/2010/main" val="36484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BA22A8-7425-374C-8805-EB9F13F6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132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4A2808A-EB32-1447-8E83-976C35DA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9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F7823-C841-A04A-9FAB-39817DF7E840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F8FDD-8C19-5446-8F69-21AE0E7AA40F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Mosaic Plot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68B9-DA5F-7244-8118-15307AB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05E07F-48F8-5C48-AB0A-0249A94D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" y="1543576"/>
            <a:ext cx="5678418" cy="502229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5416D67-843F-624F-8F5E-A9F2F3F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1" y="2223658"/>
            <a:ext cx="5621512" cy="313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C654D-94C4-B14D-B386-087046BB075B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D5E3-699C-5549-8FCD-9160EA8292FD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Table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B19-7370-7946-984B-892D941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2779870" y="1194911"/>
            <a:ext cx="42835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Dataset Used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School Diversity - tidytuesdays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Key Tools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flexdashboard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ggmosaic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datatable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1A006-524F-4E43-8232-D2C4E634DA00}"/>
              </a:ext>
            </a:extLst>
          </p:cNvPr>
          <p:cNvSpPr txBox="1"/>
          <p:nvPr/>
        </p:nvSpPr>
        <p:spPr>
          <a:xfrm>
            <a:off x="7063410" y="948689"/>
            <a:ext cx="45419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Lessons Learned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BUGS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Repository Issues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Teamwork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Burn it down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948689"/>
            <a:ext cx="4283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Interactive map</a:t>
            </a:r>
          </a:p>
          <a:p>
            <a:r>
              <a:rPr lang="en-US" sz="2800" dirty="0">
                <a:solidFill>
                  <a:srgbClr val="00FF00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- Plotting markers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knitting 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CSU coordinates</a:t>
            </a:r>
            <a:endParaRPr lang="en-US" sz="2800" dirty="0">
              <a:solidFill>
                <a:srgbClr val="00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Challenges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9E93F-B6AF-4542-970B-D246D40C5407}"/>
              </a:ext>
            </a:extLst>
          </p:cNvPr>
          <p:cNvSpPr txBox="1"/>
          <p:nvPr/>
        </p:nvSpPr>
        <p:spPr>
          <a:xfrm>
            <a:off x="7726474" y="1377314"/>
            <a:ext cx="428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Joining the data</a:t>
            </a: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8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{1FF7E0E9-4703-AF4D-A4C1-12E043B14A5D}tf10001063</Template>
  <TotalTime>139</TotalTime>
  <Words>180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 Jr,Pablo</dc:creator>
  <cp:lastModifiedBy>Torres,Naly</cp:lastModifiedBy>
  <cp:revision>6</cp:revision>
  <dcterms:created xsi:type="dcterms:W3CDTF">2021-12-14T04:16:46Z</dcterms:created>
  <dcterms:modified xsi:type="dcterms:W3CDTF">2021-12-14T20:28:38Z</dcterms:modified>
</cp:coreProperties>
</file>