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8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51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91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9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70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98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01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0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99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3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92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2DC0-8978-4003-907E-C9943E8FAFA1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CD6A-FBD2-4DEB-B7A1-C189639B75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946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D4ED9F-29A7-03C5-7236-21CFBFF61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831" y="275675"/>
            <a:ext cx="7772400" cy="1655763"/>
          </a:xfrm>
        </p:spPr>
        <p:txBody>
          <a:bodyPr anchor="ctr">
            <a:normAutofit fontScale="90000"/>
          </a:bodyPr>
          <a:lstStyle/>
          <a:p>
            <a:r>
              <a:rPr lang="pl-PL" dirty="0" err="1"/>
              <a:t>Rabies</a:t>
            </a:r>
            <a:r>
              <a:rPr lang="pl-PL" dirty="0"/>
              <a:t> Data Science Project</a:t>
            </a:r>
            <a:br>
              <a:rPr lang="pl-PL" dirty="0"/>
            </a:br>
            <a:r>
              <a:rPr lang="pl-PL" sz="3600" dirty="0"/>
              <a:t>(</a:t>
            </a:r>
            <a:r>
              <a:rPr lang="en-US" sz="3600" dirty="0"/>
              <a:t>or how to admit a mistake and learn from it</a:t>
            </a:r>
            <a:r>
              <a:rPr lang="pl-PL" sz="3600" dirty="0"/>
              <a:t>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7D545E-4F9F-0504-21E4-0CF88892D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831" y="1931438"/>
            <a:ext cx="7772400" cy="4650887"/>
          </a:xfrm>
        </p:spPr>
        <p:txBody>
          <a:bodyPr anchor="t"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Working thought - there are places what the CDC specifically recommends getting vaccinated against rabies. Can I link the epidemiological data to any demographic indicator?</a:t>
            </a:r>
            <a:endParaRPr lang="pl-PL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sz="2800" dirty="0"/>
              <a:t>Databases: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l-PL" sz="2400" dirty="0"/>
              <a:t>„</a:t>
            </a:r>
            <a:r>
              <a:rPr lang="en-US" sz="2400" dirty="0"/>
              <a:t>Reported number of human rabies deaths</a:t>
            </a:r>
            <a:r>
              <a:rPr lang="pl-PL" sz="2400" dirty="0"/>
              <a:t>” from WHO Global </a:t>
            </a:r>
            <a:r>
              <a:rPr lang="pl-PL" sz="2400" dirty="0" err="1"/>
              <a:t>Health</a:t>
            </a:r>
            <a:r>
              <a:rPr lang="pl-PL" sz="2400" dirty="0"/>
              <a:t> </a:t>
            </a:r>
            <a:r>
              <a:rPr lang="pl-PL" sz="2400" dirty="0" err="1"/>
              <a:t>Observatory</a:t>
            </a:r>
            <a:endParaRPr lang="pl-PL" sz="2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l-PL" sz="2400" dirty="0"/>
              <a:t>„Human Development World Index” from </a:t>
            </a:r>
            <a:r>
              <a:rPr lang="pl-PL" sz="2400" dirty="0" err="1"/>
              <a:t>Kaggle</a:t>
            </a:r>
            <a:r>
              <a:rPr lang="pl-PL" sz="2400" dirty="0"/>
              <a:t> (d</a:t>
            </a:r>
            <a:r>
              <a:rPr lang="en-US" sz="2400" dirty="0" err="1"/>
              <a:t>ataset</a:t>
            </a:r>
            <a:r>
              <a:rPr lang="en-US" sz="2400" dirty="0"/>
              <a:t> is created from Human Development Reports</a:t>
            </a:r>
            <a:r>
              <a:rPr lang="pl-PL" sz="2400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Thesis - the lower the HDI the higher the </a:t>
            </a:r>
            <a:r>
              <a:rPr lang="pl-PL" sz="2800" dirty="0" err="1"/>
              <a:t>rabies</a:t>
            </a:r>
            <a:r>
              <a:rPr lang="pl-PL" sz="2800" dirty="0"/>
              <a:t> </a:t>
            </a:r>
            <a:r>
              <a:rPr lang="en-US" sz="2800" dirty="0"/>
              <a:t>death rate</a:t>
            </a:r>
            <a:endParaRPr lang="pl-PL" sz="2800" dirty="0"/>
          </a:p>
          <a:p>
            <a:pPr algn="l"/>
            <a:endParaRPr lang="pl-PL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33147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63A9EB0-9B29-95D0-2740-60CF524E84F6}"/>
              </a:ext>
            </a:extLst>
          </p:cNvPr>
          <p:cNvSpPr txBox="1"/>
          <p:nvPr/>
        </p:nvSpPr>
        <p:spPr>
          <a:xfrm>
            <a:off x="494523" y="447869"/>
            <a:ext cx="79870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Loading R essential </a:t>
            </a:r>
            <a:r>
              <a:rPr lang="pl-PL" sz="2800" dirty="0"/>
              <a:t>„</a:t>
            </a:r>
            <a:r>
              <a:rPr lang="en-US" sz="2800" dirty="0" err="1"/>
              <a:t>tidyverse</a:t>
            </a:r>
            <a:r>
              <a:rPr lang="pl-PL" sz="2800" dirty="0"/>
              <a:t>”</a:t>
            </a:r>
            <a:r>
              <a:rPr lang="en-US" sz="2800" dirty="0"/>
              <a:t> packages and </a:t>
            </a:r>
            <a:r>
              <a:rPr lang="pl-PL" sz="2800" dirty="0"/>
              <a:t>„</a:t>
            </a:r>
            <a:r>
              <a:rPr lang="en-US" sz="2800" dirty="0" err="1"/>
              <a:t>data.table</a:t>
            </a:r>
            <a:r>
              <a:rPr lang="pl-PL" sz="2800" dirty="0"/>
              <a:t>”</a:t>
            </a:r>
            <a:r>
              <a:rPr lang="en-US" sz="2800" dirty="0"/>
              <a:t> for fast reading tables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</a:t>
            </a:r>
            <a:r>
              <a:rPr lang="en-US" sz="2800" dirty="0" err="1"/>
              <a:t>skimr</a:t>
            </a:r>
            <a:r>
              <a:rPr lang="en-US" sz="2800" dirty="0"/>
              <a:t> package to summary data tables and overview missing values,</a:t>
            </a:r>
            <a:r>
              <a:rPr lang="pl-PL" sz="2800" dirty="0"/>
              <a:t> </a:t>
            </a:r>
            <a:r>
              <a:rPr lang="en-US" sz="2800" dirty="0"/>
              <a:t># duplicates and other information, janitor package to help tidying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Discovering a lot of </a:t>
            </a:r>
            <a:r>
              <a:rPr lang="pl-PL" sz="2800" dirty="0" err="1"/>
              <a:t>NA’s</a:t>
            </a:r>
            <a:r>
              <a:rPr lang="pl-PL" sz="2800" dirty="0"/>
              <a:t> in </a:t>
            </a:r>
            <a:r>
              <a:rPr lang="pl-PL" sz="2800" dirty="0" err="1"/>
              <a:t>human_rabies_death</a:t>
            </a:r>
            <a:r>
              <a:rPr lang="pl-PL" sz="2800" dirty="0"/>
              <a:t> </a:t>
            </a:r>
            <a:r>
              <a:rPr lang="pl-PL" sz="2800" dirty="0" err="1"/>
              <a:t>death</a:t>
            </a:r>
            <a:r>
              <a:rPr lang="pl-PL" sz="2800" dirty="0"/>
              <a:t> </a:t>
            </a:r>
            <a:r>
              <a:rPr lang="pl-PL" sz="2800" dirty="0" err="1"/>
              <a:t>count</a:t>
            </a:r>
            <a:r>
              <a:rPr lang="pl-PL" sz="2800" dirty="0"/>
              <a:t> – I </a:t>
            </a:r>
            <a:r>
              <a:rPr lang="pl-PL" sz="2800" dirty="0" err="1"/>
              <a:t>decided</a:t>
            </a:r>
            <a:r>
              <a:rPr lang="pl-PL" sz="2800" dirty="0"/>
              <a:t> to </a:t>
            </a:r>
            <a:r>
              <a:rPr lang="pl-PL" sz="2800" dirty="0" err="1"/>
              <a:t>continue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Strenuous</a:t>
            </a:r>
            <a:r>
              <a:rPr lang="pl-PL" sz="2800" dirty="0"/>
              <a:t> </a:t>
            </a:r>
            <a:r>
              <a:rPr lang="pl-PL" sz="2800" dirty="0" err="1"/>
              <a:t>tidying</a:t>
            </a:r>
            <a:r>
              <a:rPr lang="pl-PL" sz="2800" dirty="0"/>
              <a:t> of </a:t>
            </a:r>
            <a:r>
              <a:rPr lang="pl-PL" sz="2800" dirty="0" err="1"/>
              <a:t>hdi</a:t>
            </a:r>
            <a:r>
              <a:rPr lang="pl-PL" sz="2800" dirty="0"/>
              <a:t> </a:t>
            </a:r>
            <a:r>
              <a:rPr lang="pl-PL" sz="2800" dirty="0" err="1"/>
              <a:t>database</a:t>
            </a:r>
            <a:r>
              <a:rPr lang="pl-PL" sz="2800" dirty="0"/>
              <a:t> – </a:t>
            </a:r>
            <a:r>
              <a:rPr lang="pl-PL" sz="2800" dirty="0" err="1"/>
              <a:t>pivoting</a:t>
            </a:r>
            <a:r>
              <a:rPr lang="pl-PL" sz="2800" dirty="0"/>
              <a:t> </a:t>
            </a:r>
            <a:r>
              <a:rPr lang="pl-PL" sz="2800" dirty="0" err="1"/>
              <a:t>longer</a:t>
            </a:r>
            <a:r>
              <a:rPr lang="pl-PL" sz="2800" dirty="0"/>
              <a:t> on </a:t>
            </a:r>
            <a:r>
              <a:rPr lang="pl-PL" sz="2800" dirty="0" err="1"/>
              <a:t>almost</a:t>
            </a:r>
            <a:r>
              <a:rPr lang="pl-PL" sz="2800" dirty="0"/>
              <a:t> 1000 </a:t>
            </a:r>
            <a:r>
              <a:rPr lang="pl-PL" sz="2800" dirty="0" err="1"/>
              <a:t>columns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Checking if country names</a:t>
            </a:r>
            <a:r>
              <a:rPr lang="pl-PL" sz="2800" dirty="0"/>
              <a:t> and country </a:t>
            </a:r>
            <a:r>
              <a:rPr lang="pl-PL" sz="2800" dirty="0" err="1"/>
              <a:t>codes</a:t>
            </a:r>
            <a:r>
              <a:rPr lang="en-US" sz="2800" dirty="0"/>
              <a:t> are equivalent</a:t>
            </a:r>
            <a:r>
              <a:rPr lang="pl-PL" sz="2800" dirty="0"/>
              <a:t> </a:t>
            </a:r>
            <a:r>
              <a:rPr lang="pl-PL" sz="2800" dirty="0" err="1"/>
              <a:t>using</a:t>
            </a:r>
            <a:r>
              <a:rPr lang="pl-PL" sz="2800" dirty="0"/>
              <a:t> „</a:t>
            </a:r>
            <a:r>
              <a:rPr lang="pl-PL" sz="2800" dirty="0" err="1"/>
              <a:t>countrycode</a:t>
            </a:r>
            <a:r>
              <a:rPr lang="pl-PL" sz="2800" dirty="0"/>
              <a:t>” </a:t>
            </a:r>
            <a:r>
              <a:rPr lang="pl-PL" sz="2800" dirty="0" err="1"/>
              <a:t>library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Left</a:t>
            </a:r>
            <a:r>
              <a:rPr lang="pl-PL" sz="2800" dirty="0"/>
              <a:t> </a:t>
            </a:r>
            <a:r>
              <a:rPr lang="pl-PL" sz="2800" dirty="0" err="1"/>
              <a:t>joining</a:t>
            </a:r>
            <a:r>
              <a:rPr lang="pl-PL" sz="2800" dirty="0"/>
              <a:t> by country and </a:t>
            </a:r>
            <a:r>
              <a:rPr lang="pl-PL" sz="2800" dirty="0" err="1"/>
              <a:t>year</a:t>
            </a:r>
            <a:r>
              <a:rPr lang="pl-PL" sz="2800" dirty="0"/>
              <a:t>, </a:t>
            </a:r>
            <a:r>
              <a:rPr lang="pl-PL" sz="2800" dirty="0" err="1"/>
              <a:t>filtering</a:t>
            </a:r>
            <a:r>
              <a:rPr lang="pl-PL" sz="2800" dirty="0"/>
              <a:t> out </a:t>
            </a:r>
            <a:r>
              <a:rPr lang="pl-PL" sz="2800" dirty="0" err="1"/>
              <a:t>rows</a:t>
            </a:r>
            <a:r>
              <a:rPr lang="pl-PL" sz="2800" dirty="0"/>
              <a:t> with 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China, </a:t>
            </a:r>
            <a:r>
              <a:rPr lang="pl-PL" sz="2800" dirty="0" err="1"/>
              <a:t>India</a:t>
            </a:r>
            <a:r>
              <a:rPr lang="pl-PL" sz="2800" dirty="0"/>
              <a:t>, </a:t>
            </a:r>
            <a:r>
              <a:rPr lang="pl-PL" sz="2800" dirty="0" err="1"/>
              <a:t>Philippines</a:t>
            </a:r>
            <a:r>
              <a:rPr lang="pl-PL" sz="2800" dirty="0"/>
              <a:t> - </a:t>
            </a:r>
            <a:r>
              <a:rPr lang="pl-PL" sz="2800" dirty="0" err="1"/>
              <a:t>outliers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542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EAF89EE8-3E33-5630-4904-8BC3AE74CF99}"/>
              </a:ext>
            </a:extLst>
          </p:cNvPr>
          <p:cNvSpPr txBox="1"/>
          <p:nvPr/>
        </p:nvSpPr>
        <p:spPr>
          <a:xfrm>
            <a:off x="550506" y="5477070"/>
            <a:ext cx="81736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T</a:t>
            </a:r>
            <a:r>
              <a:rPr lang="en-US" sz="2800" dirty="0" err="1"/>
              <a:t>emptation</a:t>
            </a:r>
            <a:r>
              <a:rPr lang="en-US" sz="2800" dirty="0"/>
              <a:t> to manipulate data to suit a thesis</a:t>
            </a: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Time to step </a:t>
            </a:r>
            <a:r>
              <a:rPr lang="pl-PL" sz="2800" dirty="0" err="1"/>
              <a:t>back</a:t>
            </a:r>
            <a:r>
              <a:rPr lang="pl-PL" sz="28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531D22E-111D-DB63-1B2F-D8D9E3E34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6" y="373922"/>
            <a:ext cx="7693092" cy="510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63A9EB0-9B29-95D0-2740-60CF524E84F6}"/>
              </a:ext>
            </a:extLst>
          </p:cNvPr>
          <p:cNvSpPr txBox="1"/>
          <p:nvPr/>
        </p:nvSpPr>
        <p:spPr>
          <a:xfrm>
            <a:off x="494523" y="391885"/>
            <a:ext cx="7987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China, India and Philippines deserve their own graphs</a:t>
            </a:r>
            <a:endParaRPr lang="pl-PL" sz="28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D64FAC8-502F-8383-B655-9B6628D66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1" y="1441602"/>
            <a:ext cx="6214188" cy="412213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33CE27C-2CDB-B7AD-16C4-0F599FC281BD}"/>
              </a:ext>
            </a:extLst>
          </p:cNvPr>
          <p:cNvSpPr txBox="1"/>
          <p:nvPr/>
        </p:nvSpPr>
        <p:spPr>
          <a:xfrm>
            <a:off x="494523" y="5587384"/>
            <a:ext cx="78657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Interactive </a:t>
            </a:r>
            <a:r>
              <a:rPr lang="pl-PL" sz="2800" dirty="0" err="1"/>
              <a:t>world</a:t>
            </a:r>
            <a:r>
              <a:rPr lang="pl-PL" sz="2800" dirty="0"/>
              <a:t> map </a:t>
            </a:r>
            <a:r>
              <a:rPr lang="pl-PL" sz="2800" dirty="0" err="1"/>
              <a:t>graph</a:t>
            </a:r>
            <a:r>
              <a:rPr lang="pl-PL" sz="2800" dirty="0"/>
              <a:t> with 2021 </a:t>
            </a:r>
            <a:r>
              <a:rPr lang="pl-PL" sz="2800" dirty="0" err="1"/>
              <a:t>human</a:t>
            </a:r>
            <a:r>
              <a:rPr lang="pl-PL" sz="2800" dirty="0"/>
              <a:t> </a:t>
            </a:r>
            <a:r>
              <a:rPr lang="pl-PL" sz="2800" dirty="0" err="1"/>
              <a:t>rabies</a:t>
            </a:r>
            <a:r>
              <a:rPr lang="pl-PL" sz="2800" dirty="0"/>
              <a:t> </a:t>
            </a:r>
            <a:r>
              <a:rPr lang="pl-PL" sz="2800" dirty="0" err="1"/>
              <a:t>death</a:t>
            </a:r>
            <a:r>
              <a:rPr lang="pl-PL" sz="2800" dirty="0"/>
              <a:t> data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478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3E7CD8-5C69-E1EA-8F00-266E1FDE5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49" y="294336"/>
            <a:ext cx="7772400" cy="977025"/>
          </a:xfrm>
        </p:spPr>
        <p:txBody>
          <a:bodyPr/>
          <a:lstStyle/>
          <a:p>
            <a:r>
              <a:rPr lang="pl-PL" dirty="0" err="1"/>
              <a:t>Conclusions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6EBD9A-5A52-D3CC-9571-607D42202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49" y="1460451"/>
            <a:ext cx="8215604" cy="3937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A lot of missing data from </a:t>
            </a:r>
            <a:r>
              <a:rPr lang="pl-PL" sz="2800" dirty="0" err="1"/>
              <a:t>low</a:t>
            </a:r>
            <a:r>
              <a:rPr lang="pl-PL" sz="2800" dirty="0"/>
              <a:t> country development </a:t>
            </a:r>
            <a:r>
              <a:rPr lang="pl-PL" sz="2800" dirty="0" err="1"/>
              <a:t>group</a:t>
            </a:r>
            <a:r>
              <a:rPr lang="pl-PL" sz="2800" dirty="0"/>
              <a:t> - </a:t>
            </a:r>
            <a:r>
              <a:rPr lang="pl-PL" sz="2800" dirty="0" err="1"/>
              <a:t>presumably</a:t>
            </a:r>
            <a:r>
              <a:rPr lang="pl-PL" sz="2800" dirty="0"/>
              <a:t> </a:t>
            </a:r>
            <a:r>
              <a:rPr lang="pl-PL" sz="2800" dirty="0" err="1"/>
              <a:t>because</a:t>
            </a:r>
            <a:r>
              <a:rPr lang="pl-PL" sz="2800" dirty="0"/>
              <a:t> </a:t>
            </a:r>
            <a:r>
              <a:rPr lang="pl-PL" sz="2800" dirty="0" err="1"/>
              <a:t>lower</a:t>
            </a:r>
            <a:r>
              <a:rPr lang="pl-PL" sz="2800" dirty="0"/>
              <a:t> </a:t>
            </a:r>
            <a:r>
              <a:rPr lang="pl-PL" sz="2800" dirty="0" err="1"/>
              <a:t>developed</a:t>
            </a:r>
            <a:r>
              <a:rPr lang="pl-PL" sz="2800" dirty="0"/>
              <a:t> </a:t>
            </a:r>
            <a:r>
              <a:rPr lang="pl-PL" sz="2800" dirty="0" err="1"/>
              <a:t>countries</a:t>
            </a:r>
            <a:r>
              <a:rPr lang="pl-PL" sz="2800" dirty="0"/>
              <a:t>, </a:t>
            </a:r>
            <a:r>
              <a:rPr lang="pl-PL" sz="2800" dirty="0" err="1"/>
              <a:t>especially</a:t>
            </a:r>
            <a:r>
              <a:rPr lang="pl-PL" sz="2800" dirty="0"/>
              <a:t> from </a:t>
            </a:r>
            <a:r>
              <a:rPr lang="pl-PL" sz="2800" dirty="0" err="1"/>
              <a:t>Afrika</a:t>
            </a:r>
            <a:r>
              <a:rPr lang="pl-PL" sz="2800" dirty="0"/>
              <a:t>, do not report </a:t>
            </a:r>
            <a:r>
              <a:rPr lang="pl-PL" sz="2800" dirty="0" err="1"/>
              <a:t>their</a:t>
            </a:r>
            <a:r>
              <a:rPr lang="pl-PL" sz="2800" dirty="0"/>
              <a:t> </a:t>
            </a:r>
            <a:r>
              <a:rPr lang="pl-PL" sz="2800" dirty="0" err="1"/>
              <a:t>human</a:t>
            </a:r>
            <a:r>
              <a:rPr lang="pl-PL" sz="2800" dirty="0"/>
              <a:t> </a:t>
            </a:r>
            <a:r>
              <a:rPr lang="pl-PL" sz="2800" dirty="0" err="1"/>
              <a:t>rabies</a:t>
            </a:r>
            <a:r>
              <a:rPr lang="pl-PL" sz="2800" dirty="0"/>
              <a:t> </a:t>
            </a:r>
            <a:r>
              <a:rPr lang="pl-PL" sz="2800" dirty="0" err="1"/>
              <a:t>deaths</a:t>
            </a:r>
            <a:endParaRPr lang="pl-PL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China and India significantly reduce human rabies deaths, Philippines still struggling</a:t>
            </a:r>
            <a:endParaRPr lang="pl-PL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P</a:t>
            </a:r>
            <a:r>
              <a:rPr lang="en-US" sz="2800" dirty="0" err="1"/>
              <a:t>lenty</a:t>
            </a:r>
            <a:r>
              <a:rPr lang="en-US" sz="2800" dirty="0"/>
              <a:t> of room for future research</a:t>
            </a:r>
            <a:r>
              <a:rPr lang="pl-PL" sz="2800" dirty="0"/>
              <a:t> – </a:t>
            </a:r>
            <a:r>
              <a:rPr lang="pl-PL" sz="2800" dirty="0" err="1"/>
              <a:t>rabies</a:t>
            </a:r>
            <a:r>
              <a:rPr lang="pl-PL" sz="2800" dirty="0"/>
              <a:t> in </a:t>
            </a:r>
            <a:r>
              <a:rPr lang="pl-PL" sz="2800" dirty="0" err="1"/>
              <a:t>animals</a:t>
            </a:r>
            <a:r>
              <a:rPr lang="pl-PL" sz="2800" dirty="0"/>
              <a:t> (</a:t>
            </a:r>
            <a:r>
              <a:rPr lang="pl-PL" sz="2800" dirty="0" err="1"/>
              <a:t>dogs</a:t>
            </a:r>
            <a:r>
              <a:rPr lang="pl-PL" sz="2800" dirty="0"/>
              <a:t>) vs </a:t>
            </a:r>
            <a:r>
              <a:rPr lang="pl-PL" sz="2800" dirty="0" err="1"/>
              <a:t>various</a:t>
            </a:r>
            <a:r>
              <a:rPr lang="pl-PL" sz="2800" dirty="0"/>
              <a:t> </a:t>
            </a:r>
            <a:r>
              <a:rPr lang="pl-PL" sz="2800" dirty="0" err="1"/>
              <a:t>indicators</a:t>
            </a:r>
            <a:r>
              <a:rPr lang="pl-PL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96089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</TotalTime>
  <Words>284</Words>
  <Application>Microsoft Office PowerPoint</Application>
  <PresentationFormat>Pokaz na ekranie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Rabies Data Science Project (or how to admit a mistake and learn from it)</vt:lpstr>
      <vt:lpstr>Prezentacja programu PowerPoint</vt:lpstr>
      <vt:lpstr>Prezentacja programu PowerPoint</vt:lpstr>
      <vt:lpstr>Prezentacja programu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Maguś</dc:creator>
  <cp:lastModifiedBy>Maguś</cp:lastModifiedBy>
  <cp:revision>2</cp:revision>
  <dcterms:created xsi:type="dcterms:W3CDTF">2024-08-21T06:41:16Z</dcterms:created>
  <dcterms:modified xsi:type="dcterms:W3CDTF">2024-08-21T10:17:57Z</dcterms:modified>
</cp:coreProperties>
</file>