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62D4-FBEA-48B8-ADB3-041CF67B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EBF25-A7B9-4137-BE8C-3BE397A2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6CF-E1A0-4202-A785-595306BD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34A09-1418-4CB9-89BB-D8535AA3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2526-F893-4BE5-BB76-20D92C80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120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3B6C-242A-4AE7-A324-5CFACC0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D1D2-F581-4CCC-A8E1-A32381F0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A640-22C3-4595-A6DE-5092CB5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EB23-483B-4F3D-81A0-CCC0D6F2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E2CA-BC18-4C4A-84E7-8C4331A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37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70DDB-EB64-4A2E-B069-84E36B6C7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B6453-BE7B-46C9-A753-C06E00DC7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C174-4F8D-4125-B430-A74D4F51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AF6D-C4D1-467C-9AD5-64E6E8C9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9E9F-A1C0-4833-A9B1-80C53270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488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2657-1BB6-4126-839F-0411D189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FC60-6A65-4508-8D52-EAB84C06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FC22-AAF6-42B0-9498-9C80590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BBD17-EABC-4000-BA62-F63D3D7F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08FA-F7B1-4531-94FA-AE59E326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46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FF55-A5C3-4A37-ADCB-16AE101B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ACC9-88AB-4A18-88F3-8E8FED5D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AFE6-4DDA-4D84-992B-73F0CA4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9ECE-E0E8-4FE6-9C13-009D9343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2762-ECB1-45EA-A456-129C454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8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671A-FB9B-4E8B-938B-82B8DABC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488F-8F36-402B-84B6-B5692EA3F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FCEDE-84AE-422B-B6B0-135F6794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B510-341C-4C66-A09B-CB8F0113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3EE0-7F0F-4B3B-AAC1-F4EEE4F9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689B-CAE0-49C4-B777-D24ACBE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41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74B7-6508-48C2-B936-5C7D95B1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CE3C-48DF-4E75-9958-E6115E0C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6451-CB96-4ECC-B770-10A73117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42BC2-0B4B-45B2-BAC5-E6899A23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8EBE5-2BB7-4ACF-A511-5B61597A9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64E10-E9BF-470B-8886-A3CEEAD0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C4A03-D920-48BE-ADB2-4CBDD94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5733E-A790-453C-A7D5-CEC1AF1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40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0422-EF05-4568-9563-EAB0B393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05D22-3CE4-472F-9910-F65C2BA1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B330C-7E09-4C95-8C76-6A2E0B6E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E119-2B25-40CB-B957-D46DFC1B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50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BB9D6-AC48-4E88-897B-FCF0C5B4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27599-ABFD-4DF2-877D-0E957FDF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81AB-8151-4070-BE0A-1B9546D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64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5B20-6E7F-49A2-BC8E-16B5CB44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BD3E-CCD0-402C-A625-69C13BA1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657E4-7F23-4FDA-9A04-9DDB041F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F33E-459C-4776-B5FE-3B5FCE9E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557E-2F30-406E-94FD-D848CE7D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6B9B-291F-4F80-85EC-F4A6F8B7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699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EC7E-CA3E-4E26-B79E-B1A87B24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8E617-B4D1-41D9-B816-2F693FFD3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4AF39-40C2-4501-9876-BAD0A7552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294D-4027-4C68-881F-24880E86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083A9-CAA5-4863-BFD1-2DFFE5AF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14BB-B23A-416C-83B3-8926FE8F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86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AE243-A726-4FBE-8C42-C5133F31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86E4-A76F-44B3-9CB8-5CBCD3C0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C8C6-95CF-4A8E-9A2F-C1E7C6DA3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0F964-A887-4CF4-A5A3-E47D8544F3A1}" type="datetimeFigureOut">
              <a:rPr lang="en-PH" smtClean="0"/>
              <a:t>12/07/2019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CF93-8729-47EB-AB39-2A968B572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2EA2-AD36-4BD7-937E-084F0F51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72A3-5C65-4F67-A9EF-DA87F887A7C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90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FA87-2A81-45CB-BB83-6532DD46C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PNR Commuters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81991-104A-4DA6-B20E-FAE96276E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Need Finding Activity</a:t>
            </a:r>
          </a:p>
        </p:txBody>
      </p:sp>
    </p:spTree>
    <p:extLst>
      <p:ext uri="{BB962C8B-B14F-4D97-AF65-F5344CB8AC3E}">
        <p14:creationId xmlns:p14="http://schemas.microsoft.com/office/powerpoint/2010/main" val="89013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PNR Commuters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PNR Commuters</dc:title>
  <dc:creator>Edward Angelo Sagmit</dc:creator>
  <cp:lastModifiedBy>Edward Angelo Sagmit</cp:lastModifiedBy>
  <cp:revision>1</cp:revision>
  <dcterms:created xsi:type="dcterms:W3CDTF">2019-07-12T05:50:46Z</dcterms:created>
  <dcterms:modified xsi:type="dcterms:W3CDTF">2019-07-12T06:23:39Z</dcterms:modified>
</cp:coreProperties>
</file>