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3" r:id="rId2"/>
    <p:sldId id="256" r:id="rId3"/>
    <p:sldId id="264" r:id="rId4"/>
    <p:sldId id="265" r:id="rId5"/>
    <p:sldId id="261" r:id="rId6"/>
    <p:sldId id="266" r:id="rId7"/>
    <p:sldId id="258" r:id="rId8"/>
    <p:sldId id="267" r:id="rId9"/>
    <p:sldId id="268" r:id="rId10"/>
    <p:sldId id="269" r:id="rId11"/>
    <p:sldId id="270" r:id="rId12"/>
    <p:sldId id="259" r:id="rId13"/>
    <p:sldId id="260" r:id="rId14"/>
    <p:sldId id="262" r:id="rId1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Dorothy Manalang" initials="PDM" lastIdx="2" clrIdx="0">
    <p:extLst>
      <p:ext uri="{19B8F6BF-5375-455C-9EA6-DF929625EA0E}">
        <p15:presenceInfo xmlns:p15="http://schemas.microsoft.com/office/powerpoint/2012/main" userId="S::pmmanalang@student.apc.edu.ph::65ee1865-dcb1-494e-9cfe-8ba87f0d98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660"/>
  </p:normalViewPr>
  <p:slideViewPr>
    <p:cSldViewPr snapToGrid="0">
      <p:cViewPr varScale="1">
        <p:scale>
          <a:sx n="42" d="100"/>
          <a:sy n="42" d="100"/>
        </p:scale>
        <p:origin x="20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53AAB-073B-4A39-B346-AAA79C699FE1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A386A-4BDD-4735-BD69-0620A83CCA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74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17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522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628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731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836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You are registered!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92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885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188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99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344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159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55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44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66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43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3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487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665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78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70E1-BC20-4A30-985C-74BC63F7E37E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99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92E2A4-9E10-4FC4-9E06-AAB1EB61554D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D9860D4E-40DF-4141-B4F5-CDF5C6186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148999" y="1560560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6" name="Rectangle: Rounded Corners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F356348-5EE7-4129-8ADA-907B263AF35C}"/>
              </a:ext>
            </a:extLst>
          </p:cNvPr>
          <p:cNvSpPr/>
          <p:nvPr/>
        </p:nvSpPr>
        <p:spPr>
          <a:xfrm>
            <a:off x="1547052" y="5608310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</a:t>
            </a:r>
          </a:p>
        </p:txBody>
      </p:sp>
      <p:sp>
        <p:nvSpPr>
          <p:cNvPr id="7" name="Rectangle: Rounded Corners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269B2CB-44A7-4D3F-97A0-612D25B34444}"/>
              </a:ext>
            </a:extLst>
          </p:cNvPr>
          <p:cNvSpPr/>
          <p:nvPr/>
        </p:nvSpPr>
        <p:spPr>
          <a:xfrm>
            <a:off x="1547052" y="6799369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up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F1952B3-F10A-4349-A338-3A71699A0A8E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99F15-32F3-4F75-807C-41C8475FBF42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0A3B1-F0E9-41E5-95FA-A796E9CAAE40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50589-3B34-4267-B3CC-7A2203F682EA}"/>
              </a:ext>
            </a:extLst>
          </p:cNvPr>
          <p:cNvSpPr txBox="1"/>
          <p:nvPr/>
        </p:nvSpPr>
        <p:spPr>
          <a:xfrm>
            <a:off x="1444157" y="4490102"/>
            <a:ext cx="3957174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265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Welcome!!!</a:t>
            </a:r>
          </a:p>
        </p:txBody>
      </p:sp>
    </p:spTree>
    <p:extLst>
      <p:ext uri="{BB962C8B-B14F-4D97-AF65-F5344CB8AC3E}">
        <p14:creationId xmlns:p14="http://schemas.microsoft.com/office/powerpoint/2010/main" val="171740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56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98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6B8D6C-0D5E-432D-8D71-1611AB0B01F9}"/>
              </a:ext>
            </a:extLst>
          </p:cNvPr>
          <p:cNvSpPr/>
          <p:nvPr/>
        </p:nvSpPr>
        <p:spPr>
          <a:xfrm>
            <a:off x="-643714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E762F9-498B-4E10-82BC-CF60CB719287}"/>
              </a:ext>
            </a:extLst>
          </p:cNvPr>
          <p:cNvSpPr/>
          <p:nvPr/>
        </p:nvSpPr>
        <p:spPr>
          <a:xfrm>
            <a:off x="7009485" y="346922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57B1D36-AD78-4A63-8BEA-CA805D204576}"/>
              </a:ext>
            </a:extLst>
          </p:cNvPr>
          <p:cNvSpPr/>
          <p:nvPr/>
        </p:nvSpPr>
        <p:spPr>
          <a:xfrm rot="16200000">
            <a:off x="-4611706" y="10263128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84CA95-3DFE-4B54-9406-1A183F868DA4}"/>
              </a:ext>
            </a:extLst>
          </p:cNvPr>
          <p:cNvSpPr/>
          <p:nvPr/>
        </p:nvSpPr>
        <p:spPr>
          <a:xfrm>
            <a:off x="-2476685" y="10218487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4B5D10-648C-44C4-8F36-3758927BEF48}"/>
              </a:ext>
            </a:extLst>
          </p:cNvPr>
          <p:cNvSpPr/>
          <p:nvPr/>
        </p:nvSpPr>
        <p:spPr>
          <a:xfrm>
            <a:off x="-3566515" y="10237844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32E519A-74BD-4DD9-920E-93B9DE299797}"/>
              </a:ext>
            </a:extLst>
          </p:cNvPr>
          <p:cNvSpPr/>
          <p:nvPr/>
        </p:nvSpPr>
        <p:spPr>
          <a:xfrm rot="16200000">
            <a:off x="2185178" y="10243770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53A39-4263-4A2C-81AD-C252015B4B6C}"/>
              </a:ext>
            </a:extLst>
          </p:cNvPr>
          <p:cNvSpPr/>
          <p:nvPr/>
        </p:nvSpPr>
        <p:spPr>
          <a:xfrm>
            <a:off x="4320198" y="10199129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30DD16-95BC-46A5-87D6-8CFD8CD7C0FA}"/>
              </a:ext>
            </a:extLst>
          </p:cNvPr>
          <p:cNvSpPr/>
          <p:nvPr/>
        </p:nvSpPr>
        <p:spPr>
          <a:xfrm>
            <a:off x="3230369" y="10218487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E25B372-7D73-4DD2-8B91-EEE4AEE7E2A9}"/>
              </a:ext>
            </a:extLst>
          </p:cNvPr>
          <p:cNvSpPr/>
          <p:nvPr/>
        </p:nvSpPr>
        <p:spPr>
          <a:xfrm rot="16200000">
            <a:off x="8896456" y="10282484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8CAD43-ABF3-4412-806E-82761C828F39}"/>
              </a:ext>
            </a:extLst>
          </p:cNvPr>
          <p:cNvSpPr/>
          <p:nvPr/>
        </p:nvSpPr>
        <p:spPr>
          <a:xfrm>
            <a:off x="11031485" y="10237844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324204-1F45-4EBC-B77F-B47540969C71}"/>
              </a:ext>
            </a:extLst>
          </p:cNvPr>
          <p:cNvSpPr/>
          <p:nvPr/>
        </p:nvSpPr>
        <p:spPr>
          <a:xfrm>
            <a:off x="9941656" y="1025720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pic>
        <p:nvPicPr>
          <p:cNvPr id="42" name="Picture 41" descr="Related image">
            <a:extLst>
              <a:ext uri="{FF2B5EF4-FFF2-40B4-BE49-F238E27FC236}">
                <a16:creationId xmlns:a16="http://schemas.microsoft.com/office/drawing/2014/main" id="{B44E2554-64E0-4E6D-8284-68C1126C3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-5516228" y="1187197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04D52B-36A3-4089-A3F1-FCD5E22A413C}"/>
              </a:ext>
            </a:extLst>
          </p:cNvPr>
          <p:cNvCxnSpPr/>
          <p:nvPr/>
        </p:nvCxnSpPr>
        <p:spPr>
          <a:xfrm>
            <a:off x="-5730694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Related image">
            <a:extLst>
              <a:ext uri="{FF2B5EF4-FFF2-40B4-BE49-F238E27FC236}">
                <a16:creationId xmlns:a16="http://schemas.microsoft.com/office/drawing/2014/main" id="{31257169-5FD6-4CB9-A569-F4E9C7B84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1069826" y="1187197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B69FA6D-A27E-41DE-8531-6814F005C946}"/>
              </a:ext>
            </a:extLst>
          </p:cNvPr>
          <p:cNvSpPr txBox="1"/>
          <p:nvPr/>
        </p:nvSpPr>
        <p:spPr>
          <a:xfrm>
            <a:off x="2453252" y="1248529"/>
            <a:ext cx="3733893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65" b="1" spc="533" dirty="0"/>
              <a:t>Method of Payment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51FFE1-F565-4638-8342-33E42A9833AE}"/>
              </a:ext>
            </a:extLst>
          </p:cNvPr>
          <p:cNvCxnSpPr/>
          <p:nvPr/>
        </p:nvCxnSpPr>
        <p:spPr>
          <a:xfrm>
            <a:off x="990785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Related image">
            <a:extLst>
              <a:ext uri="{FF2B5EF4-FFF2-40B4-BE49-F238E27FC236}">
                <a16:creationId xmlns:a16="http://schemas.microsoft.com/office/drawing/2014/main" id="{748F18A5-021D-487E-AC58-C82859A21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7722832" y="1187197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8D902CB-9F24-44CE-9829-724CA4C9A95B}"/>
              </a:ext>
            </a:extLst>
          </p:cNvPr>
          <p:cNvSpPr txBox="1"/>
          <p:nvPr/>
        </p:nvSpPr>
        <p:spPr>
          <a:xfrm>
            <a:off x="-4262748" y="1084388"/>
            <a:ext cx="3733893" cy="173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552" b="1" spc="533" dirty="0"/>
              <a:t>Upcoming Train Schedule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7472B93-00B8-4EA1-8452-B4DF6E6250BF}"/>
              </a:ext>
            </a:extLst>
          </p:cNvPr>
          <p:cNvCxnSpPr/>
          <p:nvPr/>
        </p:nvCxnSpPr>
        <p:spPr>
          <a:xfrm>
            <a:off x="7702072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82AA9E9-A67A-4F46-949A-4F87A84BFD2F}"/>
              </a:ext>
            </a:extLst>
          </p:cNvPr>
          <p:cNvSpPr/>
          <p:nvPr/>
        </p:nvSpPr>
        <p:spPr>
          <a:xfrm>
            <a:off x="8779602" y="9008654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Done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55B850-39DC-438E-B2AF-B9C7E1B9ACEB}"/>
              </a:ext>
            </a:extLst>
          </p:cNvPr>
          <p:cNvSpPr txBox="1"/>
          <p:nvPr/>
        </p:nvSpPr>
        <p:spPr>
          <a:xfrm>
            <a:off x="-5256817" y="3233443"/>
            <a:ext cx="1379480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Train No.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5010A08-F95C-4BC6-BA60-943F9C76C50B}"/>
              </a:ext>
            </a:extLst>
          </p:cNvPr>
          <p:cNvCxnSpPr>
            <a:cxnSpLocks/>
          </p:cNvCxnSpPr>
          <p:nvPr/>
        </p:nvCxnSpPr>
        <p:spPr>
          <a:xfrm flipV="1">
            <a:off x="-3369718" y="3313545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EB890E8-BA33-49C7-946E-D0D750A10B09}"/>
              </a:ext>
            </a:extLst>
          </p:cNvPr>
          <p:cNvSpPr txBox="1"/>
          <p:nvPr/>
        </p:nvSpPr>
        <p:spPr>
          <a:xfrm>
            <a:off x="-2975766" y="3240619"/>
            <a:ext cx="1795813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Arrival Time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0A2499-1149-4645-AAB3-4C2248FFBDF1}"/>
              </a:ext>
            </a:extLst>
          </p:cNvPr>
          <p:cNvSpPr txBox="1"/>
          <p:nvPr/>
        </p:nvSpPr>
        <p:spPr>
          <a:xfrm>
            <a:off x="-4804051" y="3715134"/>
            <a:ext cx="463588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101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E91BD2-66A0-4573-9024-C7408ED6C765}"/>
              </a:ext>
            </a:extLst>
          </p:cNvPr>
          <p:cNvSpPr txBox="1"/>
          <p:nvPr/>
        </p:nvSpPr>
        <p:spPr>
          <a:xfrm>
            <a:off x="-4804051" y="4564489"/>
            <a:ext cx="463588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104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84C884-B5BE-4E5B-AC8D-E5145DD36309}"/>
              </a:ext>
            </a:extLst>
          </p:cNvPr>
          <p:cNvSpPr txBox="1"/>
          <p:nvPr/>
        </p:nvSpPr>
        <p:spPr>
          <a:xfrm>
            <a:off x="-4804051" y="5505122"/>
            <a:ext cx="463588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110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A818C1-9B92-49EC-8FD2-ACDE232B67A0}"/>
              </a:ext>
            </a:extLst>
          </p:cNvPr>
          <p:cNvSpPr txBox="1"/>
          <p:nvPr/>
        </p:nvSpPr>
        <p:spPr>
          <a:xfrm>
            <a:off x="-5048463" y="6350329"/>
            <a:ext cx="952398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24" b="1" dirty="0"/>
              <a:t>115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5E5783-1940-415D-8506-396F33413DD3}"/>
              </a:ext>
            </a:extLst>
          </p:cNvPr>
          <p:cNvSpPr txBox="1"/>
          <p:nvPr/>
        </p:nvSpPr>
        <p:spPr>
          <a:xfrm>
            <a:off x="-2479988" y="3720892"/>
            <a:ext cx="793807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6:00 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F302022-2DD6-4E2A-BEB3-A12AB06C689C}"/>
              </a:ext>
            </a:extLst>
          </p:cNvPr>
          <p:cNvSpPr txBox="1"/>
          <p:nvPr/>
        </p:nvSpPr>
        <p:spPr>
          <a:xfrm>
            <a:off x="-2481993" y="4566903"/>
            <a:ext cx="793807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7:15 am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3BBE59-A774-4968-89CC-5167D868CFDC}"/>
              </a:ext>
            </a:extLst>
          </p:cNvPr>
          <p:cNvSpPr txBox="1"/>
          <p:nvPr/>
        </p:nvSpPr>
        <p:spPr>
          <a:xfrm>
            <a:off x="-2536654" y="5465113"/>
            <a:ext cx="835485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7: 45 am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5E50C9-A426-4A35-8145-DE29E52B02B9}"/>
              </a:ext>
            </a:extLst>
          </p:cNvPr>
          <p:cNvSpPr txBox="1"/>
          <p:nvPr/>
        </p:nvSpPr>
        <p:spPr>
          <a:xfrm>
            <a:off x="-2526444" y="6285180"/>
            <a:ext cx="793807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8:18 am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00530E8-9985-4A0E-9F34-DE44FC43838A}"/>
              </a:ext>
            </a:extLst>
          </p:cNvPr>
          <p:cNvCxnSpPr/>
          <p:nvPr/>
        </p:nvCxnSpPr>
        <p:spPr>
          <a:xfrm>
            <a:off x="-5730694" y="8781829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094E8F6-9CF7-4028-B667-964F0C9B63D1}"/>
              </a:ext>
            </a:extLst>
          </p:cNvPr>
          <p:cNvSpPr/>
          <p:nvPr/>
        </p:nvSpPr>
        <p:spPr>
          <a:xfrm>
            <a:off x="-4531770" y="9062787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Next</a:t>
            </a:r>
          </a:p>
        </p:txBody>
      </p:sp>
      <p:pic>
        <p:nvPicPr>
          <p:cNvPr id="4098" name="Picture 2" descr="Image result for gcash logo png">
            <a:extLst>
              <a:ext uri="{FF2B5EF4-FFF2-40B4-BE49-F238E27FC236}">
                <a16:creationId xmlns:a16="http://schemas.microsoft.com/office/drawing/2014/main" id="{F231593C-A524-42FB-8E16-5ACC8AD3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99" y="3820997"/>
            <a:ext cx="3413333" cy="19200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aymaya">
            <a:extLst>
              <a:ext uri="{FF2B5EF4-FFF2-40B4-BE49-F238E27FC236}">
                <a16:creationId xmlns:a16="http://schemas.microsoft.com/office/drawing/2014/main" id="{71464CEA-1E6D-4124-A5F4-42D7316B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05" y="6490314"/>
            <a:ext cx="3392528" cy="1982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B0F2999-A0D3-4724-9EC7-42A181521136}"/>
              </a:ext>
            </a:extLst>
          </p:cNvPr>
          <p:cNvSpPr txBox="1"/>
          <p:nvPr/>
        </p:nvSpPr>
        <p:spPr>
          <a:xfrm>
            <a:off x="9164530" y="1394692"/>
            <a:ext cx="3733893" cy="11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552" b="1" spc="533" dirty="0"/>
              <a:t>Transaction</a:t>
            </a:r>
          </a:p>
          <a:p>
            <a:pPr algn="ctr"/>
            <a:r>
              <a:rPr lang="en-PH" sz="3552" b="1" spc="533" dirty="0"/>
              <a:t>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F7FFCC-0683-47BF-BF99-2D0D068E0EE2}"/>
              </a:ext>
            </a:extLst>
          </p:cNvPr>
          <p:cNvSpPr txBox="1"/>
          <p:nvPr/>
        </p:nvSpPr>
        <p:spPr>
          <a:xfrm>
            <a:off x="8351344" y="3279945"/>
            <a:ext cx="1107483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1424" b="1" dirty="0"/>
              <a:t>Destination: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857696-98DF-4110-82FA-FC1A570C0933}"/>
              </a:ext>
            </a:extLst>
          </p:cNvPr>
          <p:cNvSpPr txBox="1"/>
          <p:nvPr/>
        </p:nvSpPr>
        <p:spPr>
          <a:xfrm>
            <a:off x="7800605" y="3817155"/>
            <a:ext cx="4779257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492" dirty="0"/>
              <a:t>Generated station – Desired station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2BBCDF-F9B4-4BF7-B01E-5CDE07E08238}"/>
              </a:ext>
            </a:extLst>
          </p:cNvPr>
          <p:cNvSpPr txBox="1"/>
          <p:nvPr/>
        </p:nvSpPr>
        <p:spPr>
          <a:xfrm>
            <a:off x="8271883" y="4659559"/>
            <a:ext cx="1124923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Ticket Type: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2EB1BDB-2827-4242-A70D-A0E541330103}"/>
              </a:ext>
            </a:extLst>
          </p:cNvPr>
          <p:cNvSpPr txBox="1"/>
          <p:nvPr/>
        </p:nvSpPr>
        <p:spPr>
          <a:xfrm>
            <a:off x="9905026" y="4687876"/>
            <a:ext cx="2600392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48" dirty="0"/>
              <a:t>VIP – Php. 20.00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248BB65-D85D-43BF-B0E7-D7801AC139D6}"/>
              </a:ext>
            </a:extLst>
          </p:cNvPr>
          <p:cNvSpPr txBox="1"/>
          <p:nvPr/>
        </p:nvSpPr>
        <p:spPr>
          <a:xfrm>
            <a:off x="8685479" y="5554862"/>
            <a:ext cx="2722092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Method of Payment: </a:t>
            </a:r>
            <a:r>
              <a:rPr lang="en-PH" sz="2848" dirty="0" err="1"/>
              <a:t>GCash</a:t>
            </a:r>
            <a:endParaRPr lang="en-PH" sz="1424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2D284D-136B-4EC7-8CC0-29B3196E38E1}"/>
              </a:ext>
            </a:extLst>
          </p:cNvPr>
          <p:cNvSpPr txBox="1"/>
          <p:nvPr/>
        </p:nvSpPr>
        <p:spPr>
          <a:xfrm>
            <a:off x="8065125" y="6450156"/>
            <a:ext cx="3345211" cy="96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1424" b="1" dirty="0"/>
              <a:t>Train: </a:t>
            </a:r>
            <a:r>
              <a:rPr lang="en-PH" sz="2848" dirty="0"/>
              <a:t>101 | 6:00 am OR </a:t>
            </a:r>
          </a:p>
          <a:p>
            <a:pPr algn="just"/>
            <a:r>
              <a:rPr lang="en-PH" sz="2848" dirty="0"/>
              <a:t>110 | 7:45 am</a:t>
            </a:r>
            <a:endParaRPr lang="en-PH" sz="1424" dirty="0"/>
          </a:p>
        </p:txBody>
      </p:sp>
    </p:spTree>
    <p:extLst>
      <p:ext uri="{BB962C8B-B14F-4D97-AF65-F5344CB8AC3E}">
        <p14:creationId xmlns:p14="http://schemas.microsoft.com/office/powerpoint/2010/main" val="110707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6B8D6C-0D5E-432D-8D71-1611AB0B01F9}"/>
              </a:ext>
            </a:extLst>
          </p:cNvPr>
          <p:cNvSpPr/>
          <p:nvPr/>
        </p:nvSpPr>
        <p:spPr>
          <a:xfrm>
            <a:off x="-643714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57B1D36-AD78-4A63-8BEA-CA805D204576}"/>
              </a:ext>
            </a:extLst>
          </p:cNvPr>
          <p:cNvSpPr/>
          <p:nvPr/>
        </p:nvSpPr>
        <p:spPr>
          <a:xfrm rot="16200000">
            <a:off x="-4611706" y="10263128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84CA95-3DFE-4B54-9406-1A183F868DA4}"/>
              </a:ext>
            </a:extLst>
          </p:cNvPr>
          <p:cNvSpPr/>
          <p:nvPr/>
        </p:nvSpPr>
        <p:spPr>
          <a:xfrm>
            <a:off x="-2476685" y="10218487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4B5D10-648C-44C4-8F36-3758927BEF48}"/>
              </a:ext>
            </a:extLst>
          </p:cNvPr>
          <p:cNvSpPr/>
          <p:nvPr/>
        </p:nvSpPr>
        <p:spPr>
          <a:xfrm>
            <a:off x="-3566515" y="10237844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pic>
        <p:nvPicPr>
          <p:cNvPr id="42" name="Picture 41" descr="Related image">
            <a:extLst>
              <a:ext uri="{FF2B5EF4-FFF2-40B4-BE49-F238E27FC236}">
                <a16:creationId xmlns:a16="http://schemas.microsoft.com/office/drawing/2014/main" id="{B44E2554-64E0-4E6D-8284-68C1126C3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-5516228" y="1187197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04D52B-36A3-4089-A3F1-FCD5E22A413C}"/>
              </a:ext>
            </a:extLst>
          </p:cNvPr>
          <p:cNvCxnSpPr/>
          <p:nvPr/>
        </p:nvCxnSpPr>
        <p:spPr>
          <a:xfrm>
            <a:off x="-5730694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8D902CB-9F24-44CE-9829-724CA4C9A95B}"/>
              </a:ext>
            </a:extLst>
          </p:cNvPr>
          <p:cNvSpPr txBox="1"/>
          <p:nvPr/>
        </p:nvSpPr>
        <p:spPr>
          <a:xfrm>
            <a:off x="-4262748" y="1629848"/>
            <a:ext cx="3733893" cy="638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552" b="1" spc="533" dirty="0"/>
              <a:t>Ticket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094E8F6-9CF7-4028-B667-964F0C9B63D1}"/>
              </a:ext>
            </a:extLst>
          </p:cNvPr>
          <p:cNvSpPr/>
          <p:nvPr/>
        </p:nvSpPr>
        <p:spPr>
          <a:xfrm>
            <a:off x="-4531770" y="9062787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OK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F7FFCC-0683-47BF-BF99-2D0D068E0EE2}"/>
              </a:ext>
            </a:extLst>
          </p:cNvPr>
          <p:cNvSpPr txBox="1"/>
          <p:nvPr/>
        </p:nvSpPr>
        <p:spPr>
          <a:xfrm>
            <a:off x="-3918998" y="6997317"/>
            <a:ext cx="1249381" cy="530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1424" b="1" dirty="0"/>
              <a:t>Scan to check </a:t>
            </a:r>
          </a:p>
          <a:p>
            <a:pPr algn="just"/>
            <a:r>
              <a:rPr lang="en-PH" sz="1424" b="1" dirty="0"/>
              <a:t>ticket details</a:t>
            </a:r>
          </a:p>
        </p:txBody>
      </p:sp>
      <p:pic>
        <p:nvPicPr>
          <p:cNvPr id="5122" name="Picture 2" descr="Image result for qr code">
            <a:extLst>
              <a:ext uri="{FF2B5EF4-FFF2-40B4-BE49-F238E27FC236}">
                <a16:creationId xmlns:a16="http://schemas.microsoft.com/office/drawing/2014/main" id="{730D860D-E93A-461A-A9E0-2CE19129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9720" y="3748656"/>
            <a:ext cx="3200004" cy="32000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9EDBE41-544F-4938-8EF5-2DBA3C6AC79E}"/>
              </a:ext>
            </a:extLst>
          </p:cNvPr>
          <p:cNvSpPr/>
          <p:nvPr/>
        </p:nvSpPr>
        <p:spPr>
          <a:xfrm>
            <a:off x="544740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93E35E9-022A-40BC-ADA9-500C1B3C8A18}"/>
              </a:ext>
            </a:extLst>
          </p:cNvPr>
          <p:cNvSpPr/>
          <p:nvPr/>
        </p:nvSpPr>
        <p:spPr>
          <a:xfrm rot="16200000">
            <a:off x="2370179" y="10263128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9EC5CB-853F-41DB-9FEF-EEE586ADDEAB}"/>
              </a:ext>
            </a:extLst>
          </p:cNvPr>
          <p:cNvSpPr/>
          <p:nvPr/>
        </p:nvSpPr>
        <p:spPr>
          <a:xfrm>
            <a:off x="4505199" y="10218487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16EE8D-E04A-4812-9EBF-76FD1D7F6D3D}"/>
              </a:ext>
            </a:extLst>
          </p:cNvPr>
          <p:cNvSpPr/>
          <p:nvPr/>
        </p:nvSpPr>
        <p:spPr>
          <a:xfrm>
            <a:off x="3415370" y="10237844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pic>
        <p:nvPicPr>
          <p:cNvPr id="50" name="Picture 49" descr="Related image">
            <a:extLst>
              <a:ext uri="{FF2B5EF4-FFF2-40B4-BE49-F238E27FC236}">
                <a16:creationId xmlns:a16="http://schemas.microsoft.com/office/drawing/2014/main" id="{EC16F3F2-4589-494F-97B5-9CDEB885B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1465657" y="1187197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5713E1-5B0C-4ECA-BB9B-093D4EE8A652}"/>
              </a:ext>
            </a:extLst>
          </p:cNvPr>
          <p:cNvCxnSpPr/>
          <p:nvPr/>
        </p:nvCxnSpPr>
        <p:spPr>
          <a:xfrm>
            <a:off x="1251197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144CDB2-C133-4193-8752-00A44D41D6A3}"/>
              </a:ext>
            </a:extLst>
          </p:cNvPr>
          <p:cNvSpPr txBox="1"/>
          <p:nvPr/>
        </p:nvSpPr>
        <p:spPr>
          <a:xfrm>
            <a:off x="2719143" y="1629848"/>
            <a:ext cx="3733893" cy="638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552" b="1" spc="533" dirty="0"/>
              <a:t>History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BD8670-2AA8-4BE7-A7A3-F34BDA0FB1CA}"/>
              </a:ext>
            </a:extLst>
          </p:cNvPr>
          <p:cNvSpPr txBox="1"/>
          <p:nvPr/>
        </p:nvSpPr>
        <p:spPr>
          <a:xfrm>
            <a:off x="1732638" y="3189426"/>
            <a:ext cx="539828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1424" b="1" dirty="0"/>
              <a:t>Date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04E007-3CEE-4319-B4B3-F19FE3BA97BE}"/>
              </a:ext>
            </a:extLst>
          </p:cNvPr>
          <p:cNvCxnSpPr>
            <a:cxnSpLocks/>
          </p:cNvCxnSpPr>
          <p:nvPr/>
        </p:nvCxnSpPr>
        <p:spPr>
          <a:xfrm flipV="1">
            <a:off x="2746209" y="3214226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6DFB58-3776-4C69-BF73-26CC8C1467B5}"/>
              </a:ext>
            </a:extLst>
          </p:cNvPr>
          <p:cNvSpPr txBox="1"/>
          <p:nvPr/>
        </p:nvSpPr>
        <p:spPr>
          <a:xfrm>
            <a:off x="1229421" y="3864910"/>
            <a:ext cx="1402948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492" dirty="0"/>
              <a:t>09/01/19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F864F5-5F2D-4E3A-BD2E-B6E7E285408E}"/>
              </a:ext>
            </a:extLst>
          </p:cNvPr>
          <p:cNvSpPr txBox="1"/>
          <p:nvPr/>
        </p:nvSpPr>
        <p:spPr>
          <a:xfrm>
            <a:off x="1229421" y="4534814"/>
            <a:ext cx="1402948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492" dirty="0"/>
              <a:t>09/05/19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AA6C78-2421-4CB0-B222-CA201C8A43F7}"/>
              </a:ext>
            </a:extLst>
          </p:cNvPr>
          <p:cNvSpPr txBox="1"/>
          <p:nvPr/>
        </p:nvSpPr>
        <p:spPr>
          <a:xfrm>
            <a:off x="1167586" y="5205461"/>
            <a:ext cx="1402948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492" dirty="0"/>
              <a:t>09/10/19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5BA5C7-FCCD-4013-9068-75393CC065A6}"/>
              </a:ext>
            </a:extLst>
          </p:cNvPr>
          <p:cNvSpPr txBox="1"/>
          <p:nvPr/>
        </p:nvSpPr>
        <p:spPr>
          <a:xfrm>
            <a:off x="3934160" y="3208320"/>
            <a:ext cx="1057790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1424" b="1" dirty="0"/>
              <a:t>Destination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C89206-DF97-48B8-B865-14F820EA52DD}"/>
              </a:ext>
            </a:extLst>
          </p:cNvPr>
          <p:cNvSpPr txBox="1"/>
          <p:nvPr/>
        </p:nvSpPr>
        <p:spPr>
          <a:xfrm>
            <a:off x="3024148" y="3846018"/>
            <a:ext cx="2791855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492" dirty="0"/>
              <a:t>Station 1 – Station 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A5BDA9-083E-4AB5-A236-EB91AE0CA5AC}"/>
              </a:ext>
            </a:extLst>
          </p:cNvPr>
          <p:cNvSpPr txBox="1"/>
          <p:nvPr/>
        </p:nvSpPr>
        <p:spPr>
          <a:xfrm>
            <a:off x="3024148" y="4534807"/>
            <a:ext cx="2791855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492" dirty="0"/>
              <a:t>Station 5 – Station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30EB04-7B32-441D-9CAD-4B5DF7CCDD48}"/>
              </a:ext>
            </a:extLst>
          </p:cNvPr>
          <p:cNvSpPr txBox="1"/>
          <p:nvPr/>
        </p:nvSpPr>
        <p:spPr>
          <a:xfrm>
            <a:off x="2943197" y="5205461"/>
            <a:ext cx="2953757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492" dirty="0"/>
              <a:t>Station 5 – Station 10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58107C5-D5E8-416F-8CF6-816083377888}"/>
              </a:ext>
            </a:extLst>
          </p:cNvPr>
          <p:cNvSpPr/>
          <p:nvPr/>
        </p:nvSpPr>
        <p:spPr>
          <a:xfrm>
            <a:off x="2276343" y="9059537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OK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DAC900-5F09-4539-A91E-BBFFE6A92777}"/>
              </a:ext>
            </a:extLst>
          </p:cNvPr>
          <p:cNvCxnSpPr/>
          <p:nvPr/>
        </p:nvCxnSpPr>
        <p:spPr>
          <a:xfrm>
            <a:off x="1251197" y="8772425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81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22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id="{FB5D33F4-8D95-4B49-9759-606C7CC8D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149000" y="1560562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4A8C6D-F593-4835-8761-2BF188525389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36C85-039A-428C-9108-42A896F287E9}"/>
              </a:ext>
            </a:extLst>
          </p:cNvPr>
          <p:cNvSpPr/>
          <p:nvPr/>
        </p:nvSpPr>
        <p:spPr>
          <a:xfrm>
            <a:off x="1103142" y="5855283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32" name="Rectangle: Rounded Corners 3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779DE72-630C-41ED-A6D2-9F09AAF44049}"/>
              </a:ext>
            </a:extLst>
          </p:cNvPr>
          <p:cNvSpPr/>
          <p:nvPr/>
        </p:nvSpPr>
        <p:spPr>
          <a:xfrm>
            <a:off x="2266955" y="6696202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B9627-D941-4CFD-87EC-8623DE2A1C60}"/>
              </a:ext>
            </a:extLst>
          </p:cNvPr>
          <p:cNvSpPr txBox="1"/>
          <p:nvPr/>
        </p:nvSpPr>
        <p:spPr>
          <a:xfrm>
            <a:off x="1990714" y="7503154"/>
            <a:ext cx="2872902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continue with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CE6437B-0C62-45E8-806E-69A8083E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62" y="8130880"/>
            <a:ext cx="640004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cebook logo">
            <a:extLst>
              <a:ext uri="{FF2B5EF4-FFF2-40B4-BE49-F238E27FC236}">
                <a16:creationId xmlns:a16="http://schemas.microsoft.com/office/drawing/2014/main" id="{221289EA-73A8-4DBB-BE4E-FCE8E299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6" y="8130880"/>
            <a:ext cx="853333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Isosceles Triangle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93669CE-7623-4935-B0C2-8FBB9C96D68C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A9BDB2-83D0-4B5D-A7C0-2457D79F1FDE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7B222C-D093-4DAD-B796-59C1D8E0002F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7B2FE6-DA7D-4031-BABF-8ACEE067B1C4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johndoe123@email.com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9473B7-F75B-4259-A6CF-D8904B4CE805}"/>
              </a:ext>
            </a:extLst>
          </p:cNvPr>
          <p:cNvSpPr/>
          <p:nvPr/>
        </p:nvSpPr>
        <p:spPr>
          <a:xfrm>
            <a:off x="1103142" y="5858406"/>
            <a:ext cx="4651716" cy="481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***********</a:t>
            </a:r>
          </a:p>
        </p:txBody>
      </p:sp>
    </p:spTree>
    <p:extLst>
      <p:ext uri="{BB962C8B-B14F-4D97-AF65-F5344CB8AC3E}">
        <p14:creationId xmlns:p14="http://schemas.microsoft.com/office/powerpoint/2010/main" val="286578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6D5D8E-4ED7-4797-B7A9-9CF56EDB4500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928A5964-6AB0-4E74-A345-DBD1C81D6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629001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18082-EC7F-48FE-8B38-427E36AE22B5}"/>
              </a:ext>
            </a:extLst>
          </p:cNvPr>
          <p:cNvSpPr txBox="1"/>
          <p:nvPr/>
        </p:nvSpPr>
        <p:spPr>
          <a:xfrm>
            <a:off x="892673" y="2866400"/>
            <a:ext cx="5173211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fill in the needed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C470E-F10D-4CC9-BA43-312D5DC2A12B}"/>
              </a:ext>
            </a:extLst>
          </p:cNvPr>
          <p:cNvSpPr txBox="1"/>
          <p:nvPr/>
        </p:nvSpPr>
        <p:spPr>
          <a:xfrm>
            <a:off x="1103135" y="3414362"/>
            <a:ext cx="10438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D667A-0C02-4F94-B035-CCAFC49400EF}"/>
              </a:ext>
            </a:extLst>
          </p:cNvPr>
          <p:cNvSpPr/>
          <p:nvPr/>
        </p:nvSpPr>
        <p:spPr>
          <a:xfrm>
            <a:off x="1153422" y="3935735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F6D1D-7E6A-4BB5-89E1-FF43583024F5}"/>
              </a:ext>
            </a:extLst>
          </p:cNvPr>
          <p:cNvSpPr/>
          <p:nvPr/>
        </p:nvSpPr>
        <p:spPr>
          <a:xfrm>
            <a:off x="3633500" y="3935735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4587E-C4B2-4386-B0D2-8ABC1846BAA1}"/>
              </a:ext>
            </a:extLst>
          </p:cNvPr>
          <p:cNvSpPr txBox="1"/>
          <p:nvPr/>
        </p:nvSpPr>
        <p:spPr>
          <a:xfrm>
            <a:off x="1103135" y="4529996"/>
            <a:ext cx="10021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0D9B4-8BC8-4448-ACD4-E6D9FC276E07}"/>
              </a:ext>
            </a:extLst>
          </p:cNvPr>
          <p:cNvSpPr/>
          <p:nvPr/>
        </p:nvSpPr>
        <p:spPr>
          <a:xfrm>
            <a:off x="1153421" y="5028172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49B7F-146A-4BB9-9F86-7BE1694F129D}"/>
              </a:ext>
            </a:extLst>
          </p:cNvPr>
          <p:cNvSpPr txBox="1"/>
          <p:nvPr/>
        </p:nvSpPr>
        <p:spPr>
          <a:xfrm>
            <a:off x="1103135" y="5677959"/>
            <a:ext cx="16193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97714-9711-4EE5-8FBF-6B0491F31F1C}"/>
              </a:ext>
            </a:extLst>
          </p:cNvPr>
          <p:cNvSpPr/>
          <p:nvPr/>
        </p:nvSpPr>
        <p:spPr>
          <a:xfrm>
            <a:off x="1153421" y="6151429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98CA5-83CD-42E4-A5A2-79F146709F7F}"/>
              </a:ext>
            </a:extLst>
          </p:cNvPr>
          <p:cNvSpPr txBox="1"/>
          <p:nvPr/>
        </p:nvSpPr>
        <p:spPr>
          <a:xfrm>
            <a:off x="1103135" y="6802567"/>
            <a:ext cx="23487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 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5AFA1-04CC-4BE3-A9D2-28A75880D06D}"/>
              </a:ext>
            </a:extLst>
          </p:cNvPr>
          <p:cNvSpPr/>
          <p:nvPr/>
        </p:nvSpPr>
        <p:spPr>
          <a:xfrm>
            <a:off x="1153421" y="727301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 no.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4544F-5F91-4477-A731-B57FEE6DB50C}"/>
              </a:ext>
            </a:extLst>
          </p:cNvPr>
          <p:cNvSpPr txBox="1"/>
          <p:nvPr/>
        </p:nvSpPr>
        <p:spPr>
          <a:xfrm>
            <a:off x="1103135" y="7974814"/>
            <a:ext cx="7248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473D95-7385-46DF-85E8-26E560D4C2CA}"/>
              </a:ext>
            </a:extLst>
          </p:cNvPr>
          <p:cNvSpPr/>
          <p:nvPr/>
        </p:nvSpPr>
        <p:spPr>
          <a:xfrm>
            <a:off x="1143434" y="8494466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BACC8-871B-4348-94E5-F122D7D46A02}"/>
              </a:ext>
            </a:extLst>
          </p:cNvPr>
          <p:cNvSpPr txBox="1"/>
          <p:nvPr/>
        </p:nvSpPr>
        <p:spPr>
          <a:xfrm>
            <a:off x="1500620" y="8426501"/>
            <a:ext cx="7906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278E9-0044-4B5A-864F-04E483E39025}"/>
              </a:ext>
            </a:extLst>
          </p:cNvPr>
          <p:cNvSpPr/>
          <p:nvPr/>
        </p:nvSpPr>
        <p:spPr>
          <a:xfrm>
            <a:off x="2870752" y="8471561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78FE1-2707-4CFC-8F43-0153563F4F2D}"/>
              </a:ext>
            </a:extLst>
          </p:cNvPr>
          <p:cNvSpPr txBox="1"/>
          <p:nvPr/>
        </p:nvSpPr>
        <p:spPr>
          <a:xfrm>
            <a:off x="3228333" y="8426501"/>
            <a:ext cx="11140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Female</a:t>
            </a:r>
          </a:p>
        </p:txBody>
      </p:sp>
      <p:sp>
        <p:nvSpPr>
          <p:cNvPr id="21" name="Rectangle: Rounded Corners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D3C3B9-2A99-4F53-84AF-A707AA781F3F}"/>
              </a:ext>
            </a:extLst>
          </p:cNvPr>
          <p:cNvSpPr/>
          <p:nvPr/>
        </p:nvSpPr>
        <p:spPr>
          <a:xfrm>
            <a:off x="2266948" y="9169110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</a:p>
        </p:txBody>
      </p:sp>
      <p:sp>
        <p:nvSpPr>
          <p:cNvPr id="25" name="Isosceles Triangle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2B8B7C7-EE67-4192-880E-A745A638EA7B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7FE7A-12BD-4DF6-8A48-63983ED65478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AE6BA9-FFC6-4961-AF39-D1D1EC3A3749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2DEC2-0A1B-4DE4-BCFA-5C3D12A22247}"/>
              </a:ext>
            </a:extLst>
          </p:cNvPr>
          <p:cNvSpPr txBox="1"/>
          <p:nvPr/>
        </p:nvSpPr>
        <p:spPr>
          <a:xfrm>
            <a:off x="1204924" y="3953254"/>
            <a:ext cx="798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890AB-5800-4BD4-B2D9-65C334A67EB4}"/>
              </a:ext>
            </a:extLst>
          </p:cNvPr>
          <p:cNvSpPr txBox="1"/>
          <p:nvPr/>
        </p:nvSpPr>
        <p:spPr>
          <a:xfrm>
            <a:off x="3633500" y="3962066"/>
            <a:ext cx="7008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FBDB6-F6D5-4793-9D9C-3185AC5487B4}"/>
              </a:ext>
            </a:extLst>
          </p:cNvPr>
          <p:cNvSpPr txBox="1"/>
          <p:nvPr/>
        </p:nvSpPr>
        <p:spPr>
          <a:xfrm>
            <a:off x="1153421" y="5045743"/>
            <a:ext cx="33155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johndoe123@email.com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D1461E-DF9F-4F5F-A8F1-78C9E0DB4F95}"/>
              </a:ext>
            </a:extLst>
          </p:cNvPr>
          <p:cNvSpPr txBox="1"/>
          <p:nvPr/>
        </p:nvSpPr>
        <p:spPr>
          <a:xfrm>
            <a:off x="1143434" y="6180949"/>
            <a:ext cx="19479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***********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A3B54-EC51-41B7-B933-5CEBCD8F0044}"/>
              </a:ext>
            </a:extLst>
          </p:cNvPr>
          <p:cNvSpPr txBox="1"/>
          <p:nvPr/>
        </p:nvSpPr>
        <p:spPr>
          <a:xfrm>
            <a:off x="1145775" y="7302695"/>
            <a:ext cx="20024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0911-234-567</a:t>
            </a:r>
          </a:p>
        </p:txBody>
      </p:sp>
    </p:spTree>
    <p:extLst>
      <p:ext uri="{BB962C8B-B14F-4D97-AF65-F5344CB8AC3E}">
        <p14:creationId xmlns:p14="http://schemas.microsoft.com/office/powerpoint/2010/main" val="4559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11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6B8D6C-0D5E-432D-8D71-1611AB0B01F9}"/>
              </a:ext>
            </a:extLst>
          </p:cNvPr>
          <p:cNvSpPr/>
          <p:nvPr/>
        </p:nvSpPr>
        <p:spPr>
          <a:xfrm>
            <a:off x="-643714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/>
          </a:p>
        </p:txBody>
      </p:sp>
      <p:pic>
        <p:nvPicPr>
          <p:cNvPr id="18" name="Picture 17" descr="Related image">
            <a:extLst>
              <a:ext uri="{FF2B5EF4-FFF2-40B4-BE49-F238E27FC236}">
                <a16:creationId xmlns:a16="http://schemas.microsoft.com/office/drawing/2014/main" id="{E3E06523-BE2B-4A71-885F-FB2D6BA0F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-4574314" y="1560562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89B907-B5E5-4F7A-814E-D3CF87793D5F}"/>
              </a:ext>
            </a:extLst>
          </p:cNvPr>
          <p:cNvSpPr/>
          <p:nvPr/>
        </p:nvSpPr>
        <p:spPr>
          <a:xfrm>
            <a:off x="-5176261" y="5608312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Sign 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1AED1D-A705-45F5-9217-61321352EFF9}"/>
              </a:ext>
            </a:extLst>
          </p:cNvPr>
          <p:cNvSpPr/>
          <p:nvPr/>
        </p:nvSpPr>
        <p:spPr>
          <a:xfrm>
            <a:off x="-5176261" y="6799371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Sign up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E762F9-498B-4E10-82BC-CF60CB719287}"/>
              </a:ext>
            </a:extLst>
          </p:cNvPr>
          <p:cNvSpPr/>
          <p:nvPr/>
        </p:nvSpPr>
        <p:spPr>
          <a:xfrm>
            <a:off x="7009485" y="346922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57B1D36-AD78-4A63-8BEA-CA805D204576}"/>
              </a:ext>
            </a:extLst>
          </p:cNvPr>
          <p:cNvSpPr/>
          <p:nvPr/>
        </p:nvSpPr>
        <p:spPr>
          <a:xfrm rot="16200000">
            <a:off x="-4611706" y="10263128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84CA95-3DFE-4B54-9406-1A183F868DA4}"/>
              </a:ext>
            </a:extLst>
          </p:cNvPr>
          <p:cNvSpPr/>
          <p:nvPr/>
        </p:nvSpPr>
        <p:spPr>
          <a:xfrm>
            <a:off x="-2476685" y="10218487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4B5D10-648C-44C4-8F36-3758927BEF48}"/>
              </a:ext>
            </a:extLst>
          </p:cNvPr>
          <p:cNvSpPr/>
          <p:nvPr/>
        </p:nvSpPr>
        <p:spPr>
          <a:xfrm>
            <a:off x="-3566515" y="10237844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id="{FB5D33F4-8D95-4B49-9759-606C7CC8D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149000" y="1560562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4A8C6D-F593-4835-8761-2BF188525389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36C85-039A-428C-9108-42A896F287E9}"/>
              </a:ext>
            </a:extLst>
          </p:cNvPr>
          <p:cNvSpPr/>
          <p:nvPr/>
        </p:nvSpPr>
        <p:spPr>
          <a:xfrm>
            <a:off x="1103142" y="5855283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79DE72-630C-41ED-A6D2-9F09AAF44049}"/>
              </a:ext>
            </a:extLst>
          </p:cNvPr>
          <p:cNvSpPr/>
          <p:nvPr/>
        </p:nvSpPr>
        <p:spPr>
          <a:xfrm>
            <a:off x="2266955" y="6696202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Proceed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B9627-D941-4CFD-87EC-8623DE2A1C60}"/>
              </a:ext>
            </a:extLst>
          </p:cNvPr>
          <p:cNvSpPr txBox="1"/>
          <p:nvPr/>
        </p:nvSpPr>
        <p:spPr>
          <a:xfrm>
            <a:off x="2145344" y="7501148"/>
            <a:ext cx="2422779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Or continue with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CE6437B-0C62-45E8-806E-69A8083E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62" y="8130880"/>
            <a:ext cx="640004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cebook logo">
            <a:extLst>
              <a:ext uri="{FF2B5EF4-FFF2-40B4-BE49-F238E27FC236}">
                <a16:creationId xmlns:a16="http://schemas.microsoft.com/office/drawing/2014/main" id="{221289EA-73A8-4DBB-BE4E-FCE8E299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6" y="8130880"/>
            <a:ext cx="853333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Related image">
            <a:extLst>
              <a:ext uri="{FF2B5EF4-FFF2-40B4-BE49-F238E27FC236}">
                <a16:creationId xmlns:a16="http://schemas.microsoft.com/office/drawing/2014/main" id="{ABA71A8F-3B1A-47AD-8276-7B5B39765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352315" y="1187197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B14CC7-5EDE-4510-93E1-622C9405702F}"/>
              </a:ext>
            </a:extLst>
          </p:cNvPr>
          <p:cNvSpPr txBox="1"/>
          <p:nvPr/>
        </p:nvSpPr>
        <p:spPr>
          <a:xfrm>
            <a:off x="7930402" y="2798101"/>
            <a:ext cx="4303871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Please fill in the needed details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F22DE-8C52-44BF-9900-D7C90FBB898A}"/>
              </a:ext>
            </a:extLst>
          </p:cNvPr>
          <p:cNvSpPr txBox="1"/>
          <p:nvPr/>
        </p:nvSpPr>
        <p:spPr>
          <a:xfrm>
            <a:off x="7826453" y="3345255"/>
            <a:ext cx="971741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AB8E59-1C02-4926-B23D-1CDDBE70B58B}"/>
              </a:ext>
            </a:extLst>
          </p:cNvPr>
          <p:cNvSpPr/>
          <p:nvPr/>
        </p:nvSpPr>
        <p:spPr>
          <a:xfrm>
            <a:off x="7876736" y="3935728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first 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6FB28A-6212-40EB-B9EC-5833CBE1E2E5}"/>
              </a:ext>
            </a:extLst>
          </p:cNvPr>
          <p:cNvSpPr/>
          <p:nvPr/>
        </p:nvSpPr>
        <p:spPr>
          <a:xfrm>
            <a:off x="10356814" y="3935728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last 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E6CDE-08DC-4934-8CA5-35F5F6C220E9}"/>
              </a:ext>
            </a:extLst>
          </p:cNvPr>
          <p:cNvSpPr txBox="1"/>
          <p:nvPr/>
        </p:nvSpPr>
        <p:spPr>
          <a:xfrm>
            <a:off x="7826450" y="4482878"/>
            <a:ext cx="914033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Email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D032F7-E3A9-41EA-9896-4F35B436766B}"/>
              </a:ext>
            </a:extLst>
          </p:cNvPr>
          <p:cNvSpPr/>
          <p:nvPr/>
        </p:nvSpPr>
        <p:spPr>
          <a:xfrm>
            <a:off x="7876735" y="502816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C26232-18C1-45BA-883D-DB06C0DE1058}"/>
              </a:ext>
            </a:extLst>
          </p:cNvPr>
          <p:cNvSpPr txBox="1"/>
          <p:nvPr/>
        </p:nvSpPr>
        <p:spPr>
          <a:xfrm>
            <a:off x="7826458" y="5609781"/>
            <a:ext cx="1449564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D3D52A-8EF9-4355-9C86-0DDEF891D540}"/>
              </a:ext>
            </a:extLst>
          </p:cNvPr>
          <p:cNvSpPr/>
          <p:nvPr/>
        </p:nvSpPr>
        <p:spPr>
          <a:xfrm>
            <a:off x="7876735" y="6151422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E9C2F0-04BC-4DE5-BE22-465F6E81D285}"/>
              </a:ext>
            </a:extLst>
          </p:cNvPr>
          <p:cNvSpPr txBox="1"/>
          <p:nvPr/>
        </p:nvSpPr>
        <p:spPr>
          <a:xfrm>
            <a:off x="7826449" y="6731676"/>
            <a:ext cx="2149948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Phone number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67956C-5A84-4F44-92DF-27FDD7C55695}"/>
              </a:ext>
            </a:extLst>
          </p:cNvPr>
          <p:cNvSpPr/>
          <p:nvPr/>
        </p:nvSpPr>
        <p:spPr>
          <a:xfrm>
            <a:off x="7876735" y="7273008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phone no.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6B236-51F0-4AB4-82BB-502DC30C37B2}"/>
              </a:ext>
            </a:extLst>
          </p:cNvPr>
          <p:cNvSpPr txBox="1"/>
          <p:nvPr/>
        </p:nvSpPr>
        <p:spPr>
          <a:xfrm>
            <a:off x="7826453" y="7918999"/>
            <a:ext cx="638123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Sex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D4DBF6-EA40-45BE-B6BB-526F43B4B582}"/>
              </a:ext>
            </a:extLst>
          </p:cNvPr>
          <p:cNvSpPr/>
          <p:nvPr/>
        </p:nvSpPr>
        <p:spPr>
          <a:xfrm>
            <a:off x="7866748" y="8522003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C42299-E658-4C8A-930E-1A0834FE1AB9}"/>
              </a:ext>
            </a:extLst>
          </p:cNvPr>
          <p:cNvSpPr txBox="1"/>
          <p:nvPr/>
        </p:nvSpPr>
        <p:spPr>
          <a:xfrm>
            <a:off x="8223934" y="8426494"/>
            <a:ext cx="841897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dirty="0"/>
              <a:t>Male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C87FE3-5E20-4BF6-8B53-4CD20B57BD70}"/>
              </a:ext>
            </a:extLst>
          </p:cNvPr>
          <p:cNvSpPr/>
          <p:nvPr/>
        </p:nvSpPr>
        <p:spPr>
          <a:xfrm>
            <a:off x="9587331" y="8522003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70504-CCEB-44E3-9E01-119CCCB04F47}"/>
              </a:ext>
            </a:extLst>
          </p:cNvPr>
          <p:cNvSpPr txBox="1"/>
          <p:nvPr/>
        </p:nvSpPr>
        <p:spPr>
          <a:xfrm>
            <a:off x="9953591" y="8426494"/>
            <a:ext cx="1125757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dirty="0"/>
              <a:t>Female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8AD399-FBC6-4A40-8A9F-FF523B2EEC4D}"/>
              </a:ext>
            </a:extLst>
          </p:cNvPr>
          <p:cNvSpPr/>
          <p:nvPr/>
        </p:nvSpPr>
        <p:spPr>
          <a:xfrm>
            <a:off x="8990262" y="9169103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Register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32E519A-74BD-4DD9-920E-93B9DE299797}"/>
              </a:ext>
            </a:extLst>
          </p:cNvPr>
          <p:cNvSpPr/>
          <p:nvPr/>
        </p:nvSpPr>
        <p:spPr>
          <a:xfrm rot="16200000">
            <a:off x="2185178" y="10243770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53A39-4263-4A2C-81AD-C252015B4B6C}"/>
              </a:ext>
            </a:extLst>
          </p:cNvPr>
          <p:cNvSpPr/>
          <p:nvPr/>
        </p:nvSpPr>
        <p:spPr>
          <a:xfrm>
            <a:off x="4320198" y="10199129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30DD16-95BC-46A5-87D6-8CFD8CD7C0FA}"/>
              </a:ext>
            </a:extLst>
          </p:cNvPr>
          <p:cNvSpPr/>
          <p:nvPr/>
        </p:nvSpPr>
        <p:spPr>
          <a:xfrm>
            <a:off x="3230369" y="10218487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E25B372-7D73-4DD2-8B91-EEE4AEE7E2A9}"/>
              </a:ext>
            </a:extLst>
          </p:cNvPr>
          <p:cNvSpPr/>
          <p:nvPr/>
        </p:nvSpPr>
        <p:spPr>
          <a:xfrm rot="16200000">
            <a:off x="8896456" y="10282484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8CAD43-ABF3-4412-806E-82761C828F39}"/>
              </a:ext>
            </a:extLst>
          </p:cNvPr>
          <p:cNvSpPr/>
          <p:nvPr/>
        </p:nvSpPr>
        <p:spPr>
          <a:xfrm>
            <a:off x="11031485" y="10237844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324204-1F45-4EBC-B77F-B47540969C71}"/>
              </a:ext>
            </a:extLst>
          </p:cNvPr>
          <p:cNvSpPr/>
          <p:nvPr/>
        </p:nvSpPr>
        <p:spPr>
          <a:xfrm>
            <a:off x="9941656" y="1025720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73F010-DE23-4418-844F-892D009A357D}"/>
              </a:ext>
            </a:extLst>
          </p:cNvPr>
          <p:cNvSpPr txBox="1"/>
          <p:nvPr/>
        </p:nvSpPr>
        <p:spPr>
          <a:xfrm>
            <a:off x="-5011656" y="4430507"/>
            <a:ext cx="3529428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265" b="1" spc="533" dirty="0"/>
              <a:t>Welcome!!!</a:t>
            </a:r>
          </a:p>
        </p:txBody>
      </p:sp>
    </p:spTree>
    <p:extLst>
      <p:ext uri="{BB962C8B-B14F-4D97-AF65-F5344CB8AC3E}">
        <p14:creationId xmlns:p14="http://schemas.microsoft.com/office/powerpoint/2010/main" val="176738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4475FE-7F30-4BE7-9815-66D969C06E1A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5651EF2-BCC3-4652-8D37-B0C97A42BD8E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CFA6D-BE00-4298-973C-EF4B5DB0B73D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5D895-DD70-45D1-885C-CDE8CEEA004E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FBF9E-3068-43DD-B2BF-82D2270B8003}"/>
              </a:ext>
            </a:extLst>
          </p:cNvPr>
          <p:cNvSpPr txBox="1"/>
          <p:nvPr/>
        </p:nvSpPr>
        <p:spPr>
          <a:xfrm>
            <a:off x="2807087" y="1187194"/>
            <a:ext cx="2505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spc="-26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Greetings,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95B69-8687-4069-A273-D38427567FFD}"/>
              </a:ext>
            </a:extLst>
          </p:cNvPr>
          <p:cNvSpPr txBox="1"/>
          <p:nvPr/>
        </p:nvSpPr>
        <p:spPr>
          <a:xfrm>
            <a:off x="3550391" y="1935860"/>
            <a:ext cx="2449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spc="-26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Doe!</a:t>
            </a:r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3DB61A-14FC-4C4F-A449-21AB17164BED}"/>
              </a:ext>
            </a:extLst>
          </p:cNvPr>
          <p:cNvSpPr/>
          <p:nvPr/>
        </p:nvSpPr>
        <p:spPr>
          <a:xfrm>
            <a:off x="1479614" y="3516850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now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30C06-5971-4D80-8BBB-28066EA824B4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B65B80-046A-4D06-8921-DBB7B44DA0E2}"/>
              </a:ext>
            </a:extLst>
          </p:cNvPr>
          <p:cNvSpPr/>
          <p:nvPr/>
        </p:nvSpPr>
        <p:spPr>
          <a:xfrm>
            <a:off x="1468500" y="4792004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Ticket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63E242-3726-42AC-A028-F9E106250B08}"/>
              </a:ext>
            </a:extLst>
          </p:cNvPr>
          <p:cNvSpPr/>
          <p:nvPr/>
        </p:nvSpPr>
        <p:spPr>
          <a:xfrm>
            <a:off x="1468500" y="6068027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095D1B-8C15-41F4-A9A5-9D39FE030E7B}"/>
              </a:ext>
            </a:extLst>
          </p:cNvPr>
          <p:cNvSpPr/>
          <p:nvPr/>
        </p:nvSpPr>
        <p:spPr>
          <a:xfrm>
            <a:off x="1468500" y="7344049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out</a:t>
            </a:r>
          </a:p>
        </p:txBody>
      </p:sp>
      <p:pic>
        <p:nvPicPr>
          <p:cNvPr id="14" name="Picture 13" descr="Related image">
            <a:extLst>
              <a:ext uri="{FF2B5EF4-FFF2-40B4-BE49-F238E27FC236}">
                <a16:creationId xmlns:a16="http://schemas.microsoft.com/office/drawing/2014/main" id="{4D1AF89F-BCB2-4DAB-9D4A-AAF63349C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594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32E519A-74BD-4DD9-920E-93B9DE299797}"/>
              </a:ext>
            </a:extLst>
          </p:cNvPr>
          <p:cNvSpPr/>
          <p:nvPr/>
        </p:nvSpPr>
        <p:spPr>
          <a:xfrm rot="16200000">
            <a:off x="2185178" y="10243770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53A39-4263-4A2C-81AD-C252015B4B6C}"/>
              </a:ext>
            </a:extLst>
          </p:cNvPr>
          <p:cNvSpPr/>
          <p:nvPr/>
        </p:nvSpPr>
        <p:spPr>
          <a:xfrm>
            <a:off x="4320198" y="10199129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30DD16-95BC-46A5-87D6-8CFD8CD7C0FA}"/>
              </a:ext>
            </a:extLst>
          </p:cNvPr>
          <p:cNvSpPr/>
          <p:nvPr/>
        </p:nvSpPr>
        <p:spPr>
          <a:xfrm>
            <a:off x="3230369" y="10218487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69FA6D-A27E-41DE-8531-6814F005C946}"/>
              </a:ext>
            </a:extLst>
          </p:cNvPr>
          <p:cNvSpPr txBox="1"/>
          <p:nvPr/>
        </p:nvSpPr>
        <p:spPr>
          <a:xfrm>
            <a:off x="2534139" y="1671734"/>
            <a:ext cx="37338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now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51FFE1-F565-4638-8342-33E42A9833AE}"/>
              </a:ext>
            </a:extLst>
          </p:cNvPr>
          <p:cNvCxnSpPr/>
          <p:nvPr/>
        </p:nvCxnSpPr>
        <p:spPr>
          <a:xfrm>
            <a:off x="990785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BBF54C4-3FBD-4CF5-9397-6BE25930D469}"/>
              </a:ext>
            </a:extLst>
          </p:cNvPr>
          <p:cNvSpPr txBox="1"/>
          <p:nvPr/>
        </p:nvSpPr>
        <p:spPr>
          <a:xfrm>
            <a:off x="828080" y="3360199"/>
            <a:ext cx="33297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current location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0025E6-FB80-42C4-B0CC-E4C79C5964E9}"/>
              </a:ext>
            </a:extLst>
          </p:cNvPr>
          <p:cNvSpPr/>
          <p:nvPr/>
        </p:nvSpPr>
        <p:spPr>
          <a:xfrm>
            <a:off x="998657" y="3892420"/>
            <a:ext cx="4152804" cy="524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auto-generated station</a:t>
            </a:r>
          </a:p>
        </p:txBody>
      </p:sp>
      <p:pic>
        <p:nvPicPr>
          <p:cNvPr id="3074" name="Picture 2" descr="Image result for position pointer png">
            <a:extLst>
              <a:ext uri="{FF2B5EF4-FFF2-40B4-BE49-F238E27FC236}">
                <a16:creationId xmlns:a16="http://schemas.microsoft.com/office/drawing/2014/main" id="{F50C76AA-392F-4F0E-A4FA-F19A8674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25" y="3776985"/>
            <a:ext cx="415111" cy="6400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0BA007-7438-497C-81E8-7BF1FE23E3AA}"/>
              </a:ext>
            </a:extLst>
          </p:cNvPr>
          <p:cNvSpPr txBox="1"/>
          <p:nvPr/>
        </p:nvSpPr>
        <p:spPr>
          <a:xfrm>
            <a:off x="827942" y="4632752"/>
            <a:ext cx="36054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your destination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9C575D-E593-403D-B725-15DFA34A793D}"/>
              </a:ext>
            </a:extLst>
          </p:cNvPr>
          <p:cNvSpPr/>
          <p:nvPr/>
        </p:nvSpPr>
        <p:spPr>
          <a:xfrm>
            <a:off x="990788" y="5169086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6EA4F47-C70D-4DB4-A8C5-BA7CB7C26A86}"/>
              </a:ext>
            </a:extLst>
          </p:cNvPr>
          <p:cNvSpPr/>
          <p:nvPr/>
        </p:nvSpPr>
        <p:spPr>
          <a:xfrm flipV="1">
            <a:off x="5151457" y="5237729"/>
            <a:ext cx="393593" cy="33930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5795A9-C392-4A8F-9753-75891E81AE65}"/>
              </a:ext>
            </a:extLst>
          </p:cNvPr>
          <p:cNvSpPr txBox="1"/>
          <p:nvPr/>
        </p:nvSpPr>
        <p:spPr>
          <a:xfrm>
            <a:off x="827942" y="5769228"/>
            <a:ext cx="182453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A7A8B-06D0-4042-9998-02653629CE0E}"/>
              </a:ext>
            </a:extLst>
          </p:cNvPr>
          <p:cNvSpPr/>
          <p:nvPr/>
        </p:nvSpPr>
        <p:spPr>
          <a:xfrm>
            <a:off x="1069819" y="6343067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26678D-8808-4501-BA93-6A3E308C6CA7}"/>
              </a:ext>
            </a:extLst>
          </p:cNvPr>
          <p:cNvSpPr txBox="1"/>
          <p:nvPr/>
        </p:nvSpPr>
        <p:spPr>
          <a:xfrm>
            <a:off x="1475839" y="6314523"/>
            <a:ext cx="6335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VIP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7AF3D28-1A04-4EEA-BBD3-3FEEA6736C0B}"/>
              </a:ext>
            </a:extLst>
          </p:cNvPr>
          <p:cNvSpPr/>
          <p:nvPr/>
        </p:nvSpPr>
        <p:spPr>
          <a:xfrm>
            <a:off x="2615978" y="6340705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683BC-E2B2-4DF0-8ABD-88477370A18E}"/>
              </a:ext>
            </a:extLst>
          </p:cNvPr>
          <p:cNvSpPr txBox="1"/>
          <p:nvPr/>
        </p:nvSpPr>
        <p:spPr>
          <a:xfrm>
            <a:off x="2996440" y="6308958"/>
            <a:ext cx="14243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384047-39C8-46F0-8E40-DC1F19DE2D7E}"/>
              </a:ext>
            </a:extLst>
          </p:cNvPr>
          <p:cNvSpPr txBox="1"/>
          <p:nvPr/>
        </p:nvSpPr>
        <p:spPr>
          <a:xfrm>
            <a:off x="827942" y="6850736"/>
            <a:ext cx="22958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Amount: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3EE38-A611-4D07-B3CF-B868B359E748}"/>
              </a:ext>
            </a:extLst>
          </p:cNvPr>
          <p:cNvSpPr txBox="1"/>
          <p:nvPr/>
        </p:nvSpPr>
        <p:spPr>
          <a:xfrm>
            <a:off x="3123421" y="6843012"/>
            <a:ext cx="15863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Php. 00.00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F78E550-00BB-47C5-B28F-1BA766963395}"/>
              </a:ext>
            </a:extLst>
          </p:cNvPr>
          <p:cNvSpPr/>
          <p:nvPr/>
        </p:nvSpPr>
        <p:spPr>
          <a:xfrm>
            <a:off x="2154594" y="7962710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pic>
        <p:nvPicPr>
          <p:cNvPr id="62" name="Picture 61" descr="Related image">
            <a:extLst>
              <a:ext uri="{FF2B5EF4-FFF2-40B4-BE49-F238E27FC236}">
                <a16:creationId xmlns:a16="http://schemas.microsoft.com/office/drawing/2014/main" id="{6E7D9CED-E658-431F-B23A-0713F215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6AD4A78-F462-4352-A674-32ACE859E107}"/>
              </a:ext>
            </a:extLst>
          </p:cNvPr>
          <p:cNvSpPr txBox="1"/>
          <p:nvPr/>
        </p:nvSpPr>
        <p:spPr>
          <a:xfrm>
            <a:off x="1046157" y="3931566"/>
            <a:ext cx="27197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Somewhere Station</a:t>
            </a:r>
          </a:p>
        </p:txBody>
      </p:sp>
    </p:spTree>
    <p:extLst>
      <p:ext uri="{BB962C8B-B14F-4D97-AF65-F5344CB8AC3E}">
        <p14:creationId xmlns:p14="http://schemas.microsoft.com/office/powerpoint/2010/main" val="345855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3D8F17-48D7-42ED-96EA-05F498679E07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30D65D2-AF11-48AF-86DC-CCD69CD50AC0}"/>
              </a:ext>
            </a:extLst>
          </p:cNvPr>
          <p:cNvSpPr/>
          <p:nvPr/>
        </p:nvSpPr>
        <p:spPr>
          <a:xfrm rot="16200000">
            <a:off x="2173142" y="10282491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C4824-9E6D-4C6A-B317-1E5725164470}"/>
              </a:ext>
            </a:extLst>
          </p:cNvPr>
          <p:cNvSpPr/>
          <p:nvPr/>
        </p:nvSpPr>
        <p:spPr>
          <a:xfrm>
            <a:off x="4308171" y="10237851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D4195-020C-4DD3-89C6-257B6273D3F1}"/>
              </a:ext>
            </a:extLst>
          </p:cNvPr>
          <p:cNvSpPr/>
          <p:nvPr/>
        </p:nvSpPr>
        <p:spPr>
          <a:xfrm>
            <a:off x="3218342" y="10257209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72713789-D15B-4AD7-A35F-E0A36406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AB05C-2735-48B0-82B0-675CDB7258AE}"/>
              </a:ext>
            </a:extLst>
          </p:cNvPr>
          <p:cNvSpPr txBox="1"/>
          <p:nvPr/>
        </p:nvSpPr>
        <p:spPr>
          <a:xfrm>
            <a:off x="2441216" y="1248531"/>
            <a:ext cx="3733893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65" b="1" spc="533" dirty="0"/>
              <a:t>Select</a:t>
            </a:r>
          </a:p>
          <a:p>
            <a:pPr algn="ctr"/>
            <a:r>
              <a:rPr lang="en-PH" sz="4265" b="1" spc="533" dirty="0"/>
              <a:t>Schedule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07E10-7878-49CB-931F-C116A39F4D98}"/>
              </a:ext>
            </a:extLst>
          </p:cNvPr>
          <p:cNvCxnSpPr/>
          <p:nvPr/>
        </p:nvCxnSpPr>
        <p:spPr>
          <a:xfrm>
            <a:off x="978758" y="3071685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0BE4D4-9D18-455A-98D6-197503F2631A}"/>
              </a:ext>
            </a:extLst>
          </p:cNvPr>
          <p:cNvSpPr txBox="1"/>
          <p:nvPr/>
        </p:nvSpPr>
        <p:spPr>
          <a:xfrm>
            <a:off x="890884" y="3243282"/>
            <a:ext cx="1379480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Train No.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707302-FFD5-42B4-9FF3-1AB0D78A267B}"/>
              </a:ext>
            </a:extLst>
          </p:cNvPr>
          <p:cNvCxnSpPr>
            <a:cxnSpLocks/>
          </p:cNvCxnSpPr>
          <p:nvPr/>
        </p:nvCxnSpPr>
        <p:spPr>
          <a:xfrm flipV="1">
            <a:off x="2343793" y="3214131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02B818-A930-4DCE-BC22-C216EDEBD875}"/>
              </a:ext>
            </a:extLst>
          </p:cNvPr>
          <p:cNvCxnSpPr/>
          <p:nvPr/>
        </p:nvCxnSpPr>
        <p:spPr>
          <a:xfrm>
            <a:off x="999517" y="8769623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22B211-D67D-4368-B0C0-BD8AED86E5E0}"/>
              </a:ext>
            </a:extLst>
          </p:cNvPr>
          <p:cNvSpPr/>
          <p:nvPr/>
        </p:nvSpPr>
        <p:spPr>
          <a:xfrm>
            <a:off x="2266955" y="9031834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4914C-03AA-41E0-BBB6-BBAEB7DF1D8A}"/>
              </a:ext>
            </a:extLst>
          </p:cNvPr>
          <p:cNvSpPr txBox="1"/>
          <p:nvPr/>
        </p:nvSpPr>
        <p:spPr>
          <a:xfrm>
            <a:off x="1245442" y="3788672"/>
            <a:ext cx="670376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2451B-CFC3-4C02-8CBA-00DE7038CFBE}"/>
              </a:ext>
            </a:extLst>
          </p:cNvPr>
          <p:cNvSpPr txBox="1"/>
          <p:nvPr/>
        </p:nvSpPr>
        <p:spPr>
          <a:xfrm>
            <a:off x="1252308" y="4507429"/>
            <a:ext cx="670376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104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A084E-FFA7-43C2-A1B5-73CEBCFE6CA0}"/>
              </a:ext>
            </a:extLst>
          </p:cNvPr>
          <p:cNvSpPr txBox="1"/>
          <p:nvPr/>
        </p:nvSpPr>
        <p:spPr>
          <a:xfrm>
            <a:off x="1245442" y="5228402"/>
            <a:ext cx="670376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110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8F3C4-C9D3-477F-B1D4-689FA03C3BB0}"/>
              </a:ext>
            </a:extLst>
          </p:cNvPr>
          <p:cNvSpPr txBox="1"/>
          <p:nvPr/>
        </p:nvSpPr>
        <p:spPr>
          <a:xfrm>
            <a:off x="1245721" y="5947159"/>
            <a:ext cx="670376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115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68069-58A4-4E9C-B661-FCB2855D6E92}"/>
              </a:ext>
            </a:extLst>
          </p:cNvPr>
          <p:cNvSpPr txBox="1"/>
          <p:nvPr/>
        </p:nvSpPr>
        <p:spPr>
          <a:xfrm>
            <a:off x="2441768" y="3241516"/>
            <a:ext cx="1795813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Arrival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77919-A2CA-4F73-A0E1-E51CCBAF6682}"/>
              </a:ext>
            </a:extLst>
          </p:cNvPr>
          <p:cNvSpPr txBox="1"/>
          <p:nvPr/>
        </p:nvSpPr>
        <p:spPr>
          <a:xfrm>
            <a:off x="2783090" y="3769863"/>
            <a:ext cx="1247456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6:00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986FD-BD46-47B4-93A0-5845E3E12D1F}"/>
              </a:ext>
            </a:extLst>
          </p:cNvPr>
          <p:cNvSpPr txBox="1"/>
          <p:nvPr/>
        </p:nvSpPr>
        <p:spPr>
          <a:xfrm>
            <a:off x="2805280" y="4518428"/>
            <a:ext cx="1247456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7:15 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D5606D-9CCC-4826-B4CD-50987C5325E0}"/>
              </a:ext>
            </a:extLst>
          </p:cNvPr>
          <p:cNvSpPr txBox="1"/>
          <p:nvPr/>
        </p:nvSpPr>
        <p:spPr>
          <a:xfrm>
            <a:off x="2763036" y="5241783"/>
            <a:ext cx="1319592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7: 45 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56B84-1142-48CE-B0EE-A8B51523BD70}"/>
              </a:ext>
            </a:extLst>
          </p:cNvPr>
          <p:cNvSpPr txBox="1"/>
          <p:nvPr/>
        </p:nvSpPr>
        <p:spPr>
          <a:xfrm>
            <a:off x="2720102" y="5947159"/>
            <a:ext cx="1247456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8:18 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D6474C-FB79-4289-BAB6-F69FEA3D1D9F}"/>
              </a:ext>
            </a:extLst>
          </p:cNvPr>
          <p:cNvCxnSpPr>
            <a:cxnSpLocks/>
          </p:cNvCxnSpPr>
          <p:nvPr/>
        </p:nvCxnSpPr>
        <p:spPr>
          <a:xfrm flipV="1">
            <a:off x="4504959" y="3241516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4FF0F1-8CB3-4AD3-AF17-A6389E9F2C7E}"/>
              </a:ext>
            </a:extLst>
          </p:cNvPr>
          <p:cNvSpPr txBox="1"/>
          <p:nvPr/>
        </p:nvSpPr>
        <p:spPr>
          <a:xfrm>
            <a:off x="4821507" y="3233450"/>
            <a:ext cx="978153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/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301506-D69D-4BCF-AD2F-926F008F3313}"/>
              </a:ext>
            </a:extLst>
          </p:cNvPr>
          <p:cNvSpPr/>
          <p:nvPr/>
        </p:nvSpPr>
        <p:spPr>
          <a:xfrm>
            <a:off x="5114809" y="3855599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8B8F90-6296-4120-A578-07EF0B574BD8}"/>
              </a:ext>
            </a:extLst>
          </p:cNvPr>
          <p:cNvSpPr/>
          <p:nvPr/>
        </p:nvSpPr>
        <p:spPr>
          <a:xfrm>
            <a:off x="5106883" y="4564497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864804-5E49-44AC-885F-11BF5697D415}"/>
              </a:ext>
            </a:extLst>
          </p:cNvPr>
          <p:cNvSpPr/>
          <p:nvPr/>
        </p:nvSpPr>
        <p:spPr>
          <a:xfrm>
            <a:off x="5106883" y="5328372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A2F015-83D9-414D-A540-26BF4BD6B84F}"/>
              </a:ext>
            </a:extLst>
          </p:cNvPr>
          <p:cNvSpPr/>
          <p:nvPr/>
        </p:nvSpPr>
        <p:spPr>
          <a:xfrm>
            <a:off x="5106883" y="6027185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</p:spTree>
    <p:extLst>
      <p:ext uri="{BB962C8B-B14F-4D97-AF65-F5344CB8AC3E}">
        <p14:creationId xmlns:p14="http://schemas.microsoft.com/office/powerpoint/2010/main" val="405616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6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244</Words>
  <Application>Microsoft Office PowerPoint</Application>
  <PresentationFormat>Widescreen</PresentationFormat>
  <Paragraphs>124</Paragraphs>
  <Slides>14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Dorothy Manalang</dc:creator>
  <cp:lastModifiedBy>Patricia Dorothy Manalang</cp:lastModifiedBy>
  <cp:revision>26</cp:revision>
  <dcterms:created xsi:type="dcterms:W3CDTF">2019-09-10T14:16:07Z</dcterms:created>
  <dcterms:modified xsi:type="dcterms:W3CDTF">2019-09-12T15:27:12Z</dcterms:modified>
</cp:coreProperties>
</file>