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7E1-A7B8-40F0-AC04-B22CA48E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00D74-B351-466D-BEAA-F6B35ABF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4182-801A-4FB8-A9A9-0F536F52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8712-A26E-47A9-A277-63E8DFF3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96D8-E1A0-4474-AF11-64EA8614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92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F625-7261-4AA6-884A-D07D04CD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738D-1638-4512-95C4-DF27BDE38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4103-8F96-4117-AC22-E880EC4B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D69E-AAC8-4B81-9971-ED40BA5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620A-0BBE-4028-81D6-F2C723C7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98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EE519-6341-4A56-8041-B0A72A31F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FEA4F-0729-410E-8309-9F54381F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8282-8BE2-48E5-A5D1-6785C237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53A8-28BD-492D-8554-C4408D1B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DA4B-77A7-44F6-8642-3F55AF75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983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F9B-1127-4E1F-81EB-026DF0A6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6E21-A2DE-46F0-A329-9475658C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EA8B-5783-404A-94EC-8B06934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5462-5A2E-4445-8964-91B93985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6D20-58F7-4B65-9251-99FDD54F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7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8EDA-C89C-49EF-BC00-19C4D95F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CCFA-364E-4A24-BFEE-0D157550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54D2-5537-4DE7-A505-164FB38E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518C-6701-4995-8587-C1331A3E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1610-3EDA-4E66-9E1D-079E4E3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5AB-070A-4F54-8A65-5A46CD73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6E6E-84A8-45C7-AA6C-F5130AC8E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2734-1EE6-485D-8B62-E9E0C8C1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C2AA-D042-4AEB-BD4E-AF50B9DD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2B77-3F4F-44F3-8DF5-3D6FBF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E409F-F0AC-40D3-9444-92F9397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1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4F43-6BF7-445C-84DB-63C18222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0C07-7584-46B9-B9C7-1160A5DC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435ED-A37F-4A15-9BE5-1089854F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8B194-4689-4F7B-96C7-53FF9AC3D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E67EF-C516-4BEB-ACD9-4D9A21D5F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52829-C17A-4D3C-A91C-C8AD657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EF185-9F50-4C3B-A933-DDE9081C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44533-0CD8-4622-B0A2-FD5902D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2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DD70-1507-4FD7-B0CF-33DC457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D335A-D9A1-471D-8E33-9D299F3F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008A-C53F-43D0-863A-E6E0A96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19F3-2580-4DD3-A957-88790356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4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8A5F-7A0B-4400-AFEB-8B741043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60DE1-D9DE-4A32-8747-6ADD12D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85C2E-26AA-4E70-A928-D189A48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04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1F7-B755-47CF-8545-7D3DBBE8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63AB-AA4A-48B0-87F5-D093FEB1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F1C1-927F-45DD-A8AA-224F0EFB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ABB4A-187C-4B9B-948B-710F8B4B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B507-90C7-4FF7-90A2-45102DF8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F6B3-46BC-4B01-AB28-B86B420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5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31C1-8192-4F07-8345-3FF81FAD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8F536-9579-4434-916A-411E17887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E043-992F-4CB4-8075-2852A6CF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B5C4-65CB-43F2-8D56-1E68F17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83C76-B5DA-4690-AB27-97F0242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5601-ED39-499C-8F1F-72DF0C74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347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CD647-16B7-4A25-9E2D-3F83DBAE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8F117-EABF-4461-A5C9-D4D318BA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01F8-DF92-4B6B-A0E3-4302F340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35DF-AEDA-4A63-BC9B-8F4603539B4C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4D4F-AE53-4738-BBC2-4F3F8152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F67D-B894-4FE2-8785-0B05DCA35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8EC-6A94-4CA7-B710-FEF3932DF93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29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S0CxBlK46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atic-PrototypeVer.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63AA9D2-CFCA-48C8-8157-4A91EA476921}"/>
              </a:ext>
            </a:extLst>
          </p:cNvPr>
          <p:cNvSpPr/>
          <p:nvPr/>
        </p:nvSpPr>
        <p:spPr>
          <a:xfrm>
            <a:off x="7900851" y="-1"/>
            <a:ext cx="8582297" cy="575013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ED35AD54-418D-435D-80AE-6554A8713831}"/>
              </a:ext>
            </a:extLst>
          </p:cNvPr>
          <p:cNvSpPr/>
          <p:nvPr/>
        </p:nvSpPr>
        <p:spPr>
          <a:xfrm>
            <a:off x="-1556148" y="-2875070"/>
            <a:ext cx="8582297" cy="5750139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F5F873F-9B30-400D-8626-4B262BDFDE58}"/>
              </a:ext>
            </a:extLst>
          </p:cNvPr>
          <p:cNvSpPr/>
          <p:nvPr/>
        </p:nvSpPr>
        <p:spPr>
          <a:xfrm>
            <a:off x="-4291149" y="1107861"/>
            <a:ext cx="8582297" cy="575013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CD69D96-2573-4012-9FF8-DCCA2BEE6163}"/>
              </a:ext>
            </a:extLst>
          </p:cNvPr>
          <p:cNvSpPr/>
          <p:nvPr/>
        </p:nvSpPr>
        <p:spPr>
          <a:xfrm>
            <a:off x="5145843" y="3962246"/>
            <a:ext cx="8582297" cy="5750139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33F46DC-B890-4811-BBE9-78215639A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4391840" y="574613"/>
            <a:ext cx="3408317" cy="3408317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24A9A-D5A8-4A37-A7D4-66692F3ACD1E}"/>
              </a:ext>
            </a:extLst>
          </p:cNvPr>
          <p:cNvSpPr txBox="1"/>
          <p:nvPr/>
        </p:nvSpPr>
        <p:spPr>
          <a:xfrm>
            <a:off x="2056270" y="3429000"/>
            <a:ext cx="80794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Finding Presentation</a:t>
            </a:r>
            <a:endParaRPr lang="en-PH" sz="3500" b="1" spc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6FC84-FE8B-49A5-B568-4164E1DFA8CA}"/>
              </a:ext>
            </a:extLst>
          </p:cNvPr>
          <p:cNvSpPr txBox="1"/>
          <p:nvPr/>
        </p:nvSpPr>
        <p:spPr>
          <a:xfrm>
            <a:off x="4791795" y="405994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Manalang || Timo</a:t>
            </a:r>
            <a:endParaRPr lang="en-PH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9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63AA9D2-CFCA-48C8-8157-4A91EA476921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88BD6B3-28B7-4690-AB8F-4F76A3AF3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884DCF-9706-4084-A9E8-9AD582D95878}"/>
              </a:ext>
            </a:extLst>
          </p:cNvPr>
          <p:cNvSpPr txBox="1"/>
          <p:nvPr/>
        </p:nvSpPr>
        <p:spPr>
          <a:xfrm>
            <a:off x="4524095" y="2998112"/>
            <a:ext cx="31438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needs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1C50D2D5-73C2-4167-B092-FA85449D8E33}"/>
              </a:ext>
            </a:extLst>
          </p:cNvPr>
          <p:cNvSpPr/>
          <p:nvPr/>
        </p:nvSpPr>
        <p:spPr>
          <a:xfrm>
            <a:off x="2348639" y="146954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ride the train worry free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8455E6FB-F89C-4DDD-8F2E-6D9A22CD9AE8}"/>
              </a:ext>
            </a:extLst>
          </p:cNvPr>
          <p:cNvSpPr/>
          <p:nvPr/>
        </p:nvSpPr>
        <p:spPr>
          <a:xfrm>
            <a:off x="1197426" y="3513817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avoid long lines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84157C0-070E-433A-A669-87BEFEA0612F}"/>
              </a:ext>
            </a:extLst>
          </p:cNvPr>
          <p:cNvSpPr/>
          <p:nvPr/>
        </p:nvSpPr>
        <p:spPr>
          <a:xfrm>
            <a:off x="6195327" y="4266862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needs a way to have their tickets in advance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1B9A90A5-EDD7-45DC-A2AA-802BE70A913F}"/>
              </a:ext>
            </a:extLst>
          </p:cNvPr>
          <p:cNvSpPr/>
          <p:nvPr/>
        </p:nvSpPr>
        <p:spPr>
          <a:xfrm>
            <a:off x="7444722" y="984816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Commuters need a way to not think about train intervals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5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52D798-14BF-4B77-AFDC-9A80CEE34BE4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82B4-A942-4FB4-BA3E-C9B4074B935B}"/>
              </a:ext>
            </a:extLst>
          </p:cNvPr>
          <p:cNvSpPr txBox="1"/>
          <p:nvPr/>
        </p:nvSpPr>
        <p:spPr>
          <a:xfrm>
            <a:off x="4310222" y="2998112"/>
            <a:ext cx="35715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of view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FF912C8-00A7-4D87-9D55-F120E6B2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59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52D798-14BF-4B77-AFDC-9A80CEE34BE4}"/>
              </a:ext>
            </a:extLst>
          </p:cNvPr>
          <p:cNvSpPr/>
          <p:nvPr/>
        </p:nvSpPr>
        <p:spPr>
          <a:xfrm>
            <a:off x="0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82B4-A942-4FB4-BA3E-C9B4074B935B}"/>
              </a:ext>
            </a:extLst>
          </p:cNvPr>
          <p:cNvSpPr txBox="1"/>
          <p:nvPr/>
        </p:nvSpPr>
        <p:spPr>
          <a:xfrm>
            <a:off x="1288778" y="2998112"/>
            <a:ext cx="35715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of view</a:t>
            </a:r>
            <a:endParaRPr lang="en-PH" sz="5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B8666-89ED-432D-B910-49624E60E087}"/>
              </a:ext>
            </a:extLst>
          </p:cNvPr>
          <p:cNvSpPr txBox="1"/>
          <p:nvPr/>
        </p:nvSpPr>
        <p:spPr>
          <a:xfrm>
            <a:off x="6521824" y="1720839"/>
            <a:ext cx="5345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“Proper organization and developing more effective and efficient ways that can greatly impact everyday travel of </a:t>
            </a:r>
          </a:p>
          <a:p>
            <a:r>
              <a:rPr lang="en-P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commuters. “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4F55232-5A72-49F4-82F3-9BED04AB5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2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3386518" y="3044278"/>
            <a:ext cx="5418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PNR Ticketing App</a:t>
            </a:r>
            <a:endParaRPr lang="en-PH" sz="44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E834FAF-08C0-46C9-9995-D4BD0E3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29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4564570" y="2271660"/>
            <a:ext cx="3454745" cy="231467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4769677" y="3228944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PNR Ticketing App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E3E579D8-4786-4A05-814F-0A877A10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1524" r="5098" b="1714"/>
          <a:stretch/>
        </p:blipFill>
        <p:spPr>
          <a:xfrm>
            <a:off x="1174630" y="1081101"/>
            <a:ext cx="3125101" cy="469689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8C3425F-87BB-454C-92C1-975CEAA095FC}"/>
              </a:ext>
            </a:extLst>
          </p:cNvPr>
          <p:cNvGrpSpPr/>
          <p:nvPr/>
        </p:nvGrpSpPr>
        <p:grpSpPr>
          <a:xfrm>
            <a:off x="8554891" y="644010"/>
            <a:ext cx="3044926" cy="5569980"/>
            <a:chOff x="286171" y="346929"/>
            <a:chExt cx="6285657" cy="1149814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B7CF4F-659D-445F-BDFC-351A6CB7CA0C}"/>
                </a:ext>
              </a:extLst>
            </p:cNvPr>
            <p:cNvSpPr/>
            <p:nvPr/>
          </p:nvSpPr>
          <p:spPr>
            <a:xfrm>
              <a:off x="286171" y="346929"/>
              <a:ext cx="6285657" cy="11498142"/>
            </a:xfrm>
            <a:custGeom>
              <a:avLst/>
              <a:gdLst>
                <a:gd name="connsiteX0" fmla="*/ 728167 w 3535680"/>
                <a:gd name="connsiteY0" fmla="*/ 255023 h 6467707"/>
                <a:gd name="connsiteX1" fmla="*/ 210073 w 3535680"/>
                <a:gd name="connsiteY1" fmla="*/ 773117 h 6467707"/>
                <a:gd name="connsiteX2" fmla="*/ 210073 w 3535680"/>
                <a:gd name="connsiteY2" fmla="*/ 5406208 h 6467707"/>
                <a:gd name="connsiteX3" fmla="*/ 728167 w 3535680"/>
                <a:gd name="connsiteY3" fmla="*/ 5924302 h 6467707"/>
                <a:gd name="connsiteX4" fmla="*/ 2800478 w 3535680"/>
                <a:gd name="connsiteY4" fmla="*/ 5924302 h 6467707"/>
                <a:gd name="connsiteX5" fmla="*/ 3318572 w 3535680"/>
                <a:gd name="connsiteY5" fmla="*/ 5406208 h 6467707"/>
                <a:gd name="connsiteX6" fmla="*/ 3318572 w 3535680"/>
                <a:gd name="connsiteY6" fmla="*/ 773117 h 6467707"/>
                <a:gd name="connsiteX7" fmla="*/ 2800478 w 3535680"/>
                <a:gd name="connsiteY7" fmla="*/ 255023 h 6467707"/>
                <a:gd name="connsiteX8" fmla="*/ 589292 w 3535680"/>
                <a:gd name="connsiteY8" fmla="*/ 0 h 6467707"/>
                <a:gd name="connsiteX9" fmla="*/ 2946388 w 3535680"/>
                <a:gd name="connsiteY9" fmla="*/ 0 h 6467707"/>
                <a:gd name="connsiteX10" fmla="*/ 3535680 w 3535680"/>
                <a:gd name="connsiteY10" fmla="*/ 589292 h 6467707"/>
                <a:gd name="connsiteX11" fmla="*/ 3535680 w 3535680"/>
                <a:gd name="connsiteY11" fmla="*/ 5878415 h 6467707"/>
                <a:gd name="connsiteX12" fmla="*/ 2946388 w 3535680"/>
                <a:gd name="connsiteY12" fmla="*/ 6467707 h 6467707"/>
                <a:gd name="connsiteX13" fmla="*/ 589292 w 3535680"/>
                <a:gd name="connsiteY13" fmla="*/ 6467707 h 6467707"/>
                <a:gd name="connsiteX14" fmla="*/ 0 w 3535680"/>
                <a:gd name="connsiteY14" fmla="*/ 5878415 h 6467707"/>
                <a:gd name="connsiteX15" fmla="*/ 0 w 3535680"/>
                <a:gd name="connsiteY15" fmla="*/ 589292 h 6467707"/>
                <a:gd name="connsiteX16" fmla="*/ 589292 w 3535680"/>
                <a:gd name="connsiteY16" fmla="*/ 0 h 646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35680" h="6467707">
                  <a:moveTo>
                    <a:pt x="728167" y="255023"/>
                  </a:moveTo>
                  <a:cubicBezTo>
                    <a:pt x="442032" y="255023"/>
                    <a:pt x="210073" y="486982"/>
                    <a:pt x="210073" y="773117"/>
                  </a:cubicBezTo>
                  <a:lnTo>
                    <a:pt x="210073" y="5406208"/>
                  </a:lnTo>
                  <a:cubicBezTo>
                    <a:pt x="210073" y="5692343"/>
                    <a:pt x="442032" y="5924302"/>
                    <a:pt x="728167" y="5924302"/>
                  </a:cubicBezTo>
                  <a:lnTo>
                    <a:pt x="2800478" y="5924302"/>
                  </a:lnTo>
                  <a:cubicBezTo>
                    <a:pt x="3086613" y="5924302"/>
                    <a:pt x="3318572" y="5692343"/>
                    <a:pt x="3318572" y="5406208"/>
                  </a:cubicBezTo>
                  <a:lnTo>
                    <a:pt x="3318572" y="773117"/>
                  </a:lnTo>
                  <a:cubicBezTo>
                    <a:pt x="3318572" y="486982"/>
                    <a:pt x="3086613" y="255023"/>
                    <a:pt x="2800478" y="255023"/>
                  </a:cubicBezTo>
                  <a:close/>
                  <a:moveTo>
                    <a:pt x="589292" y="0"/>
                  </a:moveTo>
                  <a:lnTo>
                    <a:pt x="2946388" y="0"/>
                  </a:lnTo>
                  <a:cubicBezTo>
                    <a:pt x="3271845" y="0"/>
                    <a:pt x="3535680" y="263835"/>
                    <a:pt x="3535680" y="589292"/>
                  </a:cubicBezTo>
                  <a:lnTo>
                    <a:pt x="3535680" y="5878415"/>
                  </a:lnTo>
                  <a:cubicBezTo>
                    <a:pt x="3535680" y="6203872"/>
                    <a:pt x="3271845" y="6467707"/>
                    <a:pt x="2946388" y="6467707"/>
                  </a:cubicBezTo>
                  <a:lnTo>
                    <a:pt x="589292" y="6467707"/>
                  </a:lnTo>
                  <a:cubicBezTo>
                    <a:pt x="263835" y="6467707"/>
                    <a:pt x="0" y="6203872"/>
                    <a:pt x="0" y="5878415"/>
                  </a:cubicBezTo>
                  <a:lnTo>
                    <a:pt x="0" y="589292"/>
                  </a:lnTo>
                  <a:cubicBezTo>
                    <a:pt x="0" y="263835"/>
                    <a:pt x="263835" y="0"/>
                    <a:pt x="589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2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38B7F7C-5FBF-4109-90A4-3F75C4A628D5}"/>
                </a:ext>
              </a:extLst>
            </p:cNvPr>
            <p:cNvSpPr/>
            <p:nvPr/>
          </p:nvSpPr>
          <p:spPr>
            <a:xfrm>
              <a:off x="2200600" y="6018324"/>
              <a:ext cx="2699577" cy="70189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in</a:t>
              </a:r>
            </a:p>
          </p:txBody>
        </p:sp>
        <p:sp>
          <p:nvSpPr>
            <p:cNvPr id="8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3B8F32-9E87-40C9-85DF-38A1ABFDDB6A}"/>
                </a:ext>
              </a:extLst>
            </p:cNvPr>
            <p:cNvSpPr/>
            <p:nvPr/>
          </p:nvSpPr>
          <p:spPr>
            <a:xfrm>
              <a:off x="2200603" y="7305835"/>
              <a:ext cx="2699572" cy="701890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A908401-98E7-4E6A-98C4-01761B68FB1A}"/>
                </a:ext>
              </a:extLst>
            </p:cNvPr>
            <p:cNvSpPr/>
            <p:nvPr/>
          </p:nvSpPr>
          <p:spPr>
            <a:xfrm rot="16200000">
              <a:off x="2111607" y="10263126"/>
              <a:ext cx="393593" cy="304329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83D8E-F464-429E-BBCF-B95C864730D6}"/>
                </a:ext>
              </a:extLst>
            </p:cNvPr>
            <p:cNvSpPr/>
            <p:nvPr/>
          </p:nvSpPr>
          <p:spPr>
            <a:xfrm>
              <a:off x="4246628" y="10218485"/>
              <a:ext cx="393593" cy="393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559BE2-65AD-49CF-A399-21C76096F4E7}"/>
                </a:ext>
              </a:extLst>
            </p:cNvPr>
            <p:cNvSpPr/>
            <p:nvPr/>
          </p:nvSpPr>
          <p:spPr>
            <a:xfrm>
              <a:off x="3156798" y="10237842"/>
              <a:ext cx="393593" cy="39359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5F679-3F70-4128-8976-1E868BF0D3EE}"/>
                </a:ext>
              </a:extLst>
            </p:cNvPr>
            <p:cNvSpPr txBox="1"/>
            <p:nvPr/>
          </p:nvSpPr>
          <p:spPr>
            <a:xfrm>
              <a:off x="1608617" y="4520293"/>
              <a:ext cx="3883545" cy="63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spc="53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Welcome!!!</a:t>
              </a: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3D845AD-E861-46C1-9122-4BDDD5348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8" t="11172" r="23872" b="35778"/>
            <a:stretch/>
          </p:blipFill>
          <p:spPr>
            <a:xfrm>
              <a:off x="1731301" y="851922"/>
              <a:ext cx="3638180" cy="3638180"/>
            </a:xfrm>
            <a:prstGeom prst="rect">
              <a:avLst/>
            </a:prstGeom>
          </p:spPr>
        </p:pic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5B1A98-649C-417E-A464-C7A614B9E2A3}"/>
              </a:ext>
            </a:extLst>
          </p:cNvPr>
          <p:cNvSpPr txBox="1"/>
          <p:nvPr/>
        </p:nvSpPr>
        <p:spPr>
          <a:xfrm>
            <a:off x="1062493" y="626356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Prototype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7BC04-470A-404D-A30B-366AF092939B}"/>
              </a:ext>
            </a:extLst>
          </p:cNvPr>
          <p:cNvSpPr txBox="1"/>
          <p:nvPr/>
        </p:nvSpPr>
        <p:spPr>
          <a:xfrm>
            <a:off x="8613892" y="204127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Mockup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63A3F-A945-417F-A37A-5FE1A98493C8}"/>
              </a:ext>
            </a:extLst>
          </p:cNvPr>
          <p:cNvSpPr/>
          <p:nvPr/>
        </p:nvSpPr>
        <p:spPr>
          <a:xfrm>
            <a:off x="5304663" y="3629054"/>
            <a:ext cx="19745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https://youtu.be/S0CxBlK46js</a:t>
            </a:r>
            <a:endParaRPr lang="en-P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E3E579D8-4786-4A05-814F-0A877A10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1524" r="5098" b="1714"/>
          <a:stretch/>
        </p:blipFill>
        <p:spPr>
          <a:xfrm>
            <a:off x="1174630" y="1081101"/>
            <a:ext cx="3125101" cy="4696899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5B1A98-649C-417E-A464-C7A614B9E2A3}"/>
              </a:ext>
            </a:extLst>
          </p:cNvPr>
          <p:cNvSpPr txBox="1"/>
          <p:nvPr/>
        </p:nvSpPr>
        <p:spPr>
          <a:xfrm>
            <a:off x="1062493" y="626356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Prototype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9C78FE7-66AF-448A-8187-EBD28440C849}"/>
              </a:ext>
            </a:extLst>
          </p:cNvPr>
          <p:cNvSpPr/>
          <p:nvPr/>
        </p:nvSpPr>
        <p:spPr>
          <a:xfrm>
            <a:off x="4686890" y="303708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Nakakatuwa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kasi</a:t>
            </a:r>
            <a:r>
              <a:rPr lang="en-US" sz="1600" dirty="0">
                <a:solidFill>
                  <a:schemeClr val="tx1"/>
                </a:solidFill>
              </a:rPr>
              <a:t> same na same </a:t>
            </a:r>
            <a:r>
              <a:rPr lang="en-US" sz="1600" dirty="0" err="1">
                <a:solidFill>
                  <a:schemeClr val="tx1"/>
                </a:solidFill>
              </a:rPr>
              <a:t>siya</a:t>
            </a:r>
            <a:r>
              <a:rPr lang="en-US" sz="1600" dirty="0">
                <a:solidFill>
                  <a:schemeClr val="tx1"/>
                </a:solidFill>
              </a:rPr>
              <a:t> sa kung paano usually </a:t>
            </a:r>
            <a:r>
              <a:rPr lang="en-US" sz="1600" dirty="0" err="1">
                <a:solidFill>
                  <a:schemeClr val="tx1"/>
                </a:solidFill>
              </a:rPr>
              <a:t>ginagawa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yung</a:t>
            </a:r>
            <a:r>
              <a:rPr lang="en-US" sz="1600" dirty="0">
                <a:solidFill>
                  <a:schemeClr val="tx1"/>
                </a:solidFill>
              </a:rPr>
              <a:t> mga apps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D175EED-A0A1-4210-B8B7-D2AA9E3944F0}"/>
              </a:ext>
            </a:extLst>
          </p:cNvPr>
          <p:cNvSpPr/>
          <p:nvPr/>
        </p:nvSpPr>
        <p:spPr>
          <a:xfrm>
            <a:off x="8334257" y="3082229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Straightforward app, and user friendly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2C70174F-D7AC-4CB7-820F-9E09F4139597}"/>
              </a:ext>
            </a:extLst>
          </p:cNvPr>
          <p:cNvSpPr/>
          <p:nvPr/>
        </p:nvSpPr>
        <p:spPr>
          <a:xfrm>
            <a:off x="5501942" y="2365315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ticketing choice, VIP or REGULAR. It’s a good choice to avoid hassle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0F24E0C-AE89-42C9-ABF2-593B3CFDBF9D}"/>
              </a:ext>
            </a:extLst>
          </p:cNvPr>
          <p:cNvSpPr/>
          <p:nvPr/>
        </p:nvSpPr>
        <p:spPr>
          <a:xfrm>
            <a:off x="6316994" y="4432768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Madali</a:t>
            </a:r>
            <a:r>
              <a:rPr lang="en-US" dirty="0">
                <a:solidFill>
                  <a:schemeClr val="tx1"/>
                </a:solidFill>
              </a:rPr>
              <a:t> ma-access and may tracker ng past transactions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B95CAC0-A5A9-41E0-82F6-E0D061E1D57D}"/>
              </a:ext>
            </a:extLst>
          </p:cNvPr>
          <p:cNvSpPr/>
          <p:nvPr/>
        </p:nvSpPr>
        <p:spPr>
          <a:xfrm>
            <a:off x="7518597" y="1026466"/>
            <a:ext cx="3648034" cy="2444183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Almost every option that an app needs is already there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3425F-87BB-454C-92C1-975CEAA095FC}"/>
              </a:ext>
            </a:extLst>
          </p:cNvPr>
          <p:cNvGrpSpPr/>
          <p:nvPr/>
        </p:nvGrpSpPr>
        <p:grpSpPr>
          <a:xfrm>
            <a:off x="8554891" y="644010"/>
            <a:ext cx="3044926" cy="5569980"/>
            <a:chOff x="286171" y="346929"/>
            <a:chExt cx="6285657" cy="1149814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B7CF4F-659D-445F-BDFC-351A6CB7CA0C}"/>
                </a:ext>
              </a:extLst>
            </p:cNvPr>
            <p:cNvSpPr/>
            <p:nvPr/>
          </p:nvSpPr>
          <p:spPr>
            <a:xfrm>
              <a:off x="286171" y="346929"/>
              <a:ext cx="6285657" cy="11498142"/>
            </a:xfrm>
            <a:custGeom>
              <a:avLst/>
              <a:gdLst>
                <a:gd name="connsiteX0" fmla="*/ 728167 w 3535680"/>
                <a:gd name="connsiteY0" fmla="*/ 255023 h 6467707"/>
                <a:gd name="connsiteX1" fmla="*/ 210073 w 3535680"/>
                <a:gd name="connsiteY1" fmla="*/ 773117 h 6467707"/>
                <a:gd name="connsiteX2" fmla="*/ 210073 w 3535680"/>
                <a:gd name="connsiteY2" fmla="*/ 5406208 h 6467707"/>
                <a:gd name="connsiteX3" fmla="*/ 728167 w 3535680"/>
                <a:gd name="connsiteY3" fmla="*/ 5924302 h 6467707"/>
                <a:gd name="connsiteX4" fmla="*/ 2800478 w 3535680"/>
                <a:gd name="connsiteY4" fmla="*/ 5924302 h 6467707"/>
                <a:gd name="connsiteX5" fmla="*/ 3318572 w 3535680"/>
                <a:gd name="connsiteY5" fmla="*/ 5406208 h 6467707"/>
                <a:gd name="connsiteX6" fmla="*/ 3318572 w 3535680"/>
                <a:gd name="connsiteY6" fmla="*/ 773117 h 6467707"/>
                <a:gd name="connsiteX7" fmla="*/ 2800478 w 3535680"/>
                <a:gd name="connsiteY7" fmla="*/ 255023 h 6467707"/>
                <a:gd name="connsiteX8" fmla="*/ 589292 w 3535680"/>
                <a:gd name="connsiteY8" fmla="*/ 0 h 6467707"/>
                <a:gd name="connsiteX9" fmla="*/ 2946388 w 3535680"/>
                <a:gd name="connsiteY9" fmla="*/ 0 h 6467707"/>
                <a:gd name="connsiteX10" fmla="*/ 3535680 w 3535680"/>
                <a:gd name="connsiteY10" fmla="*/ 589292 h 6467707"/>
                <a:gd name="connsiteX11" fmla="*/ 3535680 w 3535680"/>
                <a:gd name="connsiteY11" fmla="*/ 5878415 h 6467707"/>
                <a:gd name="connsiteX12" fmla="*/ 2946388 w 3535680"/>
                <a:gd name="connsiteY12" fmla="*/ 6467707 h 6467707"/>
                <a:gd name="connsiteX13" fmla="*/ 589292 w 3535680"/>
                <a:gd name="connsiteY13" fmla="*/ 6467707 h 6467707"/>
                <a:gd name="connsiteX14" fmla="*/ 0 w 3535680"/>
                <a:gd name="connsiteY14" fmla="*/ 5878415 h 6467707"/>
                <a:gd name="connsiteX15" fmla="*/ 0 w 3535680"/>
                <a:gd name="connsiteY15" fmla="*/ 589292 h 6467707"/>
                <a:gd name="connsiteX16" fmla="*/ 589292 w 3535680"/>
                <a:gd name="connsiteY16" fmla="*/ 0 h 646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35680" h="6467707">
                  <a:moveTo>
                    <a:pt x="728167" y="255023"/>
                  </a:moveTo>
                  <a:cubicBezTo>
                    <a:pt x="442032" y="255023"/>
                    <a:pt x="210073" y="486982"/>
                    <a:pt x="210073" y="773117"/>
                  </a:cubicBezTo>
                  <a:lnTo>
                    <a:pt x="210073" y="5406208"/>
                  </a:lnTo>
                  <a:cubicBezTo>
                    <a:pt x="210073" y="5692343"/>
                    <a:pt x="442032" y="5924302"/>
                    <a:pt x="728167" y="5924302"/>
                  </a:cubicBezTo>
                  <a:lnTo>
                    <a:pt x="2800478" y="5924302"/>
                  </a:lnTo>
                  <a:cubicBezTo>
                    <a:pt x="3086613" y="5924302"/>
                    <a:pt x="3318572" y="5692343"/>
                    <a:pt x="3318572" y="5406208"/>
                  </a:cubicBezTo>
                  <a:lnTo>
                    <a:pt x="3318572" y="773117"/>
                  </a:lnTo>
                  <a:cubicBezTo>
                    <a:pt x="3318572" y="486982"/>
                    <a:pt x="3086613" y="255023"/>
                    <a:pt x="2800478" y="255023"/>
                  </a:cubicBezTo>
                  <a:close/>
                  <a:moveTo>
                    <a:pt x="589292" y="0"/>
                  </a:moveTo>
                  <a:lnTo>
                    <a:pt x="2946388" y="0"/>
                  </a:lnTo>
                  <a:cubicBezTo>
                    <a:pt x="3271845" y="0"/>
                    <a:pt x="3535680" y="263835"/>
                    <a:pt x="3535680" y="589292"/>
                  </a:cubicBezTo>
                  <a:lnTo>
                    <a:pt x="3535680" y="5878415"/>
                  </a:lnTo>
                  <a:cubicBezTo>
                    <a:pt x="3535680" y="6203872"/>
                    <a:pt x="3271845" y="6467707"/>
                    <a:pt x="2946388" y="6467707"/>
                  </a:cubicBezTo>
                  <a:lnTo>
                    <a:pt x="589292" y="6467707"/>
                  </a:lnTo>
                  <a:cubicBezTo>
                    <a:pt x="263835" y="6467707"/>
                    <a:pt x="0" y="6203872"/>
                    <a:pt x="0" y="5878415"/>
                  </a:cubicBezTo>
                  <a:lnTo>
                    <a:pt x="0" y="589292"/>
                  </a:lnTo>
                  <a:cubicBezTo>
                    <a:pt x="0" y="263835"/>
                    <a:pt x="263835" y="0"/>
                    <a:pt x="5892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2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38B7F7C-5FBF-4109-90A4-3F75C4A628D5}"/>
                </a:ext>
              </a:extLst>
            </p:cNvPr>
            <p:cNvSpPr/>
            <p:nvPr/>
          </p:nvSpPr>
          <p:spPr>
            <a:xfrm>
              <a:off x="2200600" y="6018324"/>
              <a:ext cx="2699577" cy="70189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in</a:t>
              </a:r>
            </a:p>
          </p:txBody>
        </p:sp>
        <p:sp>
          <p:nvSpPr>
            <p:cNvPr id="8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13B8F32-9E87-40C9-85DF-38A1ABFDDB6A}"/>
                </a:ext>
              </a:extLst>
            </p:cNvPr>
            <p:cNvSpPr/>
            <p:nvPr/>
          </p:nvSpPr>
          <p:spPr>
            <a:xfrm>
              <a:off x="2200603" y="7305835"/>
              <a:ext cx="2699572" cy="701890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A908401-98E7-4E6A-98C4-01761B68FB1A}"/>
                </a:ext>
              </a:extLst>
            </p:cNvPr>
            <p:cNvSpPr/>
            <p:nvPr/>
          </p:nvSpPr>
          <p:spPr>
            <a:xfrm rot="16200000">
              <a:off x="2111607" y="10263126"/>
              <a:ext cx="393593" cy="304329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83D8E-F464-429E-BBCF-B95C864730D6}"/>
                </a:ext>
              </a:extLst>
            </p:cNvPr>
            <p:cNvSpPr/>
            <p:nvPr/>
          </p:nvSpPr>
          <p:spPr>
            <a:xfrm>
              <a:off x="4246628" y="10218485"/>
              <a:ext cx="393593" cy="393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559BE2-65AD-49CF-A399-21C76096F4E7}"/>
                </a:ext>
              </a:extLst>
            </p:cNvPr>
            <p:cNvSpPr/>
            <p:nvPr/>
          </p:nvSpPr>
          <p:spPr>
            <a:xfrm>
              <a:off x="3156798" y="10237842"/>
              <a:ext cx="393593" cy="39359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142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5F679-3F70-4128-8976-1E868BF0D3EE}"/>
                </a:ext>
              </a:extLst>
            </p:cNvPr>
            <p:cNvSpPr txBox="1"/>
            <p:nvPr/>
          </p:nvSpPr>
          <p:spPr>
            <a:xfrm>
              <a:off x="1608617" y="4520293"/>
              <a:ext cx="3883545" cy="63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b="1" spc="533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Welcome!!!</a:t>
              </a: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3D845AD-E861-46C1-9122-4BDDD5348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8" t="11172" r="23872" b="35778"/>
            <a:stretch/>
          </p:blipFill>
          <p:spPr>
            <a:xfrm>
              <a:off x="1731301" y="851922"/>
              <a:ext cx="3638180" cy="3638180"/>
            </a:xfrm>
            <a:prstGeom prst="rect">
              <a:avLst/>
            </a:prstGeom>
          </p:spPr>
        </p:pic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773B12E-A408-4B4F-838E-F52278F1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E7BC04-470A-404D-A30B-366AF092939B}"/>
              </a:ext>
            </a:extLst>
          </p:cNvPr>
          <p:cNvSpPr txBox="1"/>
          <p:nvPr/>
        </p:nvSpPr>
        <p:spPr>
          <a:xfrm>
            <a:off x="8613892" y="204127"/>
            <a:ext cx="30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Mockup</a:t>
            </a:r>
            <a:endParaRPr lang="en-PH" sz="2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621C184-344B-4AC3-84CD-4C5AA0909375}"/>
              </a:ext>
            </a:extLst>
          </p:cNvPr>
          <p:cNvSpPr/>
          <p:nvPr/>
        </p:nvSpPr>
        <p:spPr>
          <a:xfrm>
            <a:off x="4182345" y="1910904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It’s really simple, not complicated at all. 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01571E90-213B-46B0-8605-444F463BCC42}"/>
              </a:ext>
            </a:extLst>
          </p:cNvPr>
          <p:cNvSpPr/>
          <p:nvPr/>
        </p:nvSpPr>
        <p:spPr>
          <a:xfrm>
            <a:off x="2412542" y="3561378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 like how the app automatically knows what station you are near at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355E7E1-BD6E-4098-88C0-45D0E656D657}"/>
              </a:ext>
            </a:extLst>
          </p:cNvPr>
          <p:cNvSpPr/>
          <p:nvPr/>
        </p:nvSpPr>
        <p:spPr>
          <a:xfrm>
            <a:off x="534311" y="1910904"/>
            <a:ext cx="3648034" cy="24441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Nakakatuwa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kasi</a:t>
            </a:r>
            <a:r>
              <a:rPr lang="en-US" dirty="0">
                <a:solidFill>
                  <a:schemeClr val="tx1"/>
                </a:solidFill>
              </a:rPr>
              <a:t> ang simple </a:t>
            </a:r>
            <a:r>
              <a:rPr lang="en-US" dirty="0" err="1">
                <a:solidFill>
                  <a:schemeClr val="tx1"/>
                </a:solidFill>
              </a:rPr>
              <a:t>talaga</a:t>
            </a:r>
            <a:r>
              <a:rPr lang="en-US" dirty="0">
                <a:solidFill>
                  <a:schemeClr val="tx1"/>
                </a:solidFill>
              </a:rPr>
              <a:t> niya, hindi </a:t>
            </a:r>
            <a:r>
              <a:rPr lang="en-US" dirty="0" err="1">
                <a:solidFill>
                  <a:schemeClr val="tx1"/>
                </a:solidFill>
              </a:rPr>
              <a:t>siya</a:t>
            </a:r>
            <a:r>
              <a:rPr lang="en-US" dirty="0">
                <a:solidFill>
                  <a:schemeClr val="tx1"/>
                </a:solidFill>
              </a:rPr>
              <a:t> mahirap </a:t>
            </a:r>
            <a:r>
              <a:rPr lang="en-US" dirty="0" err="1">
                <a:solidFill>
                  <a:schemeClr val="tx1"/>
                </a:solidFill>
              </a:rPr>
              <a:t>intindihin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4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EE792CA1-A663-49DE-9BC9-5F98972E897D}"/>
              </a:ext>
            </a:extLst>
          </p:cNvPr>
          <p:cNvSpPr/>
          <p:nvPr/>
        </p:nvSpPr>
        <p:spPr>
          <a:xfrm>
            <a:off x="3021444" y="1369047"/>
            <a:ext cx="6149112" cy="4119905"/>
          </a:xfrm>
          <a:prstGeom prst="flowChartDecisi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A7A165C-D349-4C38-B557-E4FC097EAE89}"/>
              </a:ext>
            </a:extLst>
          </p:cNvPr>
          <p:cNvSpPr txBox="1"/>
          <p:nvPr/>
        </p:nvSpPr>
        <p:spPr>
          <a:xfrm>
            <a:off x="3386518" y="3044278"/>
            <a:ext cx="541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of Digital Mockup</a:t>
            </a:r>
            <a:endParaRPr lang="en-PH" sz="40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E834FAF-08C0-46C9-9995-D4BD0E3F9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3" t="10667" r="24571" b="35047"/>
          <a:stretch/>
        </p:blipFill>
        <p:spPr>
          <a:xfrm>
            <a:off x="-17507" y="5778000"/>
            <a:ext cx="1080000" cy="10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73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196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Dorothy Manalang</dc:creator>
  <cp:lastModifiedBy>Patricia Dorothy Manalang</cp:lastModifiedBy>
  <cp:revision>19</cp:revision>
  <dcterms:created xsi:type="dcterms:W3CDTF">2019-09-19T12:42:56Z</dcterms:created>
  <dcterms:modified xsi:type="dcterms:W3CDTF">2019-09-20T02:13:00Z</dcterms:modified>
</cp:coreProperties>
</file>