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63" r:id="rId2"/>
    <p:sldId id="256" r:id="rId3"/>
    <p:sldId id="264" r:id="rId4"/>
    <p:sldId id="265" r:id="rId5"/>
    <p:sldId id="261" r:id="rId6"/>
    <p:sldId id="266" r:id="rId7"/>
    <p:sldId id="258" r:id="rId8"/>
    <p:sldId id="267" r:id="rId9"/>
    <p:sldId id="268" r:id="rId10"/>
    <p:sldId id="259" r:id="rId11"/>
    <p:sldId id="270" r:id="rId12"/>
    <p:sldId id="269" r:id="rId13"/>
    <p:sldId id="260" r:id="rId14"/>
    <p:sldId id="262" r:id="rId15"/>
    <p:sldId id="271" r:id="rId16"/>
    <p:sldId id="272" r:id="rId17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ricia Dorothy Manalang" initials="PDM" lastIdx="2" clrIdx="0">
    <p:extLst>
      <p:ext uri="{19B8F6BF-5375-455C-9EA6-DF929625EA0E}">
        <p15:presenceInfo xmlns:p15="http://schemas.microsoft.com/office/powerpoint/2012/main" userId="S::pmmanalang@student.apc.edu.ph::65ee1865-dcb1-494e-9cfe-8ba87f0d98a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0000"/>
    <a:srgbClr val="A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56" autoAdjust="0"/>
    <p:restoredTop sz="94660"/>
  </p:normalViewPr>
  <p:slideViewPr>
    <p:cSldViewPr snapToGrid="0">
      <p:cViewPr varScale="1">
        <p:scale>
          <a:sx n="41" d="100"/>
          <a:sy n="41" d="100"/>
        </p:scale>
        <p:origin x="26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53AAB-073B-4A39-B346-AAA79C699FE1}" type="datetimeFigureOut">
              <a:rPr lang="en-PH" smtClean="0"/>
              <a:t>13/09/2019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A386A-4BDD-4735-BD69-0620A83CCA3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99744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09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1pPr>
    <a:lvl2pPr marL="457105" algn="l" defTabSz="914209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2pPr>
    <a:lvl3pPr marL="914209" algn="l" defTabSz="914209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3pPr>
    <a:lvl4pPr marL="1371314" algn="l" defTabSz="914209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4pPr>
    <a:lvl5pPr marL="1828417" algn="l" defTabSz="914209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5pPr>
    <a:lvl6pPr marL="2285522" algn="l" defTabSz="914209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6pPr>
    <a:lvl7pPr marL="2742628" algn="l" defTabSz="914209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7pPr>
    <a:lvl8pPr marL="3199731" algn="l" defTabSz="914209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8pPr>
    <a:lvl9pPr marL="3656836" algn="l" defTabSz="914209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You are registered!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A386A-4BDD-4735-BD69-0620A83CCA3B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9929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A386A-4BDD-4735-BD69-0620A83CCA3B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78859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A386A-4BDD-4735-BD69-0620A83CCA3B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81881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A386A-4BDD-4735-BD69-0620A83CCA3B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03442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A386A-4BDD-4735-BD69-0620A83CCA3B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94996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70E1-BC20-4A30-985C-74BC63F7E37E}" type="datetimeFigureOut">
              <a:rPr lang="en-PH" smtClean="0"/>
              <a:t>13/09/2019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A7AA-22E2-4FA4-BC3C-EC1E6AA73A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11591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70E1-BC20-4A30-985C-74BC63F7E37E}" type="datetimeFigureOut">
              <a:rPr lang="en-PH" smtClean="0"/>
              <a:t>13/09/2019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A7AA-22E2-4FA4-BC3C-EC1E6AA73A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2553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70E1-BC20-4A30-985C-74BC63F7E37E}" type="datetimeFigureOut">
              <a:rPr lang="en-PH" smtClean="0"/>
              <a:t>13/09/2019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A7AA-22E2-4FA4-BC3C-EC1E6AA73A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96444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70E1-BC20-4A30-985C-74BC63F7E37E}" type="datetimeFigureOut">
              <a:rPr lang="en-PH" smtClean="0"/>
              <a:t>13/09/2019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A7AA-22E2-4FA4-BC3C-EC1E6AA73A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32661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70E1-BC20-4A30-985C-74BC63F7E37E}" type="datetimeFigureOut">
              <a:rPr lang="en-PH" smtClean="0"/>
              <a:t>13/09/2019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A7AA-22E2-4FA4-BC3C-EC1E6AA73A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4444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70E1-BC20-4A30-985C-74BC63F7E37E}" type="datetimeFigureOut">
              <a:rPr lang="en-PH" smtClean="0"/>
              <a:t>13/09/2019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A7AA-22E2-4FA4-BC3C-EC1E6AA73A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5578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70E1-BC20-4A30-985C-74BC63F7E37E}" type="datetimeFigureOut">
              <a:rPr lang="en-PH" smtClean="0"/>
              <a:t>13/09/2019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A7AA-22E2-4FA4-BC3C-EC1E6AA73A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91431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70E1-BC20-4A30-985C-74BC63F7E37E}" type="datetimeFigureOut">
              <a:rPr lang="en-PH" smtClean="0"/>
              <a:t>13/09/2019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A7AA-22E2-4FA4-BC3C-EC1E6AA73A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28351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70E1-BC20-4A30-985C-74BC63F7E37E}" type="datetimeFigureOut">
              <a:rPr lang="en-PH" smtClean="0"/>
              <a:t>13/09/2019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A7AA-22E2-4FA4-BC3C-EC1E6AA73A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44871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70E1-BC20-4A30-985C-74BC63F7E37E}" type="datetimeFigureOut">
              <a:rPr lang="en-PH" smtClean="0"/>
              <a:t>13/09/2019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A7AA-22E2-4FA4-BC3C-EC1E6AA73A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56658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70E1-BC20-4A30-985C-74BC63F7E37E}" type="datetimeFigureOut">
              <a:rPr lang="en-PH" smtClean="0"/>
              <a:t>13/09/2019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A7AA-22E2-4FA4-BC3C-EC1E6AA73A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87852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470E1-BC20-4A30-985C-74BC63F7E37E}" type="datetimeFigureOut">
              <a:rPr lang="en-PH" smtClean="0"/>
              <a:t>13/09/2019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5A7AA-22E2-4FA4-BC3C-EC1E6AA73A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7999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slide" Target="slid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B92E2A4-9E10-4FC4-9E06-AAB1EB61554D}"/>
              </a:ext>
            </a:extLst>
          </p:cNvPr>
          <p:cNvSpPr/>
          <p:nvPr/>
        </p:nvSpPr>
        <p:spPr>
          <a:xfrm>
            <a:off x="286171" y="346929"/>
            <a:ext cx="6285657" cy="11498142"/>
          </a:xfrm>
          <a:custGeom>
            <a:avLst/>
            <a:gdLst>
              <a:gd name="connsiteX0" fmla="*/ 728167 w 3535680"/>
              <a:gd name="connsiteY0" fmla="*/ 255023 h 6467707"/>
              <a:gd name="connsiteX1" fmla="*/ 210073 w 3535680"/>
              <a:gd name="connsiteY1" fmla="*/ 773117 h 6467707"/>
              <a:gd name="connsiteX2" fmla="*/ 210073 w 3535680"/>
              <a:gd name="connsiteY2" fmla="*/ 5406208 h 6467707"/>
              <a:gd name="connsiteX3" fmla="*/ 728167 w 3535680"/>
              <a:gd name="connsiteY3" fmla="*/ 5924302 h 6467707"/>
              <a:gd name="connsiteX4" fmla="*/ 2800478 w 3535680"/>
              <a:gd name="connsiteY4" fmla="*/ 5924302 h 6467707"/>
              <a:gd name="connsiteX5" fmla="*/ 3318572 w 3535680"/>
              <a:gd name="connsiteY5" fmla="*/ 5406208 h 6467707"/>
              <a:gd name="connsiteX6" fmla="*/ 3318572 w 3535680"/>
              <a:gd name="connsiteY6" fmla="*/ 773117 h 6467707"/>
              <a:gd name="connsiteX7" fmla="*/ 2800478 w 3535680"/>
              <a:gd name="connsiteY7" fmla="*/ 255023 h 6467707"/>
              <a:gd name="connsiteX8" fmla="*/ 589292 w 3535680"/>
              <a:gd name="connsiteY8" fmla="*/ 0 h 6467707"/>
              <a:gd name="connsiteX9" fmla="*/ 2946388 w 3535680"/>
              <a:gd name="connsiteY9" fmla="*/ 0 h 6467707"/>
              <a:gd name="connsiteX10" fmla="*/ 3535680 w 3535680"/>
              <a:gd name="connsiteY10" fmla="*/ 589292 h 6467707"/>
              <a:gd name="connsiteX11" fmla="*/ 3535680 w 3535680"/>
              <a:gd name="connsiteY11" fmla="*/ 5878415 h 6467707"/>
              <a:gd name="connsiteX12" fmla="*/ 2946388 w 3535680"/>
              <a:gd name="connsiteY12" fmla="*/ 6467707 h 6467707"/>
              <a:gd name="connsiteX13" fmla="*/ 589292 w 3535680"/>
              <a:gd name="connsiteY13" fmla="*/ 6467707 h 6467707"/>
              <a:gd name="connsiteX14" fmla="*/ 0 w 3535680"/>
              <a:gd name="connsiteY14" fmla="*/ 5878415 h 6467707"/>
              <a:gd name="connsiteX15" fmla="*/ 0 w 3535680"/>
              <a:gd name="connsiteY15" fmla="*/ 589292 h 6467707"/>
              <a:gd name="connsiteX16" fmla="*/ 589292 w 3535680"/>
              <a:gd name="connsiteY16" fmla="*/ 0 h 6467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35680" h="6467707">
                <a:moveTo>
                  <a:pt x="728167" y="255023"/>
                </a:moveTo>
                <a:cubicBezTo>
                  <a:pt x="442032" y="255023"/>
                  <a:pt x="210073" y="486982"/>
                  <a:pt x="210073" y="773117"/>
                </a:cubicBezTo>
                <a:lnTo>
                  <a:pt x="210073" y="5406208"/>
                </a:lnTo>
                <a:cubicBezTo>
                  <a:pt x="210073" y="5692343"/>
                  <a:pt x="442032" y="5924302"/>
                  <a:pt x="728167" y="5924302"/>
                </a:cubicBezTo>
                <a:lnTo>
                  <a:pt x="2800478" y="5924302"/>
                </a:lnTo>
                <a:cubicBezTo>
                  <a:pt x="3086613" y="5924302"/>
                  <a:pt x="3318572" y="5692343"/>
                  <a:pt x="3318572" y="5406208"/>
                </a:cubicBezTo>
                <a:lnTo>
                  <a:pt x="3318572" y="773117"/>
                </a:lnTo>
                <a:cubicBezTo>
                  <a:pt x="3318572" y="486982"/>
                  <a:pt x="3086613" y="255023"/>
                  <a:pt x="2800478" y="255023"/>
                </a:cubicBezTo>
                <a:close/>
                <a:moveTo>
                  <a:pt x="589292" y="0"/>
                </a:moveTo>
                <a:lnTo>
                  <a:pt x="2946388" y="0"/>
                </a:lnTo>
                <a:cubicBezTo>
                  <a:pt x="3271845" y="0"/>
                  <a:pt x="3535680" y="263835"/>
                  <a:pt x="3535680" y="589292"/>
                </a:cubicBezTo>
                <a:lnTo>
                  <a:pt x="3535680" y="5878415"/>
                </a:lnTo>
                <a:cubicBezTo>
                  <a:pt x="3535680" y="6203872"/>
                  <a:pt x="3271845" y="6467707"/>
                  <a:pt x="2946388" y="6467707"/>
                </a:cubicBezTo>
                <a:lnTo>
                  <a:pt x="589292" y="6467707"/>
                </a:lnTo>
                <a:cubicBezTo>
                  <a:pt x="263835" y="6467707"/>
                  <a:pt x="0" y="6203872"/>
                  <a:pt x="0" y="5878415"/>
                </a:cubicBezTo>
                <a:lnTo>
                  <a:pt x="0" y="589292"/>
                </a:lnTo>
                <a:cubicBezTo>
                  <a:pt x="0" y="263835"/>
                  <a:pt x="263835" y="0"/>
                  <a:pt x="58929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24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 descr="Related image">
            <a:extLst>
              <a:ext uri="{FF2B5EF4-FFF2-40B4-BE49-F238E27FC236}">
                <a16:creationId xmlns:a16="http://schemas.microsoft.com/office/drawing/2014/main" id="{D9860D4E-40DF-4141-B4F5-CDF5C6186E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3" t="2566" r="1414" b="8632"/>
          <a:stretch/>
        </p:blipFill>
        <p:spPr bwMode="auto">
          <a:xfrm>
            <a:off x="2148999" y="1560560"/>
            <a:ext cx="2560000" cy="2560000"/>
          </a:xfrm>
          <a:custGeom>
            <a:avLst/>
            <a:gdLst>
              <a:gd name="connsiteX0" fmla="*/ 1190478 w 2380956"/>
              <a:gd name="connsiteY0" fmla="*/ 0 h 2380956"/>
              <a:gd name="connsiteX1" fmla="*/ 1856086 w 2380956"/>
              <a:gd name="connsiteY1" fmla="*/ 203315 h 2380956"/>
              <a:gd name="connsiteX2" fmla="*/ 1927973 w 2380956"/>
              <a:gd name="connsiteY2" fmla="*/ 257071 h 2380956"/>
              <a:gd name="connsiteX3" fmla="*/ 2187526 w 2380956"/>
              <a:gd name="connsiteY3" fmla="*/ 257071 h 2380956"/>
              <a:gd name="connsiteX4" fmla="*/ 2187526 w 2380956"/>
              <a:gd name="connsiteY4" fmla="*/ 541142 h 2380956"/>
              <a:gd name="connsiteX5" fmla="*/ 2237272 w 2380956"/>
              <a:gd name="connsiteY5" fmla="*/ 623026 h 2380956"/>
              <a:gd name="connsiteX6" fmla="*/ 2380956 w 2380956"/>
              <a:gd name="connsiteY6" fmla="*/ 1190478 h 2380956"/>
              <a:gd name="connsiteX7" fmla="*/ 2237272 w 2380956"/>
              <a:gd name="connsiteY7" fmla="*/ 1757931 h 2380956"/>
              <a:gd name="connsiteX8" fmla="*/ 2187526 w 2380956"/>
              <a:gd name="connsiteY8" fmla="*/ 1839815 h 2380956"/>
              <a:gd name="connsiteX9" fmla="*/ 2187526 w 2380956"/>
              <a:gd name="connsiteY9" fmla="*/ 2123885 h 2380956"/>
              <a:gd name="connsiteX10" fmla="*/ 1927973 w 2380956"/>
              <a:gd name="connsiteY10" fmla="*/ 2123885 h 2380956"/>
              <a:gd name="connsiteX11" fmla="*/ 1856086 w 2380956"/>
              <a:gd name="connsiteY11" fmla="*/ 2177641 h 2380956"/>
              <a:gd name="connsiteX12" fmla="*/ 1190478 w 2380956"/>
              <a:gd name="connsiteY12" fmla="*/ 2380956 h 2380956"/>
              <a:gd name="connsiteX13" fmla="*/ 524871 w 2380956"/>
              <a:gd name="connsiteY13" fmla="*/ 2177641 h 2380956"/>
              <a:gd name="connsiteX14" fmla="*/ 452984 w 2380956"/>
              <a:gd name="connsiteY14" fmla="*/ 2123885 h 2380956"/>
              <a:gd name="connsiteX15" fmla="*/ 193430 w 2380956"/>
              <a:gd name="connsiteY15" fmla="*/ 2123885 h 2380956"/>
              <a:gd name="connsiteX16" fmla="*/ 193430 w 2380956"/>
              <a:gd name="connsiteY16" fmla="*/ 1839815 h 2380956"/>
              <a:gd name="connsiteX17" fmla="*/ 143684 w 2380956"/>
              <a:gd name="connsiteY17" fmla="*/ 1757931 h 2380956"/>
              <a:gd name="connsiteX18" fmla="*/ 0 w 2380956"/>
              <a:gd name="connsiteY18" fmla="*/ 1190478 h 2380956"/>
              <a:gd name="connsiteX19" fmla="*/ 143684 w 2380956"/>
              <a:gd name="connsiteY19" fmla="*/ 623026 h 2380956"/>
              <a:gd name="connsiteX20" fmla="*/ 193430 w 2380956"/>
              <a:gd name="connsiteY20" fmla="*/ 541142 h 2380956"/>
              <a:gd name="connsiteX21" fmla="*/ 193430 w 2380956"/>
              <a:gd name="connsiteY21" fmla="*/ 257071 h 2380956"/>
              <a:gd name="connsiteX22" fmla="*/ 452984 w 2380956"/>
              <a:gd name="connsiteY22" fmla="*/ 257071 h 2380956"/>
              <a:gd name="connsiteX23" fmla="*/ 524871 w 2380956"/>
              <a:gd name="connsiteY23" fmla="*/ 203315 h 2380956"/>
              <a:gd name="connsiteX24" fmla="*/ 1190478 w 2380956"/>
              <a:gd name="connsiteY24" fmla="*/ 0 h 238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380956" h="2380956">
                <a:moveTo>
                  <a:pt x="1190478" y="0"/>
                </a:moveTo>
                <a:cubicBezTo>
                  <a:pt x="1437034" y="0"/>
                  <a:pt x="1666084" y="74952"/>
                  <a:pt x="1856086" y="203315"/>
                </a:cubicBezTo>
                <a:lnTo>
                  <a:pt x="1927973" y="257071"/>
                </a:lnTo>
                <a:lnTo>
                  <a:pt x="2187526" y="257071"/>
                </a:lnTo>
                <a:lnTo>
                  <a:pt x="2187526" y="541142"/>
                </a:lnTo>
                <a:lnTo>
                  <a:pt x="2237272" y="623026"/>
                </a:lnTo>
                <a:cubicBezTo>
                  <a:pt x="2328906" y="791708"/>
                  <a:pt x="2380956" y="985015"/>
                  <a:pt x="2380956" y="1190478"/>
                </a:cubicBezTo>
                <a:cubicBezTo>
                  <a:pt x="2380956" y="1395942"/>
                  <a:pt x="2328906" y="1589248"/>
                  <a:pt x="2237272" y="1757931"/>
                </a:cubicBezTo>
                <a:lnTo>
                  <a:pt x="2187526" y="1839815"/>
                </a:lnTo>
                <a:lnTo>
                  <a:pt x="2187526" y="2123885"/>
                </a:lnTo>
                <a:lnTo>
                  <a:pt x="1927973" y="2123885"/>
                </a:lnTo>
                <a:lnTo>
                  <a:pt x="1856086" y="2177641"/>
                </a:lnTo>
                <a:cubicBezTo>
                  <a:pt x="1666084" y="2306004"/>
                  <a:pt x="1437034" y="2380956"/>
                  <a:pt x="1190478" y="2380956"/>
                </a:cubicBezTo>
                <a:cubicBezTo>
                  <a:pt x="943922" y="2380956"/>
                  <a:pt x="714872" y="2306004"/>
                  <a:pt x="524871" y="2177641"/>
                </a:cubicBezTo>
                <a:lnTo>
                  <a:pt x="452984" y="2123885"/>
                </a:lnTo>
                <a:lnTo>
                  <a:pt x="193430" y="2123885"/>
                </a:lnTo>
                <a:lnTo>
                  <a:pt x="193430" y="1839815"/>
                </a:lnTo>
                <a:lnTo>
                  <a:pt x="143684" y="1757931"/>
                </a:lnTo>
                <a:cubicBezTo>
                  <a:pt x="52050" y="1589248"/>
                  <a:pt x="0" y="1395942"/>
                  <a:pt x="0" y="1190478"/>
                </a:cubicBezTo>
                <a:cubicBezTo>
                  <a:pt x="0" y="985015"/>
                  <a:pt x="52050" y="791708"/>
                  <a:pt x="143684" y="623026"/>
                </a:cubicBezTo>
                <a:lnTo>
                  <a:pt x="193430" y="541142"/>
                </a:lnTo>
                <a:lnTo>
                  <a:pt x="193430" y="257071"/>
                </a:lnTo>
                <a:lnTo>
                  <a:pt x="452984" y="257071"/>
                </a:lnTo>
                <a:lnTo>
                  <a:pt x="524871" y="203315"/>
                </a:lnTo>
                <a:cubicBezTo>
                  <a:pt x="714872" y="74952"/>
                  <a:pt x="943922" y="0"/>
                  <a:pt x="1190478" y="0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chemeClr val="tx1"/>
            </a:solidFill>
          </a:ln>
        </p:spPr>
      </p:pic>
      <p:sp>
        <p:nvSpPr>
          <p:cNvPr id="6" name="Rectangle: Rounded Corners 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9F356348-5EE7-4129-8ADA-907B263AF35C}"/>
              </a:ext>
            </a:extLst>
          </p:cNvPr>
          <p:cNvSpPr/>
          <p:nvPr/>
        </p:nvSpPr>
        <p:spPr>
          <a:xfrm>
            <a:off x="1547052" y="5608310"/>
            <a:ext cx="3751385" cy="975362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Sign in</a:t>
            </a:r>
          </a:p>
        </p:txBody>
      </p:sp>
      <p:sp>
        <p:nvSpPr>
          <p:cNvPr id="7" name="Rectangle: Rounded Corners 6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C269B2CB-44A7-4D3F-97A0-612D25B34444}"/>
              </a:ext>
            </a:extLst>
          </p:cNvPr>
          <p:cNvSpPr/>
          <p:nvPr/>
        </p:nvSpPr>
        <p:spPr>
          <a:xfrm>
            <a:off x="1547052" y="6799369"/>
            <a:ext cx="3751385" cy="975362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Sign up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EF1952B3-F10A-4349-A338-3A71699A0A8E}"/>
              </a:ext>
            </a:extLst>
          </p:cNvPr>
          <p:cNvSpPr/>
          <p:nvPr/>
        </p:nvSpPr>
        <p:spPr>
          <a:xfrm rot="16200000">
            <a:off x="2111607" y="10263126"/>
            <a:ext cx="393593" cy="304329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199F15-32F3-4F75-807C-41C8475FBF42}"/>
              </a:ext>
            </a:extLst>
          </p:cNvPr>
          <p:cNvSpPr/>
          <p:nvPr/>
        </p:nvSpPr>
        <p:spPr>
          <a:xfrm>
            <a:off x="4246628" y="10218485"/>
            <a:ext cx="393593" cy="3935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CB0A3B1-F0E9-41E5-95FA-A796E9CAAE40}"/>
              </a:ext>
            </a:extLst>
          </p:cNvPr>
          <p:cNvSpPr/>
          <p:nvPr/>
        </p:nvSpPr>
        <p:spPr>
          <a:xfrm>
            <a:off x="3156798" y="10237842"/>
            <a:ext cx="393593" cy="39359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150589-3B34-4267-B3CC-7A2203F682EA}"/>
              </a:ext>
            </a:extLst>
          </p:cNvPr>
          <p:cNvSpPr txBox="1"/>
          <p:nvPr/>
        </p:nvSpPr>
        <p:spPr>
          <a:xfrm>
            <a:off x="1444157" y="4490102"/>
            <a:ext cx="3957174" cy="748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265" b="1" spc="53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Welcome!!!</a:t>
            </a:r>
          </a:p>
        </p:txBody>
      </p:sp>
    </p:spTree>
    <p:extLst>
      <p:ext uri="{BB962C8B-B14F-4D97-AF65-F5344CB8AC3E}">
        <p14:creationId xmlns:p14="http://schemas.microsoft.com/office/powerpoint/2010/main" val="171740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380A09E-45AE-42B9-A880-43B51342329E}"/>
              </a:ext>
            </a:extLst>
          </p:cNvPr>
          <p:cNvSpPr/>
          <p:nvPr/>
        </p:nvSpPr>
        <p:spPr>
          <a:xfrm>
            <a:off x="286172" y="346931"/>
            <a:ext cx="6285657" cy="11498142"/>
          </a:xfrm>
          <a:custGeom>
            <a:avLst/>
            <a:gdLst>
              <a:gd name="connsiteX0" fmla="*/ 728167 w 3535680"/>
              <a:gd name="connsiteY0" fmla="*/ 255023 h 6467707"/>
              <a:gd name="connsiteX1" fmla="*/ 210073 w 3535680"/>
              <a:gd name="connsiteY1" fmla="*/ 773117 h 6467707"/>
              <a:gd name="connsiteX2" fmla="*/ 210073 w 3535680"/>
              <a:gd name="connsiteY2" fmla="*/ 5406208 h 6467707"/>
              <a:gd name="connsiteX3" fmla="*/ 728167 w 3535680"/>
              <a:gd name="connsiteY3" fmla="*/ 5924302 h 6467707"/>
              <a:gd name="connsiteX4" fmla="*/ 2800478 w 3535680"/>
              <a:gd name="connsiteY4" fmla="*/ 5924302 h 6467707"/>
              <a:gd name="connsiteX5" fmla="*/ 3318572 w 3535680"/>
              <a:gd name="connsiteY5" fmla="*/ 5406208 h 6467707"/>
              <a:gd name="connsiteX6" fmla="*/ 3318572 w 3535680"/>
              <a:gd name="connsiteY6" fmla="*/ 773117 h 6467707"/>
              <a:gd name="connsiteX7" fmla="*/ 2800478 w 3535680"/>
              <a:gd name="connsiteY7" fmla="*/ 255023 h 6467707"/>
              <a:gd name="connsiteX8" fmla="*/ 589292 w 3535680"/>
              <a:gd name="connsiteY8" fmla="*/ 0 h 6467707"/>
              <a:gd name="connsiteX9" fmla="*/ 2946388 w 3535680"/>
              <a:gd name="connsiteY9" fmla="*/ 0 h 6467707"/>
              <a:gd name="connsiteX10" fmla="*/ 3535680 w 3535680"/>
              <a:gd name="connsiteY10" fmla="*/ 589292 h 6467707"/>
              <a:gd name="connsiteX11" fmla="*/ 3535680 w 3535680"/>
              <a:gd name="connsiteY11" fmla="*/ 5878415 h 6467707"/>
              <a:gd name="connsiteX12" fmla="*/ 2946388 w 3535680"/>
              <a:gd name="connsiteY12" fmla="*/ 6467707 h 6467707"/>
              <a:gd name="connsiteX13" fmla="*/ 589292 w 3535680"/>
              <a:gd name="connsiteY13" fmla="*/ 6467707 h 6467707"/>
              <a:gd name="connsiteX14" fmla="*/ 0 w 3535680"/>
              <a:gd name="connsiteY14" fmla="*/ 5878415 h 6467707"/>
              <a:gd name="connsiteX15" fmla="*/ 0 w 3535680"/>
              <a:gd name="connsiteY15" fmla="*/ 589292 h 6467707"/>
              <a:gd name="connsiteX16" fmla="*/ 589292 w 3535680"/>
              <a:gd name="connsiteY16" fmla="*/ 0 h 6467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35680" h="6467707">
                <a:moveTo>
                  <a:pt x="728167" y="255023"/>
                </a:moveTo>
                <a:cubicBezTo>
                  <a:pt x="442032" y="255023"/>
                  <a:pt x="210073" y="486982"/>
                  <a:pt x="210073" y="773117"/>
                </a:cubicBezTo>
                <a:lnTo>
                  <a:pt x="210073" y="5406208"/>
                </a:lnTo>
                <a:cubicBezTo>
                  <a:pt x="210073" y="5692343"/>
                  <a:pt x="442032" y="5924302"/>
                  <a:pt x="728167" y="5924302"/>
                </a:cubicBezTo>
                <a:lnTo>
                  <a:pt x="2800478" y="5924302"/>
                </a:lnTo>
                <a:cubicBezTo>
                  <a:pt x="3086613" y="5924302"/>
                  <a:pt x="3318572" y="5692343"/>
                  <a:pt x="3318572" y="5406208"/>
                </a:cubicBezTo>
                <a:lnTo>
                  <a:pt x="3318572" y="773117"/>
                </a:lnTo>
                <a:cubicBezTo>
                  <a:pt x="3318572" y="486982"/>
                  <a:pt x="3086613" y="255023"/>
                  <a:pt x="2800478" y="255023"/>
                </a:cubicBezTo>
                <a:close/>
                <a:moveTo>
                  <a:pt x="589292" y="0"/>
                </a:moveTo>
                <a:lnTo>
                  <a:pt x="2946388" y="0"/>
                </a:lnTo>
                <a:cubicBezTo>
                  <a:pt x="3271845" y="0"/>
                  <a:pt x="3535680" y="263835"/>
                  <a:pt x="3535680" y="589292"/>
                </a:cubicBezTo>
                <a:lnTo>
                  <a:pt x="3535680" y="5878415"/>
                </a:lnTo>
                <a:cubicBezTo>
                  <a:pt x="3535680" y="6203872"/>
                  <a:pt x="3271845" y="6467707"/>
                  <a:pt x="2946388" y="6467707"/>
                </a:cubicBezTo>
                <a:lnTo>
                  <a:pt x="589292" y="6467707"/>
                </a:lnTo>
                <a:cubicBezTo>
                  <a:pt x="263835" y="6467707"/>
                  <a:pt x="0" y="6203872"/>
                  <a:pt x="0" y="5878415"/>
                </a:cubicBezTo>
                <a:lnTo>
                  <a:pt x="0" y="589292"/>
                </a:lnTo>
                <a:cubicBezTo>
                  <a:pt x="0" y="263835"/>
                  <a:pt x="263835" y="0"/>
                  <a:pt x="58929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24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B69FA6D-A27E-41DE-8531-6814F005C946}"/>
              </a:ext>
            </a:extLst>
          </p:cNvPr>
          <p:cNvSpPr txBox="1"/>
          <p:nvPr/>
        </p:nvSpPr>
        <p:spPr>
          <a:xfrm>
            <a:off x="2453252" y="1248529"/>
            <a:ext cx="3733893" cy="1405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4265" b="1" spc="533" dirty="0"/>
              <a:t>Method of Payment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551FFE1-F565-4638-8342-33E42A9833AE}"/>
              </a:ext>
            </a:extLst>
          </p:cNvPr>
          <p:cNvCxnSpPr/>
          <p:nvPr/>
        </p:nvCxnSpPr>
        <p:spPr>
          <a:xfrm>
            <a:off x="990785" y="3071678"/>
            <a:ext cx="48727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Image result for gcash logo png">
            <a:extLst>
              <a:ext uri="{FF2B5EF4-FFF2-40B4-BE49-F238E27FC236}">
                <a16:creationId xmlns:a16="http://schemas.microsoft.com/office/drawing/2014/main" id="{F231593C-A524-42FB-8E16-5ACC8AD3D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499" y="3820997"/>
            <a:ext cx="3413333" cy="192000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paymaya">
            <a:extLst>
              <a:ext uri="{FF2B5EF4-FFF2-40B4-BE49-F238E27FC236}">
                <a16:creationId xmlns:a16="http://schemas.microsoft.com/office/drawing/2014/main" id="{71464CEA-1E6D-4124-A5F4-42D7316B2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305" y="6490314"/>
            <a:ext cx="3392528" cy="198264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72F1C89E-A9CB-410D-AD9D-BAE81A4858D7}"/>
              </a:ext>
            </a:extLst>
          </p:cNvPr>
          <p:cNvSpPr/>
          <p:nvPr/>
        </p:nvSpPr>
        <p:spPr>
          <a:xfrm rot="16200000">
            <a:off x="2111607" y="10263126"/>
            <a:ext cx="393593" cy="304329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0D05F99-DD56-40BF-9C63-48246BE6E122}"/>
              </a:ext>
            </a:extLst>
          </p:cNvPr>
          <p:cNvSpPr/>
          <p:nvPr/>
        </p:nvSpPr>
        <p:spPr>
          <a:xfrm>
            <a:off x="4246628" y="10218485"/>
            <a:ext cx="393593" cy="3935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31C51FD-B7F3-4403-A9F1-75F9F833E8F7}"/>
              </a:ext>
            </a:extLst>
          </p:cNvPr>
          <p:cNvSpPr/>
          <p:nvPr/>
        </p:nvSpPr>
        <p:spPr>
          <a:xfrm>
            <a:off x="3156798" y="10237842"/>
            <a:ext cx="393593" cy="39359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8" name="Picture 47" descr="Related image">
            <a:extLst>
              <a:ext uri="{FF2B5EF4-FFF2-40B4-BE49-F238E27FC236}">
                <a16:creationId xmlns:a16="http://schemas.microsoft.com/office/drawing/2014/main" id="{F6BB22FD-EF15-466B-8510-46D9F43466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3" t="2566" r="1414" b="8632"/>
          <a:stretch/>
        </p:blipFill>
        <p:spPr bwMode="auto">
          <a:xfrm>
            <a:off x="999518" y="1187204"/>
            <a:ext cx="1600002" cy="1600002"/>
          </a:xfrm>
          <a:custGeom>
            <a:avLst/>
            <a:gdLst>
              <a:gd name="connsiteX0" fmla="*/ 1190478 w 2380956"/>
              <a:gd name="connsiteY0" fmla="*/ 0 h 2380956"/>
              <a:gd name="connsiteX1" fmla="*/ 1856086 w 2380956"/>
              <a:gd name="connsiteY1" fmla="*/ 203315 h 2380956"/>
              <a:gd name="connsiteX2" fmla="*/ 1927973 w 2380956"/>
              <a:gd name="connsiteY2" fmla="*/ 257071 h 2380956"/>
              <a:gd name="connsiteX3" fmla="*/ 2187526 w 2380956"/>
              <a:gd name="connsiteY3" fmla="*/ 257071 h 2380956"/>
              <a:gd name="connsiteX4" fmla="*/ 2187526 w 2380956"/>
              <a:gd name="connsiteY4" fmla="*/ 541142 h 2380956"/>
              <a:gd name="connsiteX5" fmla="*/ 2237272 w 2380956"/>
              <a:gd name="connsiteY5" fmla="*/ 623026 h 2380956"/>
              <a:gd name="connsiteX6" fmla="*/ 2380956 w 2380956"/>
              <a:gd name="connsiteY6" fmla="*/ 1190478 h 2380956"/>
              <a:gd name="connsiteX7" fmla="*/ 2237272 w 2380956"/>
              <a:gd name="connsiteY7" fmla="*/ 1757931 h 2380956"/>
              <a:gd name="connsiteX8" fmla="*/ 2187526 w 2380956"/>
              <a:gd name="connsiteY8" fmla="*/ 1839815 h 2380956"/>
              <a:gd name="connsiteX9" fmla="*/ 2187526 w 2380956"/>
              <a:gd name="connsiteY9" fmla="*/ 2123885 h 2380956"/>
              <a:gd name="connsiteX10" fmla="*/ 1927973 w 2380956"/>
              <a:gd name="connsiteY10" fmla="*/ 2123885 h 2380956"/>
              <a:gd name="connsiteX11" fmla="*/ 1856086 w 2380956"/>
              <a:gd name="connsiteY11" fmla="*/ 2177641 h 2380956"/>
              <a:gd name="connsiteX12" fmla="*/ 1190478 w 2380956"/>
              <a:gd name="connsiteY12" fmla="*/ 2380956 h 2380956"/>
              <a:gd name="connsiteX13" fmla="*/ 524871 w 2380956"/>
              <a:gd name="connsiteY13" fmla="*/ 2177641 h 2380956"/>
              <a:gd name="connsiteX14" fmla="*/ 452984 w 2380956"/>
              <a:gd name="connsiteY14" fmla="*/ 2123885 h 2380956"/>
              <a:gd name="connsiteX15" fmla="*/ 193430 w 2380956"/>
              <a:gd name="connsiteY15" fmla="*/ 2123885 h 2380956"/>
              <a:gd name="connsiteX16" fmla="*/ 193430 w 2380956"/>
              <a:gd name="connsiteY16" fmla="*/ 1839815 h 2380956"/>
              <a:gd name="connsiteX17" fmla="*/ 143684 w 2380956"/>
              <a:gd name="connsiteY17" fmla="*/ 1757931 h 2380956"/>
              <a:gd name="connsiteX18" fmla="*/ 0 w 2380956"/>
              <a:gd name="connsiteY18" fmla="*/ 1190478 h 2380956"/>
              <a:gd name="connsiteX19" fmla="*/ 143684 w 2380956"/>
              <a:gd name="connsiteY19" fmla="*/ 623026 h 2380956"/>
              <a:gd name="connsiteX20" fmla="*/ 193430 w 2380956"/>
              <a:gd name="connsiteY20" fmla="*/ 541142 h 2380956"/>
              <a:gd name="connsiteX21" fmla="*/ 193430 w 2380956"/>
              <a:gd name="connsiteY21" fmla="*/ 257071 h 2380956"/>
              <a:gd name="connsiteX22" fmla="*/ 452984 w 2380956"/>
              <a:gd name="connsiteY22" fmla="*/ 257071 h 2380956"/>
              <a:gd name="connsiteX23" fmla="*/ 524871 w 2380956"/>
              <a:gd name="connsiteY23" fmla="*/ 203315 h 2380956"/>
              <a:gd name="connsiteX24" fmla="*/ 1190478 w 2380956"/>
              <a:gd name="connsiteY24" fmla="*/ 0 h 238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380956" h="2380956">
                <a:moveTo>
                  <a:pt x="1190478" y="0"/>
                </a:moveTo>
                <a:cubicBezTo>
                  <a:pt x="1437034" y="0"/>
                  <a:pt x="1666084" y="74952"/>
                  <a:pt x="1856086" y="203315"/>
                </a:cubicBezTo>
                <a:lnTo>
                  <a:pt x="1927973" y="257071"/>
                </a:lnTo>
                <a:lnTo>
                  <a:pt x="2187526" y="257071"/>
                </a:lnTo>
                <a:lnTo>
                  <a:pt x="2187526" y="541142"/>
                </a:lnTo>
                <a:lnTo>
                  <a:pt x="2237272" y="623026"/>
                </a:lnTo>
                <a:cubicBezTo>
                  <a:pt x="2328906" y="791708"/>
                  <a:pt x="2380956" y="985015"/>
                  <a:pt x="2380956" y="1190478"/>
                </a:cubicBezTo>
                <a:cubicBezTo>
                  <a:pt x="2380956" y="1395942"/>
                  <a:pt x="2328906" y="1589248"/>
                  <a:pt x="2237272" y="1757931"/>
                </a:cubicBezTo>
                <a:lnTo>
                  <a:pt x="2187526" y="1839815"/>
                </a:lnTo>
                <a:lnTo>
                  <a:pt x="2187526" y="2123885"/>
                </a:lnTo>
                <a:lnTo>
                  <a:pt x="1927973" y="2123885"/>
                </a:lnTo>
                <a:lnTo>
                  <a:pt x="1856086" y="2177641"/>
                </a:lnTo>
                <a:cubicBezTo>
                  <a:pt x="1666084" y="2306004"/>
                  <a:pt x="1437034" y="2380956"/>
                  <a:pt x="1190478" y="2380956"/>
                </a:cubicBezTo>
                <a:cubicBezTo>
                  <a:pt x="943922" y="2380956"/>
                  <a:pt x="714872" y="2306004"/>
                  <a:pt x="524871" y="2177641"/>
                </a:cubicBezTo>
                <a:lnTo>
                  <a:pt x="452984" y="2123885"/>
                </a:lnTo>
                <a:lnTo>
                  <a:pt x="193430" y="2123885"/>
                </a:lnTo>
                <a:lnTo>
                  <a:pt x="193430" y="1839815"/>
                </a:lnTo>
                <a:lnTo>
                  <a:pt x="143684" y="1757931"/>
                </a:lnTo>
                <a:cubicBezTo>
                  <a:pt x="52050" y="1589248"/>
                  <a:pt x="0" y="1395942"/>
                  <a:pt x="0" y="1190478"/>
                </a:cubicBezTo>
                <a:cubicBezTo>
                  <a:pt x="0" y="985015"/>
                  <a:pt x="52050" y="791708"/>
                  <a:pt x="143684" y="623026"/>
                </a:cubicBezTo>
                <a:lnTo>
                  <a:pt x="193430" y="541142"/>
                </a:lnTo>
                <a:lnTo>
                  <a:pt x="193430" y="257071"/>
                </a:lnTo>
                <a:lnTo>
                  <a:pt x="452984" y="257071"/>
                </a:lnTo>
                <a:lnTo>
                  <a:pt x="524871" y="203315"/>
                </a:lnTo>
                <a:cubicBezTo>
                  <a:pt x="714872" y="74952"/>
                  <a:pt x="943922" y="0"/>
                  <a:pt x="1190478" y="0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0707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4052EEB6-2685-4299-83DC-ABC375C12479}"/>
              </a:ext>
            </a:extLst>
          </p:cNvPr>
          <p:cNvSpPr/>
          <p:nvPr/>
        </p:nvSpPr>
        <p:spPr>
          <a:xfrm>
            <a:off x="286171" y="346929"/>
            <a:ext cx="6285657" cy="11498142"/>
          </a:xfrm>
          <a:custGeom>
            <a:avLst/>
            <a:gdLst>
              <a:gd name="connsiteX0" fmla="*/ 728167 w 3535680"/>
              <a:gd name="connsiteY0" fmla="*/ 255023 h 6467707"/>
              <a:gd name="connsiteX1" fmla="*/ 210073 w 3535680"/>
              <a:gd name="connsiteY1" fmla="*/ 773117 h 6467707"/>
              <a:gd name="connsiteX2" fmla="*/ 210073 w 3535680"/>
              <a:gd name="connsiteY2" fmla="*/ 5406208 h 6467707"/>
              <a:gd name="connsiteX3" fmla="*/ 728167 w 3535680"/>
              <a:gd name="connsiteY3" fmla="*/ 5924302 h 6467707"/>
              <a:gd name="connsiteX4" fmla="*/ 2800478 w 3535680"/>
              <a:gd name="connsiteY4" fmla="*/ 5924302 h 6467707"/>
              <a:gd name="connsiteX5" fmla="*/ 3318572 w 3535680"/>
              <a:gd name="connsiteY5" fmla="*/ 5406208 h 6467707"/>
              <a:gd name="connsiteX6" fmla="*/ 3318572 w 3535680"/>
              <a:gd name="connsiteY6" fmla="*/ 773117 h 6467707"/>
              <a:gd name="connsiteX7" fmla="*/ 2800478 w 3535680"/>
              <a:gd name="connsiteY7" fmla="*/ 255023 h 6467707"/>
              <a:gd name="connsiteX8" fmla="*/ 589292 w 3535680"/>
              <a:gd name="connsiteY8" fmla="*/ 0 h 6467707"/>
              <a:gd name="connsiteX9" fmla="*/ 2946388 w 3535680"/>
              <a:gd name="connsiteY9" fmla="*/ 0 h 6467707"/>
              <a:gd name="connsiteX10" fmla="*/ 3535680 w 3535680"/>
              <a:gd name="connsiteY10" fmla="*/ 589292 h 6467707"/>
              <a:gd name="connsiteX11" fmla="*/ 3535680 w 3535680"/>
              <a:gd name="connsiteY11" fmla="*/ 5878415 h 6467707"/>
              <a:gd name="connsiteX12" fmla="*/ 2946388 w 3535680"/>
              <a:gd name="connsiteY12" fmla="*/ 6467707 h 6467707"/>
              <a:gd name="connsiteX13" fmla="*/ 589292 w 3535680"/>
              <a:gd name="connsiteY13" fmla="*/ 6467707 h 6467707"/>
              <a:gd name="connsiteX14" fmla="*/ 0 w 3535680"/>
              <a:gd name="connsiteY14" fmla="*/ 5878415 h 6467707"/>
              <a:gd name="connsiteX15" fmla="*/ 0 w 3535680"/>
              <a:gd name="connsiteY15" fmla="*/ 589292 h 6467707"/>
              <a:gd name="connsiteX16" fmla="*/ 589292 w 3535680"/>
              <a:gd name="connsiteY16" fmla="*/ 0 h 6467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35680" h="6467707">
                <a:moveTo>
                  <a:pt x="728167" y="255023"/>
                </a:moveTo>
                <a:cubicBezTo>
                  <a:pt x="442032" y="255023"/>
                  <a:pt x="210073" y="486982"/>
                  <a:pt x="210073" y="773117"/>
                </a:cubicBezTo>
                <a:lnTo>
                  <a:pt x="210073" y="5406208"/>
                </a:lnTo>
                <a:cubicBezTo>
                  <a:pt x="210073" y="5692343"/>
                  <a:pt x="442032" y="5924302"/>
                  <a:pt x="728167" y="5924302"/>
                </a:cubicBezTo>
                <a:lnTo>
                  <a:pt x="2800478" y="5924302"/>
                </a:lnTo>
                <a:cubicBezTo>
                  <a:pt x="3086613" y="5924302"/>
                  <a:pt x="3318572" y="5692343"/>
                  <a:pt x="3318572" y="5406208"/>
                </a:cubicBezTo>
                <a:lnTo>
                  <a:pt x="3318572" y="773117"/>
                </a:lnTo>
                <a:cubicBezTo>
                  <a:pt x="3318572" y="486982"/>
                  <a:pt x="3086613" y="255023"/>
                  <a:pt x="2800478" y="255023"/>
                </a:cubicBezTo>
                <a:close/>
                <a:moveTo>
                  <a:pt x="589292" y="0"/>
                </a:moveTo>
                <a:lnTo>
                  <a:pt x="2946388" y="0"/>
                </a:lnTo>
                <a:cubicBezTo>
                  <a:pt x="3271845" y="0"/>
                  <a:pt x="3535680" y="263835"/>
                  <a:pt x="3535680" y="589292"/>
                </a:cubicBezTo>
                <a:lnTo>
                  <a:pt x="3535680" y="5878415"/>
                </a:lnTo>
                <a:cubicBezTo>
                  <a:pt x="3535680" y="6203872"/>
                  <a:pt x="3271845" y="6467707"/>
                  <a:pt x="2946388" y="6467707"/>
                </a:cubicBezTo>
                <a:lnTo>
                  <a:pt x="589292" y="6467707"/>
                </a:lnTo>
                <a:cubicBezTo>
                  <a:pt x="263835" y="6467707"/>
                  <a:pt x="0" y="6203872"/>
                  <a:pt x="0" y="5878415"/>
                </a:cubicBezTo>
                <a:lnTo>
                  <a:pt x="0" y="589292"/>
                </a:lnTo>
                <a:cubicBezTo>
                  <a:pt x="0" y="263835"/>
                  <a:pt x="263835" y="0"/>
                  <a:pt x="58929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24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3334CD88-64B5-4E34-AC0C-A02067CEE512}"/>
              </a:ext>
            </a:extLst>
          </p:cNvPr>
          <p:cNvSpPr/>
          <p:nvPr/>
        </p:nvSpPr>
        <p:spPr>
          <a:xfrm rot="16200000">
            <a:off x="2173142" y="10282491"/>
            <a:ext cx="393593" cy="304329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102A63-4F66-4243-80A4-0011DDEDD681}"/>
              </a:ext>
            </a:extLst>
          </p:cNvPr>
          <p:cNvSpPr/>
          <p:nvPr/>
        </p:nvSpPr>
        <p:spPr>
          <a:xfrm>
            <a:off x="4308171" y="10237851"/>
            <a:ext cx="393593" cy="3935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29F5603-0AD0-4F2D-A26D-171F7DC9CB13}"/>
              </a:ext>
            </a:extLst>
          </p:cNvPr>
          <p:cNvSpPr/>
          <p:nvPr/>
        </p:nvSpPr>
        <p:spPr>
          <a:xfrm>
            <a:off x="3218342" y="10257209"/>
            <a:ext cx="393593" cy="39359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/>
          </a:p>
        </p:txBody>
      </p:sp>
      <p:pic>
        <p:nvPicPr>
          <p:cNvPr id="6" name="Picture 5" descr="Related image">
            <a:extLst>
              <a:ext uri="{FF2B5EF4-FFF2-40B4-BE49-F238E27FC236}">
                <a16:creationId xmlns:a16="http://schemas.microsoft.com/office/drawing/2014/main" id="{2D86EDBD-B21F-46EA-9CE0-CBB2F66078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3" t="2566" r="1414" b="8632"/>
          <a:stretch/>
        </p:blipFill>
        <p:spPr bwMode="auto">
          <a:xfrm>
            <a:off x="999518" y="1187204"/>
            <a:ext cx="1600002" cy="1600002"/>
          </a:xfrm>
          <a:custGeom>
            <a:avLst/>
            <a:gdLst>
              <a:gd name="connsiteX0" fmla="*/ 1190478 w 2380956"/>
              <a:gd name="connsiteY0" fmla="*/ 0 h 2380956"/>
              <a:gd name="connsiteX1" fmla="*/ 1856086 w 2380956"/>
              <a:gd name="connsiteY1" fmla="*/ 203315 h 2380956"/>
              <a:gd name="connsiteX2" fmla="*/ 1927973 w 2380956"/>
              <a:gd name="connsiteY2" fmla="*/ 257071 h 2380956"/>
              <a:gd name="connsiteX3" fmla="*/ 2187526 w 2380956"/>
              <a:gd name="connsiteY3" fmla="*/ 257071 h 2380956"/>
              <a:gd name="connsiteX4" fmla="*/ 2187526 w 2380956"/>
              <a:gd name="connsiteY4" fmla="*/ 541142 h 2380956"/>
              <a:gd name="connsiteX5" fmla="*/ 2237272 w 2380956"/>
              <a:gd name="connsiteY5" fmla="*/ 623026 h 2380956"/>
              <a:gd name="connsiteX6" fmla="*/ 2380956 w 2380956"/>
              <a:gd name="connsiteY6" fmla="*/ 1190478 h 2380956"/>
              <a:gd name="connsiteX7" fmla="*/ 2237272 w 2380956"/>
              <a:gd name="connsiteY7" fmla="*/ 1757931 h 2380956"/>
              <a:gd name="connsiteX8" fmla="*/ 2187526 w 2380956"/>
              <a:gd name="connsiteY8" fmla="*/ 1839815 h 2380956"/>
              <a:gd name="connsiteX9" fmla="*/ 2187526 w 2380956"/>
              <a:gd name="connsiteY9" fmla="*/ 2123885 h 2380956"/>
              <a:gd name="connsiteX10" fmla="*/ 1927973 w 2380956"/>
              <a:gd name="connsiteY10" fmla="*/ 2123885 h 2380956"/>
              <a:gd name="connsiteX11" fmla="*/ 1856086 w 2380956"/>
              <a:gd name="connsiteY11" fmla="*/ 2177641 h 2380956"/>
              <a:gd name="connsiteX12" fmla="*/ 1190478 w 2380956"/>
              <a:gd name="connsiteY12" fmla="*/ 2380956 h 2380956"/>
              <a:gd name="connsiteX13" fmla="*/ 524871 w 2380956"/>
              <a:gd name="connsiteY13" fmla="*/ 2177641 h 2380956"/>
              <a:gd name="connsiteX14" fmla="*/ 452984 w 2380956"/>
              <a:gd name="connsiteY14" fmla="*/ 2123885 h 2380956"/>
              <a:gd name="connsiteX15" fmla="*/ 193430 w 2380956"/>
              <a:gd name="connsiteY15" fmla="*/ 2123885 h 2380956"/>
              <a:gd name="connsiteX16" fmla="*/ 193430 w 2380956"/>
              <a:gd name="connsiteY16" fmla="*/ 1839815 h 2380956"/>
              <a:gd name="connsiteX17" fmla="*/ 143684 w 2380956"/>
              <a:gd name="connsiteY17" fmla="*/ 1757931 h 2380956"/>
              <a:gd name="connsiteX18" fmla="*/ 0 w 2380956"/>
              <a:gd name="connsiteY18" fmla="*/ 1190478 h 2380956"/>
              <a:gd name="connsiteX19" fmla="*/ 143684 w 2380956"/>
              <a:gd name="connsiteY19" fmla="*/ 623026 h 2380956"/>
              <a:gd name="connsiteX20" fmla="*/ 193430 w 2380956"/>
              <a:gd name="connsiteY20" fmla="*/ 541142 h 2380956"/>
              <a:gd name="connsiteX21" fmla="*/ 193430 w 2380956"/>
              <a:gd name="connsiteY21" fmla="*/ 257071 h 2380956"/>
              <a:gd name="connsiteX22" fmla="*/ 452984 w 2380956"/>
              <a:gd name="connsiteY22" fmla="*/ 257071 h 2380956"/>
              <a:gd name="connsiteX23" fmla="*/ 524871 w 2380956"/>
              <a:gd name="connsiteY23" fmla="*/ 203315 h 2380956"/>
              <a:gd name="connsiteX24" fmla="*/ 1190478 w 2380956"/>
              <a:gd name="connsiteY24" fmla="*/ 0 h 238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380956" h="2380956">
                <a:moveTo>
                  <a:pt x="1190478" y="0"/>
                </a:moveTo>
                <a:cubicBezTo>
                  <a:pt x="1437034" y="0"/>
                  <a:pt x="1666084" y="74952"/>
                  <a:pt x="1856086" y="203315"/>
                </a:cubicBezTo>
                <a:lnTo>
                  <a:pt x="1927973" y="257071"/>
                </a:lnTo>
                <a:lnTo>
                  <a:pt x="2187526" y="257071"/>
                </a:lnTo>
                <a:lnTo>
                  <a:pt x="2187526" y="541142"/>
                </a:lnTo>
                <a:lnTo>
                  <a:pt x="2237272" y="623026"/>
                </a:lnTo>
                <a:cubicBezTo>
                  <a:pt x="2328906" y="791708"/>
                  <a:pt x="2380956" y="985015"/>
                  <a:pt x="2380956" y="1190478"/>
                </a:cubicBezTo>
                <a:cubicBezTo>
                  <a:pt x="2380956" y="1395942"/>
                  <a:pt x="2328906" y="1589248"/>
                  <a:pt x="2237272" y="1757931"/>
                </a:cubicBezTo>
                <a:lnTo>
                  <a:pt x="2187526" y="1839815"/>
                </a:lnTo>
                <a:lnTo>
                  <a:pt x="2187526" y="2123885"/>
                </a:lnTo>
                <a:lnTo>
                  <a:pt x="1927973" y="2123885"/>
                </a:lnTo>
                <a:lnTo>
                  <a:pt x="1856086" y="2177641"/>
                </a:lnTo>
                <a:cubicBezTo>
                  <a:pt x="1666084" y="2306004"/>
                  <a:pt x="1437034" y="2380956"/>
                  <a:pt x="1190478" y="2380956"/>
                </a:cubicBezTo>
                <a:cubicBezTo>
                  <a:pt x="943922" y="2380956"/>
                  <a:pt x="714872" y="2306004"/>
                  <a:pt x="524871" y="2177641"/>
                </a:cubicBezTo>
                <a:lnTo>
                  <a:pt x="452984" y="2123885"/>
                </a:lnTo>
                <a:lnTo>
                  <a:pt x="193430" y="2123885"/>
                </a:lnTo>
                <a:lnTo>
                  <a:pt x="193430" y="1839815"/>
                </a:lnTo>
                <a:lnTo>
                  <a:pt x="143684" y="1757931"/>
                </a:lnTo>
                <a:cubicBezTo>
                  <a:pt x="52050" y="1589248"/>
                  <a:pt x="0" y="1395942"/>
                  <a:pt x="0" y="1190478"/>
                </a:cubicBezTo>
                <a:cubicBezTo>
                  <a:pt x="0" y="985015"/>
                  <a:pt x="52050" y="791708"/>
                  <a:pt x="143684" y="623026"/>
                </a:cubicBezTo>
                <a:lnTo>
                  <a:pt x="193430" y="541142"/>
                </a:lnTo>
                <a:lnTo>
                  <a:pt x="193430" y="257071"/>
                </a:lnTo>
                <a:lnTo>
                  <a:pt x="452984" y="257071"/>
                </a:lnTo>
                <a:lnTo>
                  <a:pt x="524871" y="203315"/>
                </a:lnTo>
                <a:cubicBezTo>
                  <a:pt x="714872" y="74952"/>
                  <a:pt x="943922" y="0"/>
                  <a:pt x="1190478" y="0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chemeClr val="tx1"/>
            </a:solidFill>
          </a:ln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53AF750-50A3-42CA-83AB-21AC3D2E7963}"/>
              </a:ext>
            </a:extLst>
          </p:cNvPr>
          <p:cNvCxnSpPr/>
          <p:nvPr/>
        </p:nvCxnSpPr>
        <p:spPr>
          <a:xfrm>
            <a:off x="978758" y="3071685"/>
            <a:ext cx="48727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8BFBE8B-F15C-4163-8287-00A8D73EBA75}"/>
              </a:ext>
            </a:extLst>
          </p:cNvPr>
          <p:cNvSpPr/>
          <p:nvPr/>
        </p:nvSpPr>
        <p:spPr>
          <a:xfrm>
            <a:off x="2056288" y="9008661"/>
            <a:ext cx="2324108" cy="604268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24" dirty="0"/>
              <a:t>Done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35D9EE-41EA-4A04-BE4B-74995012F23A}"/>
              </a:ext>
            </a:extLst>
          </p:cNvPr>
          <p:cNvSpPr txBox="1"/>
          <p:nvPr/>
        </p:nvSpPr>
        <p:spPr>
          <a:xfrm>
            <a:off x="2441216" y="1394699"/>
            <a:ext cx="3733893" cy="118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552" b="1" spc="533" dirty="0"/>
              <a:t>Transaction</a:t>
            </a:r>
          </a:p>
          <a:p>
            <a:pPr algn="ctr"/>
            <a:r>
              <a:rPr lang="en-PH" sz="3552" b="1" spc="533" dirty="0"/>
              <a:t>Details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4564A3-ECD0-4FB4-8BFF-44305DBBBDF0}"/>
              </a:ext>
            </a:extLst>
          </p:cNvPr>
          <p:cNvSpPr txBox="1"/>
          <p:nvPr/>
        </p:nvSpPr>
        <p:spPr>
          <a:xfrm>
            <a:off x="1628030" y="3279952"/>
            <a:ext cx="1107483" cy="311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PH" sz="1424" b="1" dirty="0"/>
              <a:t>Destination: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EA016D-92B8-4D58-81F4-A23D878674DF}"/>
              </a:ext>
            </a:extLst>
          </p:cNvPr>
          <p:cNvSpPr txBox="1"/>
          <p:nvPr/>
        </p:nvSpPr>
        <p:spPr>
          <a:xfrm>
            <a:off x="1077291" y="3817162"/>
            <a:ext cx="4779257" cy="475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PH" sz="2492" dirty="0"/>
              <a:t>Generated station – Desired station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87EB9E-B161-498B-B194-411DC314D482}"/>
              </a:ext>
            </a:extLst>
          </p:cNvPr>
          <p:cNvSpPr txBox="1"/>
          <p:nvPr/>
        </p:nvSpPr>
        <p:spPr>
          <a:xfrm>
            <a:off x="1548569" y="4659566"/>
            <a:ext cx="1124923" cy="311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1424" b="1" dirty="0"/>
              <a:t>Ticket Type: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30188E-2AC9-441E-8F72-ACB3C0723723}"/>
              </a:ext>
            </a:extLst>
          </p:cNvPr>
          <p:cNvSpPr txBox="1"/>
          <p:nvPr/>
        </p:nvSpPr>
        <p:spPr>
          <a:xfrm>
            <a:off x="3181712" y="4687883"/>
            <a:ext cx="2600392" cy="5305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48" dirty="0"/>
              <a:t>VIP – Php. 20.00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770FDD-1EC2-471B-8E9D-9FB895250F3F}"/>
              </a:ext>
            </a:extLst>
          </p:cNvPr>
          <p:cNvSpPr txBox="1"/>
          <p:nvPr/>
        </p:nvSpPr>
        <p:spPr>
          <a:xfrm>
            <a:off x="1962165" y="5554869"/>
            <a:ext cx="2722092" cy="5305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1424" b="1" dirty="0"/>
              <a:t>Method of Payment: </a:t>
            </a:r>
            <a:r>
              <a:rPr lang="en-PH" sz="2848" dirty="0" err="1"/>
              <a:t>GCash</a:t>
            </a:r>
            <a:endParaRPr lang="en-PH" sz="1424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843CC2-6DEC-4EC0-9CC8-68223B3DD731}"/>
              </a:ext>
            </a:extLst>
          </p:cNvPr>
          <p:cNvSpPr txBox="1"/>
          <p:nvPr/>
        </p:nvSpPr>
        <p:spPr>
          <a:xfrm>
            <a:off x="1341811" y="6450163"/>
            <a:ext cx="3345211" cy="968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PH" sz="1424" b="1" dirty="0"/>
              <a:t>Train: </a:t>
            </a:r>
            <a:r>
              <a:rPr lang="en-PH" sz="2848" dirty="0"/>
              <a:t>101 | 6:00 am OR </a:t>
            </a:r>
          </a:p>
          <a:p>
            <a:pPr algn="just"/>
            <a:r>
              <a:rPr lang="en-PH" sz="2848" dirty="0"/>
              <a:t>110 | 7:45 am</a:t>
            </a:r>
            <a:endParaRPr lang="en-PH" sz="1424" dirty="0"/>
          </a:p>
        </p:txBody>
      </p:sp>
    </p:spTree>
    <p:extLst>
      <p:ext uri="{BB962C8B-B14F-4D97-AF65-F5344CB8AC3E}">
        <p14:creationId xmlns:p14="http://schemas.microsoft.com/office/powerpoint/2010/main" val="333198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4EF8870-2965-4E73-8839-49422857D859}"/>
              </a:ext>
            </a:extLst>
          </p:cNvPr>
          <p:cNvSpPr/>
          <p:nvPr/>
        </p:nvSpPr>
        <p:spPr>
          <a:xfrm>
            <a:off x="286171" y="346929"/>
            <a:ext cx="6285657" cy="11498142"/>
          </a:xfrm>
          <a:custGeom>
            <a:avLst/>
            <a:gdLst>
              <a:gd name="connsiteX0" fmla="*/ 728167 w 3535680"/>
              <a:gd name="connsiteY0" fmla="*/ 255023 h 6467707"/>
              <a:gd name="connsiteX1" fmla="*/ 210073 w 3535680"/>
              <a:gd name="connsiteY1" fmla="*/ 773117 h 6467707"/>
              <a:gd name="connsiteX2" fmla="*/ 210073 w 3535680"/>
              <a:gd name="connsiteY2" fmla="*/ 5406208 h 6467707"/>
              <a:gd name="connsiteX3" fmla="*/ 728167 w 3535680"/>
              <a:gd name="connsiteY3" fmla="*/ 5924302 h 6467707"/>
              <a:gd name="connsiteX4" fmla="*/ 2800478 w 3535680"/>
              <a:gd name="connsiteY4" fmla="*/ 5924302 h 6467707"/>
              <a:gd name="connsiteX5" fmla="*/ 3318572 w 3535680"/>
              <a:gd name="connsiteY5" fmla="*/ 5406208 h 6467707"/>
              <a:gd name="connsiteX6" fmla="*/ 3318572 w 3535680"/>
              <a:gd name="connsiteY6" fmla="*/ 773117 h 6467707"/>
              <a:gd name="connsiteX7" fmla="*/ 2800478 w 3535680"/>
              <a:gd name="connsiteY7" fmla="*/ 255023 h 6467707"/>
              <a:gd name="connsiteX8" fmla="*/ 589292 w 3535680"/>
              <a:gd name="connsiteY8" fmla="*/ 0 h 6467707"/>
              <a:gd name="connsiteX9" fmla="*/ 2946388 w 3535680"/>
              <a:gd name="connsiteY9" fmla="*/ 0 h 6467707"/>
              <a:gd name="connsiteX10" fmla="*/ 3535680 w 3535680"/>
              <a:gd name="connsiteY10" fmla="*/ 589292 h 6467707"/>
              <a:gd name="connsiteX11" fmla="*/ 3535680 w 3535680"/>
              <a:gd name="connsiteY11" fmla="*/ 5878415 h 6467707"/>
              <a:gd name="connsiteX12" fmla="*/ 2946388 w 3535680"/>
              <a:gd name="connsiteY12" fmla="*/ 6467707 h 6467707"/>
              <a:gd name="connsiteX13" fmla="*/ 589292 w 3535680"/>
              <a:gd name="connsiteY13" fmla="*/ 6467707 h 6467707"/>
              <a:gd name="connsiteX14" fmla="*/ 0 w 3535680"/>
              <a:gd name="connsiteY14" fmla="*/ 5878415 h 6467707"/>
              <a:gd name="connsiteX15" fmla="*/ 0 w 3535680"/>
              <a:gd name="connsiteY15" fmla="*/ 589292 h 6467707"/>
              <a:gd name="connsiteX16" fmla="*/ 589292 w 3535680"/>
              <a:gd name="connsiteY16" fmla="*/ 0 h 6467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35680" h="6467707">
                <a:moveTo>
                  <a:pt x="728167" y="255023"/>
                </a:moveTo>
                <a:cubicBezTo>
                  <a:pt x="442032" y="255023"/>
                  <a:pt x="210073" y="486982"/>
                  <a:pt x="210073" y="773117"/>
                </a:cubicBezTo>
                <a:lnTo>
                  <a:pt x="210073" y="5406208"/>
                </a:lnTo>
                <a:cubicBezTo>
                  <a:pt x="210073" y="5692343"/>
                  <a:pt x="442032" y="5924302"/>
                  <a:pt x="728167" y="5924302"/>
                </a:cubicBezTo>
                <a:lnTo>
                  <a:pt x="2800478" y="5924302"/>
                </a:lnTo>
                <a:cubicBezTo>
                  <a:pt x="3086613" y="5924302"/>
                  <a:pt x="3318572" y="5692343"/>
                  <a:pt x="3318572" y="5406208"/>
                </a:cubicBezTo>
                <a:lnTo>
                  <a:pt x="3318572" y="773117"/>
                </a:lnTo>
                <a:cubicBezTo>
                  <a:pt x="3318572" y="486982"/>
                  <a:pt x="3086613" y="255023"/>
                  <a:pt x="2800478" y="255023"/>
                </a:cubicBezTo>
                <a:close/>
                <a:moveTo>
                  <a:pt x="589292" y="0"/>
                </a:moveTo>
                <a:lnTo>
                  <a:pt x="2946388" y="0"/>
                </a:lnTo>
                <a:cubicBezTo>
                  <a:pt x="3271845" y="0"/>
                  <a:pt x="3535680" y="263835"/>
                  <a:pt x="3535680" y="589292"/>
                </a:cubicBezTo>
                <a:lnTo>
                  <a:pt x="3535680" y="5878415"/>
                </a:lnTo>
                <a:cubicBezTo>
                  <a:pt x="3535680" y="6203872"/>
                  <a:pt x="3271845" y="6467707"/>
                  <a:pt x="2946388" y="6467707"/>
                </a:cubicBezTo>
                <a:lnTo>
                  <a:pt x="589292" y="6467707"/>
                </a:lnTo>
                <a:cubicBezTo>
                  <a:pt x="263835" y="6467707"/>
                  <a:pt x="0" y="6203872"/>
                  <a:pt x="0" y="5878415"/>
                </a:cubicBezTo>
                <a:lnTo>
                  <a:pt x="0" y="589292"/>
                </a:lnTo>
                <a:cubicBezTo>
                  <a:pt x="0" y="263835"/>
                  <a:pt x="263835" y="0"/>
                  <a:pt x="58929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24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BB6593F8-AE51-47C6-B7E2-E0EA0E6887D2}"/>
              </a:ext>
            </a:extLst>
          </p:cNvPr>
          <p:cNvSpPr/>
          <p:nvPr/>
        </p:nvSpPr>
        <p:spPr>
          <a:xfrm rot="16200000">
            <a:off x="2111607" y="10263126"/>
            <a:ext cx="393593" cy="304329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D73A1B-81D6-48A7-AEDD-0B56CE49C5CB}"/>
              </a:ext>
            </a:extLst>
          </p:cNvPr>
          <p:cNvSpPr/>
          <p:nvPr/>
        </p:nvSpPr>
        <p:spPr>
          <a:xfrm>
            <a:off x="4246628" y="10218485"/>
            <a:ext cx="393593" cy="3935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947223C-FF57-4F61-931E-B7B9BCDA0DA4}"/>
              </a:ext>
            </a:extLst>
          </p:cNvPr>
          <p:cNvSpPr/>
          <p:nvPr/>
        </p:nvSpPr>
        <p:spPr>
          <a:xfrm>
            <a:off x="3156798" y="10237842"/>
            <a:ext cx="393593" cy="39359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862FBAD-DA14-466F-8D6A-D7FDBA5F2FBD}"/>
              </a:ext>
            </a:extLst>
          </p:cNvPr>
          <p:cNvCxnSpPr/>
          <p:nvPr/>
        </p:nvCxnSpPr>
        <p:spPr>
          <a:xfrm>
            <a:off x="992619" y="3071676"/>
            <a:ext cx="48727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3A08796-0BFB-4732-81D9-04E388CCF4DD}"/>
              </a:ext>
            </a:extLst>
          </p:cNvPr>
          <p:cNvSpPr txBox="1"/>
          <p:nvPr/>
        </p:nvSpPr>
        <p:spPr>
          <a:xfrm>
            <a:off x="2308403" y="1634527"/>
            <a:ext cx="37338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4000" b="1" spc="53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Ticket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41DC46E-6ED2-4FED-95FA-45D28B72CC2A}"/>
              </a:ext>
            </a:extLst>
          </p:cNvPr>
          <p:cNvSpPr/>
          <p:nvPr/>
        </p:nvSpPr>
        <p:spPr>
          <a:xfrm>
            <a:off x="2266945" y="8722072"/>
            <a:ext cx="2324108" cy="604268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EC49C3-B395-4AF0-B8E8-9B64046B2572}"/>
              </a:ext>
            </a:extLst>
          </p:cNvPr>
          <p:cNvSpPr txBox="1"/>
          <p:nvPr/>
        </p:nvSpPr>
        <p:spPr>
          <a:xfrm>
            <a:off x="2414939" y="7098253"/>
            <a:ext cx="20281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Scan to check </a:t>
            </a:r>
          </a:p>
          <a:p>
            <a:pPr algn="ctr"/>
            <a:r>
              <a:rPr lang="en-P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ticket details</a:t>
            </a:r>
          </a:p>
        </p:txBody>
      </p:sp>
      <p:pic>
        <p:nvPicPr>
          <p:cNvPr id="11" name="Picture 2" descr="Image result for qr code">
            <a:extLst>
              <a:ext uri="{FF2B5EF4-FFF2-40B4-BE49-F238E27FC236}">
                <a16:creationId xmlns:a16="http://schemas.microsoft.com/office/drawing/2014/main" id="{D38D4D95-845E-4ECB-B1CF-9A9445667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999" y="3397315"/>
            <a:ext cx="3600000" cy="360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Related image">
            <a:extLst>
              <a:ext uri="{FF2B5EF4-FFF2-40B4-BE49-F238E27FC236}">
                <a16:creationId xmlns:a16="http://schemas.microsoft.com/office/drawing/2014/main" id="{FCDD5997-D92C-4B4D-8CEF-E29616FE89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3" t="2566" r="1414" b="8632"/>
          <a:stretch/>
        </p:blipFill>
        <p:spPr bwMode="auto">
          <a:xfrm>
            <a:off x="999518" y="1187204"/>
            <a:ext cx="1600002" cy="1600002"/>
          </a:xfrm>
          <a:custGeom>
            <a:avLst/>
            <a:gdLst>
              <a:gd name="connsiteX0" fmla="*/ 1190478 w 2380956"/>
              <a:gd name="connsiteY0" fmla="*/ 0 h 2380956"/>
              <a:gd name="connsiteX1" fmla="*/ 1856086 w 2380956"/>
              <a:gd name="connsiteY1" fmla="*/ 203315 h 2380956"/>
              <a:gd name="connsiteX2" fmla="*/ 1927973 w 2380956"/>
              <a:gd name="connsiteY2" fmla="*/ 257071 h 2380956"/>
              <a:gd name="connsiteX3" fmla="*/ 2187526 w 2380956"/>
              <a:gd name="connsiteY3" fmla="*/ 257071 h 2380956"/>
              <a:gd name="connsiteX4" fmla="*/ 2187526 w 2380956"/>
              <a:gd name="connsiteY4" fmla="*/ 541142 h 2380956"/>
              <a:gd name="connsiteX5" fmla="*/ 2237272 w 2380956"/>
              <a:gd name="connsiteY5" fmla="*/ 623026 h 2380956"/>
              <a:gd name="connsiteX6" fmla="*/ 2380956 w 2380956"/>
              <a:gd name="connsiteY6" fmla="*/ 1190478 h 2380956"/>
              <a:gd name="connsiteX7" fmla="*/ 2237272 w 2380956"/>
              <a:gd name="connsiteY7" fmla="*/ 1757931 h 2380956"/>
              <a:gd name="connsiteX8" fmla="*/ 2187526 w 2380956"/>
              <a:gd name="connsiteY8" fmla="*/ 1839815 h 2380956"/>
              <a:gd name="connsiteX9" fmla="*/ 2187526 w 2380956"/>
              <a:gd name="connsiteY9" fmla="*/ 2123885 h 2380956"/>
              <a:gd name="connsiteX10" fmla="*/ 1927973 w 2380956"/>
              <a:gd name="connsiteY10" fmla="*/ 2123885 h 2380956"/>
              <a:gd name="connsiteX11" fmla="*/ 1856086 w 2380956"/>
              <a:gd name="connsiteY11" fmla="*/ 2177641 h 2380956"/>
              <a:gd name="connsiteX12" fmla="*/ 1190478 w 2380956"/>
              <a:gd name="connsiteY12" fmla="*/ 2380956 h 2380956"/>
              <a:gd name="connsiteX13" fmla="*/ 524871 w 2380956"/>
              <a:gd name="connsiteY13" fmla="*/ 2177641 h 2380956"/>
              <a:gd name="connsiteX14" fmla="*/ 452984 w 2380956"/>
              <a:gd name="connsiteY14" fmla="*/ 2123885 h 2380956"/>
              <a:gd name="connsiteX15" fmla="*/ 193430 w 2380956"/>
              <a:gd name="connsiteY15" fmla="*/ 2123885 h 2380956"/>
              <a:gd name="connsiteX16" fmla="*/ 193430 w 2380956"/>
              <a:gd name="connsiteY16" fmla="*/ 1839815 h 2380956"/>
              <a:gd name="connsiteX17" fmla="*/ 143684 w 2380956"/>
              <a:gd name="connsiteY17" fmla="*/ 1757931 h 2380956"/>
              <a:gd name="connsiteX18" fmla="*/ 0 w 2380956"/>
              <a:gd name="connsiteY18" fmla="*/ 1190478 h 2380956"/>
              <a:gd name="connsiteX19" fmla="*/ 143684 w 2380956"/>
              <a:gd name="connsiteY19" fmla="*/ 623026 h 2380956"/>
              <a:gd name="connsiteX20" fmla="*/ 193430 w 2380956"/>
              <a:gd name="connsiteY20" fmla="*/ 541142 h 2380956"/>
              <a:gd name="connsiteX21" fmla="*/ 193430 w 2380956"/>
              <a:gd name="connsiteY21" fmla="*/ 257071 h 2380956"/>
              <a:gd name="connsiteX22" fmla="*/ 452984 w 2380956"/>
              <a:gd name="connsiteY22" fmla="*/ 257071 h 2380956"/>
              <a:gd name="connsiteX23" fmla="*/ 524871 w 2380956"/>
              <a:gd name="connsiteY23" fmla="*/ 203315 h 2380956"/>
              <a:gd name="connsiteX24" fmla="*/ 1190478 w 2380956"/>
              <a:gd name="connsiteY24" fmla="*/ 0 h 238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380956" h="2380956">
                <a:moveTo>
                  <a:pt x="1190478" y="0"/>
                </a:moveTo>
                <a:cubicBezTo>
                  <a:pt x="1437034" y="0"/>
                  <a:pt x="1666084" y="74952"/>
                  <a:pt x="1856086" y="203315"/>
                </a:cubicBezTo>
                <a:lnTo>
                  <a:pt x="1927973" y="257071"/>
                </a:lnTo>
                <a:lnTo>
                  <a:pt x="2187526" y="257071"/>
                </a:lnTo>
                <a:lnTo>
                  <a:pt x="2187526" y="541142"/>
                </a:lnTo>
                <a:lnTo>
                  <a:pt x="2237272" y="623026"/>
                </a:lnTo>
                <a:cubicBezTo>
                  <a:pt x="2328906" y="791708"/>
                  <a:pt x="2380956" y="985015"/>
                  <a:pt x="2380956" y="1190478"/>
                </a:cubicBezTo>
                <a:cubicBezTo>
                  <a:pt x="2380956" y="1395942"/>
                  <a:pt x="2328906" y="1589248"/>
                  <a:pt x="2237272" y="1757931"/>
                </a:cubicBezTo>
                <a:lnTo>
                  <a:pt x="2187526" y="1839815"/>
                </a:lnTo>
                <a:lnTo>
                  <a:pt x="2187526" y="2123885"/>
                </a:lnTo>
                <a:lnTo>
                  <a:pt x="1927973" y="2123885"/>
                </a:lnTo>
                <a:lnTo>
                  <a:pt x="1856086" y="2177641"/>
                </a:lnTo>
                <a:cubicBezTo>
                  <a:pt x="1666084" y="2306004"/>
                  <a:pt x="1437034" y="2380956"/>
                  <a:pt x="1190478" y="2380956"/>
                </a:cubicBezTo>
                <a:cubicBezTo>
                  <a:pt x="943922" y="2380956"/>
                  <a:pt x="714872" y="2306004"/>
                  <a:pt x="524871" y="2177641"/>
                </a:cubicBezTo>
                <a:lnTo>
                  <a:pt x="452984" y="2123885"/>
                </a:lnTo>
                <a:lnTo>
                  <a:pt x="193430" y="2123885"/>
                </a:lnTo>
                <a:lnTo>
                  <a:pt x="193430" y="1839815"/>
                </a:lnTo>
                <a:lnTo>
                  <a:pt x="143684" y="1757931"/>
                </a:lnTo>
                <a:cubicBezTo>
                  <a:pt x="52050" y="1589248"/>
                  <a:pt x="0" y="1395942"/>
                  <a:pt x="0" y="1190478"/>
                </a:cubicBezTo>
                <a:cubicBezTo>
                  <a:pt x="0" y="985015"/>
                  <a:pt x="52050" y="791708"/>
                  <a:pt x="143684" y="623026"/>
                </a:cubicBezTo>
                <a:lnTo>
                  <a:pt x="193430" y="541142"/>
                </a:lnTo>
                <a:lnTo>
                  <a:pt x="193430" y="257071"/>
                </a:lnTo>
                <a:lnTo>
                  <a:pt x="452984" y="257071"/>
                </a:lnTo>
                <a:lnTo>
                  <a:pt x="524871" y="203315"/>
                </a:lnTo>
                <a:cubicBezTo>
                  <a:pt x="714872" y="74952"/>
                  <a:pt x="943922" y="0"/>
                  <a:pt x="1190478" y="0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756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09EDBE41-544F-4938-8EF5-2DBA3C6AC79E}"/>
              </a:ext>
            </a:extLst>
          </p:cNvPr>
          <p:cNvSpPr/>
          <p:nvPr/>
        </p:nvSpPr>
        <p:spPr>
          <a:xfrm>
            <a:off x="286171" y="346929"/>
            <a:ext cx="6285657" cy="11498142"/>
          </a:xfrm>
          <a:custGeom>
            <a:avLst/>
            <a:gdLst>
              <a:gd name="connsiteX0" fmla="*/ 728167 w 3535680"/>
              <a:gd name="connsiteY0" fmla="*/ 255023 h 6467707"/>
              <a:gd name="connsiteX1" fmla="*/ 210073 w 3535680"/>
              <a:gd name="connsiteY1" fmla="*/ 773117 h 6467707"/>
              <a:gd name="connsiteX2" fmla="*/ 210073 w 3535680"/>
              <a:gd name="connsiteY2" fmla="*/ 5406208 h 6467707"/>
              <a:gd name="connsiteX3" fmla="*/ 728167 w 3535680"/>
              <a:gd name="connsiteY3" fmla="*/ 5924302 h 6467707"/>
              <a:gd name="connsiteX4" fmla="*/ 2800478 w 3535680"/>
              <a:gd name="connsiteY4" fmla="*/ 5924302 h 6467707"/>
              <a:gd name="connsiteX5" fmla="*/ 3318572 w 3535680"/>
              <a:gd name="connsiteY5" fmla="*/ 5406208 h 6467707"/>
              <a:gd name="connsiteX6" fmla="*/ 3318572 w 3535680"/>
              <a:gd name="connsiteY6" fmla="*/ 773117 h 6467707"/>
              <a:gd name="connsiteX7" fmla="*/ 2800478 w 3535680"/>
              <a:gd name="connsiteY7" fmla="*/ 255023 h 6467707"/>
              <a:gd name="connsiteX8" fmla="*/ 589292 w 3535680"/>
              <a:gd name="connsiteY8" fmla="*/ 0 h 6467707"/>
              <a:gd name="connsiteX9" fmla="*/ 2946388 w 3535680"/>
              <a:gd name="connsiteY9" fmla="*/ 0 h 6467707"/>
              <a:gd name="connsiteX10" fmla="*/ 3535680 w 3535680"/>
              <a:gd name="connsiteY10" fmla="*/ 589292 h 6467707"/>
              <a:gd name="connsiteX11" fmla="*/ 3535680 w 3535680"/>
              <a:gd name="connsiteY11" fmla="*/ 5878415 h 6467707"/>
              <a:gd name="connsiteX12" fmla="*/ 2946388 w 3535680"/>
              <a:gd name="connsiteY12" fmla="*/ 6467707 h 6467707"/>
              <a:gd name="connsiteX13" fmla="*/ 589292 w 3535680"/>
              <a:gd name="connsiteY13" fmla="*/ 6467707 h 6467707"/>
              <a:gd name="connsiteX14" fmla="*/ 0 w 3535680"/>
              <a:gd name="connsiteY14" fmla="*/ 5878415 h 6467707"/>
              <a:gd name="connsiteX15" fmla="*/ 0 w 3535680"/>
              <a:gd name="connsiteY15" fmla="*/ 589292 h 6467707"/>
              <a:gd name="connsiteX16" fmla="*/ 589292 w 3535680"/>
              <a:gd name="connsiteY16" fmla="*/ 0 h 6467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35680" h="6467707">
                <a:moveTo>
                  <a:pt x="728167" y="255023"/>
                </a:moveTo>
                <a:cubicBezTo>
                  <a:pt x="442032" y="255023"/>
                  <a:pt x="210073" y="486982"/>
                  <a:pt x="210073" y="773117"/>
                </a:cubicBezTo>
                <a:lnTo>
                  <a:pt x="210073" y="5406208"/>
                </a:lnTo>
                <a:cubicBezTo>
                  <a:pt x="210073" y="5692343"/>
                  <a:pt x="442032" y="5924302"/>
                  <a:pt x="728167" y="5924302"/>
                </a:cubicBezTo>
                <a:lnTo>
                  <a:pt x="2800478" y="5924302"/>
                </a:lnTo>
                <a:cubicBezTo>
                  <a:pt x="3086613" y="5924302"/>
                  <a:pt x="3318572" y="5692343"/>
                  <a:pt x="3318572" y="5406208"/>
                </a:cubicBezTo>
                <a:lnTo>
                  <a:pt x="3318572" y="773117"/>
                </a:lnTo>
                <a:cubicBezTo>
                  <a:pt x="3318572" y="486982"/>
                  <a:pt x="3086613" y="255023"/>
                  <a:pt x="2800478" y="255023"/>
                </a:cubicBezTo>
                <a:close/>
                <a:moveTo>
                  <a:pt x="589292" y="0"/>
                </a:moveTo>
                <a:lnTo>
                  <a:pt x="2946388" y="0"/>
                </a:lnTo>
                <a:cubicBezTo>
                  <a:pt x="3271845" y="0"/>
                  <a:pt x="3535680" y="263835"/>
                  <a:pt x="3535680" y="589292"/>
                </a:cubicBezTo>
                <a:lnTo>
                  <a:pt x="3535680" y="5878415"/>
                </a:lnTo>
                <a:cubicBezTo>
                  <a:pt x="3535680" y="6203872"/>
                  <a:pt x="3271845" y="6467707"/>
                  <a:pt x="2946388" y="6467707"/>
                </a:cubicBezTo>
                <a:lnTo>
                  <a:pt x="589292" y="6467707"/>
                </a:lnTo>
                <a:cubicBezTo>
                  <a:pt x="263835" y="6467707"/>
                  <a:pt x="0" y="6203872"/>
                  <a:pt x="0" y="5878415"/>
                </a:cubicBezTo>
                <a:lnTo>
                  <a:pt x="0" y="589292"/>
                </a:lnTo>
                <a:cubicBezTo>
                  <a:pt x="0" y="263835"/>
                  <a:pt x="263835" y="0"/>
                  <a:pt x="58929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24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293E35E9-022A-40BC-ADA9-500C1B3C8A18}"/>
              </a:ext>
            </a:extLst>
          </p:cNvPr>
          <p:cNvSpPr/>
          <p:nvPr/>
        </p:nvSpPr>
        <p:spPr>
          <a:xfrm rot="16200000">
            <a:off x="2111610" y="10263126"/>
            <a:ext cx="393593" cy="304329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A9EC5CB-853F-41DB-9FEF-EEE586ADDEAB}"/>
              </a:ext>
            </a:extLst>
          </p:cNvPr>
          <p:cNvSpPr/>
          <p:nvPr/>
        </p:nvSpPr>
        <p:spPr>
          <a:xfrm>
            <a:off x="4246630" y="10218485"/>
            <a:ext cx="393593" cy="3935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816EE8D-E04A-4812-9EBF-76FD1D7F6D3D}"/>
              </a:ext>
            </a:extLst>
          </p:cNvPr>
          <p:cNvSpPr/>
          <p:nvPr/>
        </p:nvSpPr>
        <p:spPr>
          <a:xfrm>
            <a:off x="3156801" y="10237842"/>
            <a:ext cx="393593" cy="39359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35713E1-5B0C-4ECA-BB9B-093D4EE8A652}"/>
              </a:ext>
            </a:extLst>
          </p:cNvPr>
          <p:cNvCxnSpPr/>
          <p:nvPr/>
        </p:nvCxnSpPr>
        <p:spPr>
          <a:xfrm>
            <a:off x="992628" y="3071676"/>
            <a:ext cx="48727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144CDB2-C133-4193-8752-00A44D41D6A3}"/>
              </a:ext>
            </a:extLst>
          </p:cNvPr>
          <p:cNvSpPr txBox="1"/>
          <p:nvPr/>
        </p:nvSpPr>
        <p:spPr>
          <a:xfrm>
            <a:off x="2288540" y="1633262"/>
            <a:ext cx="37338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4000" b="1" spc="53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History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0BD8670-2AA8-4BE7-A7A3-F34BDA0FB1CA}"/>
              </a:ext>
            </a:extLst>
          </p:cNvPr>
          <p:cNvSpPr txBox="1"/>
          <p:nvPr/>
        </p:nvSpPr>
        <p:spPr>
          <a:xfrm>
            <a:off x="1303799" y="3189424"/>
            <a:ext cx="88036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PH" sz="2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Date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604E007-3CEE-4319-B4B3-F19FE3BA97BE}"/>
              </a:ext>
            </a:extLst>
          </p:cNvPr>
          <p:cNvCxnSpPr>
            <a:cxnSpLocks/>
          </p:cNvCxnSpPr>
          <p:nvPr/>
        </p:nvCxnSpPr>
        <p:spPr>
          <a:xfrm flipV="1">
            <a:off x="2487640" y="3214224"/>
            <a:ext cx="0" cy="53528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E6DFB58-3776-4C69-BF73-26CC8C1467B5}"/>
              </a:ext>
            </a:extLst>
          </p:cNvPr>
          <p:cNvSpPr txBox="1"/>
          <p:nvPr/>
        </p:nvSpPr>
        <p:spPr>
          <a:xfrm>
            <a:off x="1063826" y="3864908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P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09/01/19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2F864F5-5F2D-4E3A-BD2E-B6E7E285408E}"/>
              </a:ext>
            </a:extLst>
          </p:cNvPr>
          <p:cNvSpPr txBox="1"/>
          <p:nvPr/>
        </p:nvSpPr>
        <p:spPr>
          <a:xfrm>
            <a:off x="1063826" y="4534812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P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09/05/19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3AA6C78-2421-4CB0-B222-CA201C8A43F7}"/>
              </a:ext>
            </a:extLst>
          </p:cNvPr>
          <p:cNvSpPr txBox="1"/>
          <p:nvPr/>
        </p:nvSpPr>
        <p:spPr>
          <a:xfrm>
            <a:off x="1001991" y="5205459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P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09/10/19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35BA5C7-FCCD-4013-9068-75393CC065A6}"/>
              </a:ext>
            </a:extLst>
          </p:cNvPr>
          <p:cNvSpPr txBox="1"/>
          <p:nvPr/>
        </p:nvSpPr>
        <p:spPr>
          <a:xfrm>
            <a:off x="3256951" y="3208318"/>
            <a:ext cx="18950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PH" sz="2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Destination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6C89206-DF97-48B8-B865-14F820EA52DD}"/>
              </a:ext>
            </a:extLst>
          </p:cNvPr>
          <p:cNvSpPr txBox="1"/>
          <p:nvPr/>
        </p:nvSpPr>
        <p:spPr>
          <a:xfrm>
            <a:off x="2907797" y="3846016"/>
            <a:ext cx="2507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P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Station 1 – Station 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9A5BDA9-083E-4AB5-A236-EB91AE0CA5AC}"/>
              </a:ext>
            </a:extLst>
          </p:cNvPr>
          <p:cNvSpPr txBox="1"/>
          <p:nvPr/>
        </p:nvSpPr>
        <p:spPr>
          <a:xfrm>
            <a:off x="2907797" y="4534805"/>
            <a:ext cx="2507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P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Station 5 – Station 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830EB04-7B32-441D-9CAD-4B5DF7CCDD48}"/>
              </a:ext>
            </a:extLst>
          </p:cNvPr>
          <p:cNvSpPr txBox="1"/>
          <p:nvPr/>
        </p:nvSpPr>
        <p:spPr>
          <a:xfrm>
            <a:off x="2838068" y="5205459"/>
            <a:ext cx="2646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P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Station 5 – Station 10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458107C5-D5E8-416F-8CF6-816083377888}"/>
              </a:ext>
            </a:extLst>
          </p:cNvPr>
          <p:cNvSpPr/>
          <p:nvPr/>
        </p:nvSpPr>
        <p:spPr>
          <a:xfrm>
            <a:off x="2266945" y="8968649"/>
            <a:ext cx="2324108" cy="604268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OK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9DAC900-5F09-4539-A91E-BBFFE6A92777}"/>
              </a:ext>
            </a:extLst>
          </p:cNvPr>
          <p:cNvCxnSpPr/>
          <p:nvPr/>
        </p:nvCxnSpPr>
        <p:spPr>
          <a:xfrm>
            <a:off x="992619" y="8687866"/>
            <a:ext cx="48727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Related image">
            <a:extLst>
              <a:ext uri="{FF2B5EF4-FFF2-40B4-BE49-F238E27FC236}">
                <a16:creationId xmlns:a16="http://schemas.microsoft.com/office/drawing/2014/main" id="{482F13F3-F3B3-4E88-BDE5-9690911355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3" t="2566" r="1414" b="8632"/>
          <a:stretch/>
        </p:blipFill>
        <p:spPr bwMode="auto">
          <a:xfrm>
            <a:off x="999518" y="1187204"/>
            <a:ext cx="1600002" cy="1600002"/>
          </a:xfrm>
          <a:custGeom>
            <a:avLst/>
            <a:gdLst>
              <a:gd name="connsiteX0" fmla="*/ 1190478 w 2380956"/>
              <a:gd name="connsiteY0" fmla="*/ 0 h 2380956"/>
              <a:gd name="connsiteX1" fmla="*/ 1856086 w 2380956"/>
              <a:gd name="connsiteY1" fmla="*/ 203315 h 2380956"/>
              <a:gd name="connsiteX2" fmla="*/ 1927973 w 2380956"/>
              <a:gd name="connsiteY2" fmla="*/ 257071 h 2380956"/>
              <a:gd name="connsiteX3" fmla="*/ 2187526 w 2380956"/>
              <a:gd name="connsiteY3" fmla="*/ 257071 h 2380956"/>
              <a:gd name="connsiteX4" fmla="*/ 2187526 w 2380956"/>
              <a:gd name="connsiteY4" fmla="*/ 541142 h 2380956"/>
              <a:gd name="connsiteX5" fmla="*/ 2237272 w 2380956"/>
              <a:gd name="connsiteY5" fmla="*/ 623026 h 2380956"/>
              <a:gd name="connsiteX6" fmla="*/ 2380956 w 2380956"/>
              <a:gd name="connsiteY6" fmla="*/ 1190478 h 2380956"/>
              <a:gd name="connsiteX7" fmla="*/ 2237272 w 2380956"/>
              <a:gd name="connsiteY7" fmla="*/ 1757931 h 2380956"/>
              <a:gd name="connsiteX8" fmla="*/ 2187526 w 2380956"/>
              <a:gd name="connsiteY8" fmla="*/ 1839815 h 2380956"/>
              <a:gd name="connsiteX9" fmla="*/ 2187526 w 2380956"/>
              <a:gd name="connsiteY9" fmla="*/ 2123885 h 2380956"/>
              <a:gd name="connsiteX10" fmla="*/ 1927973 w 2380956"/>
              <a:gd name="connsiteY10" fmla="*/ 2123885 h 2380956"/>
              <a:gd name="connsiteX11" fmla="*/ 1856086 w 2380956"/>
              <a:gd name="connsiteY11" fmla="*/ 2177641 h 2380956"/>
              <a:gd name="connsiteX12" fmla="*/ 1190478 w 2380956"/>
              <a:gd name="connsiteY12" fmla="*/ 2380956 h 2380956"/>
              <a:gd name="connsiteX13" fmla="*/ 524871 w 2380956"/>
              <a:gd name="connsiteY13" fmla="*/ 2177641 h 2380956"/>
              <a:gd name="connsiteX14" fmla="*/ 452984 w 2380956"/>
              <a:gd name="connsiteY14" fmla="*/ 2123885 h 2380956"/>
              <a:gd name="connsiteX15" fmla="*/ 193430 w 2380956"/>
              <a:gd name="connsiteY15" fmla="*/ 2123885 h 2380956"/>
              <a:gd name="connsiteX16" fmla="*/ 193430 w 2380956"/>
              <a:gd name="connsiteY16" fmla="*/ 1839815 h 2380956"/>
              <a:gd name="connsiteX17" fmla="*/ 143684 w 2380956"/>
              <a:gd name="connsiteY17" fmla="*/ 1757931 h 2380956"/>
              <a:gd name="connsiteX18" fmla="*/ 0 w 2380956"/>
              <a:gd name="connsiteY18" fmla="*/ 1190478 h 2380956"/>
              <a:gd name="connsiteX19" fmla="*/ 143684 w 2380956"/>
              <a:gd name="connsiteY19" fmla="*/ 623026 h 2380956"/>
              <a:gd name="connsiteX20" fmla="*/ 193430 w 2380956"/>
              <a:gd name="connsiteY20" fmla="*/ 541142 h 2380956"/>
              <a:gd name="connsiteX21" fmla="*/ 193430 w 2380956"/>
              <a:gd name="connsiteY21" fmla="*/ 257071 h 2380956"/>
              <a:gd name="connsiteX22" fmla="*/ 452984 w 2380956"/>
              <a:gd name="connsiteY22" fmla="*/ 257071 h 2380956"/>
              <a:gd name="connsiteX23" fmla="*/ 524871 w 2380956"/>
              <a:gd name="connsiteY23" fmla="*/ 203315 h 2380956"/>
              <a:gd name="connsiteX24" fmla="*/ 1190478 w 2380956"/>
              <a:gd name="connsiteY24" fmla="*/ 0 h 238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380956" h="2380956">
                <a:moveTo>
                  <a:pt x="1190478" y="0"/>
                </a:moveTo>
                <a:cubicBezTo>
                  <a:pt x="1437034" y="0"/>
                  <a:pt x="1666084" y="74952"/>
                  <a:pt x="1856086" y="203315"/>
                </a:cubicBezTo>
                <a:lnTo>
                  <a:pt x="1927973" y="257071"/>
                </a:lnTo>
                <a:lnTo>
                  <a:pt x="2187526" y="257071"/>
                </a:lnTo>
                <a:lnTo>
                  <a:pt x="2187526" y="541142"/>
                </a:lnTo>
                <a:lnTo>
                  <a:pt x="2237272" y="623026"/>
                </a:lnTo>
                <a:cubicBezTo>
                  <a:pt x="2328906" y="791708"/>
                  <a:pt x="2380956" y="985015"/>
                  <a:pt x="2380956" y="1190478"/>
                </a:cubicBezTo>
                <a:cubicBezTo>
                  <a:pt x="2380956" y="1395942"/>
                  <a:pt x="2328906" y="1589248"/>
                  <a:pt x="2237272" y="1757931"/>
                </a:cubicBezTo>
                <a:lnTo>
                  <a:pt x="2187526" y="1839815"/>
                </a:lnTo>
                <a:lnTo>
                  <a:pt x="2187526" y="2123885"/>
                </a:lnTo>
                <a:lnTo>
                  <a:pt x="1927973" y="2123885"/>
                </a:lnTo>
                <a:lnTo>
                  <a:pt x="1856086" y="2177641"/>
                </a:lnTo>
                <a:cubicBezTo>
                  <a:pt x="1666084" y="2306004"/>
                  <a:pt x="1437034" y="2380956"/>
                  <a:pt x="1190478" y="2380956"/>
                </a:cubicBezTo>
                <a:cubicBezTo>
                  <a:pt x="943922" y="2380956"/>
                  <a:pt x="714872" y="2306004"/>
                  <a:pt x="524871" y="2177641"/>
                </a:cubicBezTo>
                <a:lnTo>
                  <a:pt x="452984" y="2123885"/>
                </a:lnTo>
                <a:lnTo>
                  <a:pt x="193430" y="2123885"/>
                </a:lnTo>
                <a:lnTo>
                  <a:pt x="193430" y="1839815"/>
                </a:lnTo>
                <a:lnTo>
                  <a:pt x="143684" y="1757931"/>
                </a:lnTo>
                <a:cubicBezTo>
                  <a:pt x="52050" y="1589248"/>
                  <a:pt x="0" y="1395942"/>
                  <a:pt x="0" y="1190478"/>
                </a:cubicBezTo>
                <a:cubicBezTo>
                  <a:pt x="0" y="985015"/>
                  <a:pt x="52050" y="791708"/>
                  <a:pt x="143684" y="623026"/>
                </a:cubicBezTo>
                <a:lnTo>
                  <a:pt x="193430" y="541142"/>
                </a:lnTo>
                <a:lnTo>
                  <a:pt x="193430" y="257071"/>
                </a:lnTo>
                <a:lnTo>
                  <a:pt x="452984" y="257071"/>
                </a:lnTo>
                <a:lnTo>
                  <a:pt x="524871" y="203315"/>
                </a:lnTo>
                <a:cubicBezTo>
                  <a:pt x="714872" y="74952"/>
                  <a:pt x="943922" y="0"/>
                  <a:pt x="1190478" y="0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2781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822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310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031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380A09E-45AE-42B9-A880-43B51342329E}"/>
              </a:ext>
            </a:extLst>
          </p:cNvPr>
          <p:cNvSpPr/>
          <p:nvPr/>
        </p:nvSpPr>
        <p:spPr>
          <a:xfrm>
            <a:off x="286172" y="346931"/>
            <a:ext cx="6285657" cy="11498142"/>
          </a:xfrm>
          <a:custGeom>
            <a:avLst/>
            <a:gdLst>
              <a:gd name="connsiteX0" fmla="*/ 728167 w 3535680"/>
              <a:gd name="connsiteY0" fmla="*/ 255023 h 6467707"/>
              <a:gd name="connsiteX1" fmla="*/ 210073 w 3535680"/>
              <a:gd name="connsiteY1" fmla="*/ 773117 h 6467707"/>
              <a:gd name="connsiteX2" fmla="*/ 210073 w 3535680"/>
              <a:gd name="connsiteY2" fmla="*/ 5406208 h 6467707"/>
              <a:gd name="connsiteX3" fmla="*/ 728167 w 3535680"/>
              <a:gd name="connsiteY3" fmla="*/ 5924302 h 6467707"/>
              <a:gd name="connsiteX4" fmla="*/ 2800478 w 3535680"/>
              <a:gd name="connsiteY4" fmla="*/ 5924302 h 6467707"/>
              <a:gd name="connsiteX5" fmla="*/ 3318572 w 3535680"/>
              <a:gd name="connsiteY5" fmla="*/ 5406208 h 6467707"/>
              <a:gd name="connsiteX6" fmla="*/ 3318572 w 3535680"/>
              <a:gd name="connsiteY6" fmla="*/ 773117 h 6467707"/>
              <a:gd name="connsiteX7" fmla="*/ 2800478 w 3535680"/>
              <a:gd name="connsiteY7" fmla="*/ 255023 h 6467707"/>
              <a:gd name="connsiteX8" fmla="*/ 589292 w 3535680"/>
              <a:gd name="connsiteY8" fmla="*/ 0 h 6467707"/>
              <a:gd name="connsiteX9" fmla="*/ 2946388 w 3535680"/>
              <a:gd name="connsiteY9" fmla="*/ 0 h 6467707"/>
              <a:gd name="connsiteX10" fmla="*/ 3535680 w 3535680"/>
              <a:gd name="connsiteY10" fmla="*/ 589292 h 6467707"/>
              <a:gd name="connsiteX11" fmla="*/ 3535680 w 3535680"/>
              <a:gd name="connsiteY11" fmla="*/ 5878415 h 6467707"/>
              <a:gd name="connsiteX12" fmla="*/ 2946388 w 3535680"/>
              <a:gd name="connsiteY12" fmla="*/ 6467707 h 6467707"/>
              <a:gd name="connsiteX13" fmla="*/ 589292 w 3535680"/>
              <a:gd name="connsiteY13" fmla="*/ 6467707 h 6467707"/>
              <a:gd name="connsiteX14" fmla="*/ 0 w 3535680"/>
              <a:gd name="connsiteY14" fmla="*/ 5878415 h 6467707"/>
              <a:gd name="connsiteX15" fmla="*/ 0 w 3535680"/>
              <a:gd name="connsiteY15" fmla="*/ 589292 h 6467707"/>
              <a:gd name="connsiteX16" fmla="*/ 589292 w 3535680"/>
              <a:gd name="connsiteY16" fmla="*/ 0 h 6467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35680" h="6467707">
                <a:moveTo>
                  <a:pt x="728167" y="255023"/>
                </a:moveTo>
                <a:cubicBezTo>
                  <a:pt x="442032" y="255023"/>
                  <a:pt x="210073" y="486982"/>
                  <a:pt x="210073" y="773117"/>
                </a:cubicBezTo>
                <a:lnTo>
                  <a:pt x="210073" y="5406208"/>
                </a:lnTo>
                <a:cubicBezTo>
                  <a:pt x="210073" y="5692343"/>
                  <a:pt x="442032" y="5924302"/>
                  <a:pt x="728167" y="5924302"/>
                </a:cubicBezTo>
                <a:lnTo>
                  <a:pt x="2800478" y="5924302"/>
                </a:lnTo>
                <a:cubicBezTo>
                  <a:pt x="3086613" y="5924302"/>
                  <a:pt x="3318572" y="5692343"/>
                  <a:pt x="3318572" y="5406208"/>
                </a:cubicBezTo>
                <a:lnTo>
                  <a:pt x="3318572" y="773117"/>
                </a:lnTo>
                <a:cubicBezTo>
                  <a:pt x="3318572" y="486982"/>
                  <a:pt x="3086613" y="255023"/>
                  <a:pt x="2800478" y="255023"/>
                </a:cubicBezTo>
                <a:close/>
                <a:moveTo>
                  <a:pt x="589292" y="0"/>
                </a:moveTo>
                <a:lnTo>
                  <a:pt x="2946388" y="0"/>
                </a:lnTo>
                <a:cubicBezTo>
                  <a:pt x="3271845" y="0"/>
                  <a:pt x="3535680" y="263835"/>
                  <a:pt x="3535680" y="589292"/>
                </a:cubicBezTo>
                <a:lnTo>
                  <a:pt x="3535680" y="5878415"/>
                </a:lnTo>
                <a:cubicBezTo>
                  <a:pt x="3535680" y="6203872"/>
                  <a:pt x="3271845" y="6467707"/>
                  <a:pt x="2946388" y="6467707"/>
                </a:cubicBezTo>
                <a:lnTo>
                  <a:pt x="589292" y="6467707"/>
                </a:lnTo>
                <a:cubicBezTo>
                  <a:pt x="263835" y="6467707"/>
                  <a:pt x="0" y="6203872"/>
                  <a:pt x="0" y="5878415"/>
                </a:cubicBezTo>
                <a:lnTo>
                  <a:pt x="0" y="589292"/>
                </a:lnTo>
                <a:cubicBezTo>
                  <a:pt x="0" y="263835"/>
                  <a:pt x="263835" y="0"/>
                  <a:pt x="58929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9" name="Picture 28" descr="Related image">
            <a:extLst>
              <a:ext uri="{FF2B5EF4-FFF2-40B4-BE49-F238E27FC236}">
                <a16:creationId xmlns:a16="http://schemas.microsoft.com/office/drawing/2014/main" id="{FB5D33F4-8D95-4B49-9759-606C7CC8D2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3" t="2566" r="1414" b="8632"/>
          <a:stretch/>
        </p:blipFill>
        <p:spPr bwMode="auto">
          <a:xfrm>
            <a:off x="2149000" y="1560562"/>
            <a:ext cx="2560000" cy="2560000"/>
          </a:xfrm>
          <a:custGeom>
            <a:avLst/>
            <a:gdLst>
              <a:gd name="connsiteX0" fmla="*/ 1190478 w 2380956"/>
              <a:gd name="connsiteY0" fmla="*/ 0 h 2380956"/>
              <a:gd name="connsiteX1" fmla="*/ 1856086 w 2380956"/>
              <a:gd name="connsiteY1" fmla="*/ 203315 h 2380956"/>
              <a:gd name="connsiteX2" fmla="*/ 1927973 w 2380956"/>
              <a:gd name="connsiteY2" fmla="*/ 257071 h 2380956"/>
              <a:gd name="connsiteX3" fmla="*/ 2187526 w 2380956"/>
              <a:gd name="connsiteY3" fmla="*/ 257071 h 2380956"/>
              <a:gd name="connsiteX4" fmla="*/ 2187526 w 2380956"/>
              <a:gd name="connsiteY4" fmla="*/ 541142 h 2380956"/>
              <a:gd name="connsiteX5" fmla="*/ 2237272 w 2380956"/>
              <a:gd name="connsiteY5" fmla="*/ 623026 h 2380956"/>
              <a:gd name="connsiteX6" fmla="*/ 2380956 w 2380956"/>
              <a:gd name="connsiteY6" fmla="*/ 1190478 h 2380956"/>
              <a:gd name="connsiteX7" fmla="*/ 2237272 w 2380956"/>
              <a:gd name="connsiteY7" fmla="*/ 1757931 h 2380956"/>
              <a:gd name="connsiteX8" fmla="*/ 2187526 w 2380956"/>
              <a:gd name="connsiteY8" fmla="*/ 1839815 h 2380956"/>
              <a:gd name="connsiteX9" fmla="*/ 2187526 w 2380956"/>
              <a:gd name="connsiteY9" fmla="*/ 2123885 h 2380956"/>
              <a:gd name="connsiteX10" fmla="*/ 1927973 w 2380956"/>
              <a:gd name="connsiteY10" fmla="*/ 2123885 h 2380956"/>
              <a:gd name="connsiteX11" fmla="*/ 1856086 w 2380956"/>
              <a:gd name="connsiteY11" fmla="*/ 2177641 h 2380956"/>
              <a:gd name="connsiteX12" fmla="*/ 1190478 w 2380956"/>
              <a:gd name="connsiteY12" fmla="*/ 2380956 h 2380956"/>
              <a:gd name="connsiteX13" fmla="*/ 524871 w 2380956"/>
              <a:gd name="connsiteY13" fmla="*/ 2177641 h 2380956"/>
              <a:gd name="connsiteX14" fmla="*/ 452984 w 2380956"/>
              <a:gd name="connsiteY14" fmla="*/ 2123885 h 2380956"/>
              <a:gd name="connsiteX15" fmla="*/ 193430 w 2380956"/>
              <a:gd name="connsiteY15" fmla="*/ 2123885 h 2380956"/>
              <a:gd name="connsiteX16" fmla="*/ 193430 w 2380956"/>
              <a:gd name="connsiteY16" fmla="*/ 1839815 h 2380956"/>
              <a:gd name="connsiteX17" fmla="*/ 143684 w 2380956"/>
              <a:gd name="connsiteY17" fmla="*/ 1757931 h 2380956"/>
              <a:gd name="connsiteX18" fmla="*/ 0 w 2380956"/>
              <a:gd name="connsiteY18" fmla="*/ 1190478 h 2380956"/>
              <a:gd name="connsiteX19" fmla="*/ 143684 w 2380956"/>
              <a:gd name="connsiteY19" fmla="*/ 623026 h 2380956"/>
              <a:gd name="connsiteX20" fmla="*/ 193430 w 2380956"/>
              <a:gd name="connsiteY20" fmla="*/ 541142 h 2380956"/>
              <a:gd name="connsiteX21" fmla="*/ 193430 w 2380956"/>
              <a:gd name="connsiteY21" fmla="*/ 257071 h 2380956"/>
              <a:gd name="connsiteX22" fmla="*/ 452984 w 2380956"/>
              <a:gd name="connsiteY22" fmla="*/ 257071 h 2380956"/>
              <a:gd name="connsiteX23" fmla="*/ 524871 w 2380956"/>
              <a:gd name="connsiteY23" fmla="*/ 203315 h 2380956"/>
              <a:gd name="connsiteX24" fmla="*/ 1190478 w 2380956"/>
              <a:gd name="connsiteY24" fmla="*/ 0 h 238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380956" h="2380956">
                <a:moveTo>
                  <a:pt x="1190478" y="0"/>
                </a:moveTo>
                <a:cubicBezTo>
                  <a:pt x="1437034" y="0"/>
                  <a:pt x="1666084" y="74952"/>
                  <a:pt x="1856086" y="203315"/>
                </a:cubicBezTo>
                <a:lnTo>
                  <a:pt x="1927973" y="257071"/>
                </a:lnTo>
                <a:lnTo>
                  <a:pt x="2187526" y="257071"/>
                </a:lnTo>
                <a:lnTo>
                  <a:pt x="2187526" y="541142"/>
                </a:lnTo>
                <a:lnTo>
                  <a:pt x="2237272" y="623026"/>
                </a:lnTo>
                <a:cubicBezTo>
                  <a:pt x="2328906" y="791708"/>
                  <a:pt x="2380956" y="985015"/>
                  <a:pt x="2380956" y="1190478"/>
                </a:cubicBezTo>
                <a:cubicBezTo>
                  <a:pt x="2380956" y="1395942"/>
                  <a:pt x="2328906" y="1589248"/>
                  <a:pt x="2237272" y="1757931"/>
                </a:cubicBezTo>
                <a:lnTo>
                  <a:pt x="2187526" y="1839815"/>
                </a:lnTo>
                <a:lnTo>
                  <a:pt x="2187526" y="2123885"/>
                </a:lnTo>
                <a:lnTo>
                  <a:pt x="1927973" y="2123885"/>
                </a:lnTo>
                <a:lnTo>
                  <a:pt x="1856086" y="2177641"/>
                </a:lnTo>
                <a:cubicBezTo>
                  <a:pt x="1666084" y="2306004"/>
                  <a:pt x="1437034" y="2380956"/>
                  <a:pt x="1190478" y="2380956"/>
                </a:cubicBezTo>
                <a:cubicBezTo>
                  <a:pt x="943922" y="2380956"/>
                  <a:pt x="714872" y="2306004"/>
                  <a:pt x="524871" y="2177641"/>
                </a:cubicBezTo>
                <a:lnTo>
                  <a:pt x="452984" y="2123885"/>
                </a:lnTo>
                <a:lnTo>
                  <a:pt x="193430" y="2123885"/>
                </a:lnTo>
                <a:lnTo>
                  <a:pt x="193430" y="1839815"/>
                </a:lnTo>
                <a:lnTo>
                  <a:pt x="143684" y="1757931"/>
                </a:lnTo>
                <a:cubicBezTo>
                  <a:pt x="52050" y="1589248"/>
                  <a:pt x="0" y="1395942"/>
                  <a:pt x="0" y="1190478"/>
                </a:cubicBezTo>
                <a:cubicBezTo>
                  <a:pt x="0" y="985015"/>
                  <a:pt x="52050" y="791708"/>
                  <a:pt x="143684" y="623026"/>
                </a:cubicBezTo>
                <a:lnTo>
                  <a:pt x="193430" y="541142"/>
                </a:lnTo>
                <a:lnTo>
                  <a:pt x="193430" y="257071"/>
                </a:lnTo>
                <a:lnTo>
                  <a:pt x="452984" y="257071"/>
                </a:lnTo>
                <a:lnTo>
                  <a:pt x="524871" y="203315"/>
                </a:lnTo>
                <a:cubicBezTo>
                  <a:pt x="714872" y="74952"/>
                  <a:pt x="943922" y="0"/>
                  <a:pt x="1190478" y="0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chemeClr val="tx1"/>
            </a:solidFill>
          </a:ln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2F4A8C6D-F593-4835-8761-2BF188525389}"/>
              </a:ext>
            </a:extLst>
          </p:cNvPr>
          <p:cNvSpPr/>
          <p:nvPr/>
        </p:nvSpPr>
        <p:spPr>
          <a:xfrm>
            <a:off x="1103142" y="5017475"/>
            <a:ext cx="4651716" cy="4814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PH" sz="2492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email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5036C85-039A-428C-9108-42A896F287E9}"/>
              </a:ext>
            </a:extLst>
          </p:cNvPr>
          <p:cNvSpPr/>
          <p:nvPr/>
        </p:nvSpPr>
        <p:spPr>
          <a:xfrm>
            <a:off x="1103142" y="5855283"/>
            <a:ext cx="4651716" cy="4814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PH" sz="2492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password</a:t>
            </a:r>
          </a:p>
        </p:txBody>
      </p:sp>
      <p:sp>
        <p:nvSpPr>
          <p:cNvPr id="32" name="Rectangle: Rounded Corners 31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A779DE72-630C-41ED-A6D2-9F09AAF44049}"/>
              </a:ext>
            </a:extLst>
          </p:cNvPr>
          <p:cNvSpPr/>
          <p:nvPr/>
        </p:nvSpPr>
        <p:spPr>
          <a:xfrm>
            <a:off x="2266955" y="6696202"/>
            <a:ext cx="2324108" cy="604268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6B9627-D941-4CFD-87EC-8623DE2A1C60}"/>
              </a:ext>
            </a:extLst>
          </p:cNvPr>
          <p:cNvSpPr txBox="1"/>
          <p:nvPr/>
        </p:nvSpPr>
        <p:spPr>
          <a:xfrm>
            <a:off x="1990714" y="7503154"/>
            <a:ext cx="2872902" cy="475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92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 continue with</a:t>
            </a:r>
          </a:p>
        </p:txBody>
      </p:sp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FCE6437B-0C62-45E8-806E-69A8083EE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162" y="8130880"/>
            <a:ext cx="640004" cy="640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facebook logo">
            <a:extLst>
              <a:ext uri="{FF2B5EF4-FFF2-40B4-BE49-F238E27FC236}">
                <a16:creationId xmlns:a16="http://schemas.microsoft.com/office/drawing/2014/main" id="{221289EA-73A8-4DBB-BE4E-FCE8E299F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166" y="8130880"/>
            <a:ext cx="853333" cy="640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Isosceles Triangle 41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F93669CE-7623-4935-B0C2-8FBB9C96D68C}"/>
              </a:ext>
            </a:extLst>
          </p:cNvPr>
          <p:cNvSpPr/>
          <p:nvPr/>
        </p:nvSpPr>
        <p:spPr>
          <a:xfrm rot="16200000">
            <a:off x="2111607" y="10263126"/>
            <a:ext cx="393593" cy="304329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6A9BDB2-83D0-4B5D-A7C0-2457D79F1FDE}"/>
              </a:ext>
            </a:extLst>
          </p:cNvPr>
          <p:cNvSpPr/>
          <p:nvPr/>
        </p:nvSpPr>
        <p:spPr>
          <a:xfrm>
            <a:off x="4246628" y="10218485"/>
            <a:ext cx="393593" cy="3935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77B222C-D093-4DAD-B796-59C1D8E0002F}"/>
              </a:ext>
            </a:extLst>
          </p:cNvPr>
          <p:cNvSpPr/>
          <p:nvPr/>
        </p:nvSpPr>
        <p:spPr>
          <a:xfrm>
            <a:off x="3156798" y="10237842"/>
            <a:ext cx="393593" cy="39359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B7B2FE6-DA7D-4031-BABF-8ACEE067B1C4}"/>
              </a:ext>
            </a:extLst>
          </p:cNvPr>
          <p:cNvSpPr/>
          <p:nvPr/>
        </p:nvSpPr>
        <p:spPr>
          <a:xfrm>
            <a:off x="1103142" y="5017475"/>
            <a:ext cx="4651716" cy="4814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PH" sz="2492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johndoe123@email.com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69473B7-F75B-4259-A6CF-D8904B4CE805}"/>
              </a:ext>
            </a:extLst>
          </p:cNvPr>
          <p:cNvSpPr/>
          <p:nvPr/>
        </p:nvSpPr>
        <p:spPr>
          <a:xfrm>
            <a:off x="1103142" y="5858406"/>
            <a:ext cx="4651716" cy="4814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PH" sz="2492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***********</a:t>
            </a:r>
          </a:p>
        </p:txBody>
      </p:sp>
    </p:spTree>
    <p:extLst>
      <p:ext uri="{BB962C8B-B14F-4D97-AF65-F5344CB8AC3E}">
        <p14:creationId xmlns:p14="http://schemas.microsoft.com/office/powerpoint/2010/main" val="286578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46D5D8E-4ED7-4797-B7A9-9CF56EDB4500}"/>
              </a:ext>
            </a:extLst>
          </p:cNvPr>
          <p:cNvSpPr/>
          <p:nvPr/>
        </p:nvSpPr>
        <p:spPr>
          <a:xfrm>
            <a:off x="286171" y="346929"/>
            <a:ext cx="6285657" cy="11498142"/>
          </a:xfrm>
          <a:custGeom>
            <a:avLst/>
            <a:gdLst>
              <a:gd name="connsiteX0" fmla="*/ 728167 w 3535680"/>
              <a:gd name="connsiteY0" fmla="*/ 255023 h 6467707"/>
              <a:gd name="connsiteX1" fmla="*/ 210073 w 3535680"/>
              <a:gd name="connsiteY1" fmla="*/ 773117 h 6467707"/>
              <a:gd name="connsiteX2" fmla="*/ 210073 w 3535680"/>
              <a:gd name="connsiteY2" fmla="*/ 5406208 h 6467707"/>
              <a:gd name="connsiteX3" fmla="*/ 728167 w 3535680"/>
              <a:gd name="connsiteY3" fmla="*/ 5924302 h 6467707"/>
              <a:gd name="connsiteX4" fmla="*/ 2800478 w 3535680"/>
              <a:gd name="connsiteY4" fmla="*/ 5924302 h 6467707"/>
              <a:gd name="connsiteX5" fmla="*/ 3318572 w 3535680"/>
              <a:gd name="connsiteY5" fmla="*/ 5406208 h 6467707"/>
              <a:gd name="connsiteX6" fmla="*/ 3318572 w 3535680"/>
              <a:gd name="connsiteY6" fmla="*/ 773117 h 6467707"/>
              <a:gd name="connsiteX7" fmla="*/ 2800478 w 3535680"/>
              <a:gd name="connsiteY7" fmla="*/ 255023 h 6467707"/>
              <a:gd name="connsiteX8" fmla="*/ 589292 w 3535680"/>
              <a:gd name="connsiteY8" fmla="*/ 0 h 6467707"/>
              <a:gd name="connsiteX9" fmla="*/ 2946388 w 3535680"/>
              <a:gd name="connsiteY9" fmla="*/ 0 h 6467707"/>
              <a:gd name="connsiteX10" fmla="*/ 3535680 w 3535680"/>
              <a:gd name="connsiteY10" fmla="*/ 589292 h 6467707"/>
              <a:gd name="connsiteX11" fmla="*/ 3535680 w 3535680"/>
              <a:gd name="connsiteY11" fmla="*/ 5878415 h 6467707"/>
              <a:gd name="connsiteX12" fmla="*/ 2946388 w 3535680"/>
              <a:gd name="connsiteY12" fmla="*/ 6467707 h 6467707"/>
              <a:gd name="connsiteX13" fmla="*/ 589292 w 3535680"/>
              <a:gd name="connsiteY13" fmla="*/ 6467707 h 6467707"/>
              <a:gd name="connsiteX14" fmla="*/ 0 w 3535680"/>
              <a:gd name="connsiteY14" fmla="*/ 5878415 h 6467707"/>
              <a:gd name="connsiteX15" fmla="*/ 0 w 3535680"/>
              <a:gd name="connsiteY15" fmla="*/ 589292 h 6467707"/>
              <a:gd name="connsiteX16" fmla="*/ 589292 w 3535680"/>
              <a:gd name="connsiteY16" fmla="*/ 0 h 6467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35680" h="6467707">
                <a:moveTo>
                  <a:pt x="728167" y="255023"/>
                </a:moveTo>
                <a:cubicBezTo>
                  <a:pt x="442032" y="255023"/>
                  <a:pt x="210073" y="486982"/>
                  <a:pt x="210073" y="773117"/>
                </a:cubicBezTo>
                <a:lnTo>
                  <a:pt x="210073" y="5406208"/>
                </a:lnTo>
                <a:cubicBezTo>
                  <a:pt x="210073" y="5692343"/>
                  <a:pt x="442032" y="5924302"/>
                  <a:pt x="728167" y="5924302"/>
                </a:cubicBezTo>
                <a:lnTo>
                  <a:pt x="2800478" y="5924302"/>
                </a:lnTo>
                <a:cubicBezTo>
                  <a:pt x="3086613" y="5924302"/>
                  <a:pt x="3318572" y="5692343"/>
                  <a:pt x="3318572" y="5406208"/>
                </a:cubicBezTo>
                <a:lnTo>
                  <a:pt x="3318572" y="773117"/>
                </a:lnTo>
                <a:cubicBezTo>
                  <a:pt x="3318572" y="486982"/>
                  <a:pt x="3086613" y="255023"/>
                  <a:pt x="2800478" y="255023"/>
                </a:cubicBezTo>
                <a:close/>
                <a:moveTo>
                  <a:pt x="589292" y="0"/>
                </a:moveTo>
                <a:lnTo>
                  <a:pt x="2946388" y="0"/>
                </a:lnTo>
                <a:cubicBezTo>
                  <a:pt x="3271845" y="0"/>
                  <a:pt x="3535680" y="263835"/>
                  <a:pt x="3535680" y="589292"/>
                </a:cubicBezTo>
                <a:lnTo>
                  <a:pt x="3535680" y="5878415"/>
                </a:lnTo>
                <a:cubicBezTo>
                  <a:pt x="3535680" y="6203872"/>
                  <a:pt x="3271845" y="6467707"/>
                  <a:pt x="2946388" y="6467707"/>
                </a:cubicBezTo>
                <a:lnTo>
                  <a:pt x="589292" y="6467707"/>
                </a:lnTo>
                <a:cubicBezTo>
                  <a:pt x="263835" y="6467707"/>
                  <a:pt x="0" y="6203872"/>
                  <a:pt x="0" y="5878415"/>
                </a:cubicBezTo>
                <a:lnTo>
                  <a:pt x="0" y="589292"/>
                </a:lnTo>
                <a:cubicBezTo>
                  <a:pt x="0" y="263835"/>
                  <a:pt x="263835" y="0"/>
                  <a:pt x="58929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 descr="Related image">
            <a:extLst>
              <a:ext uri="{FF2B5EF4-FFF2-40B4-BE49-F238E27FC236}">
                <a16:creationId xmlns:a16="http://schemas.microsoft.com/office/drawing/2014/main" id="{928A5964-6AB0-4E74-A345-DBD1C81D63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3" t="2566" r="1414" b="8632"/>
          <a:stretch/>
        </p:blipFill>
        <p:spPr bwMode="auto">
          <a:xfrm>
            <a:off x="2629001" y="1187204"/>
            <a:ext cx="1600002" cy="1600002"/>
          </a:xfrm>
          <a:custGeom>
            <a:avLst/>
            <a:gdLst>
              <a:gd name="connsiteX0" fmla="*/ 1190478 w 2380956"/>
              <a:gd name="connsiteY0" fmla="*/ 0 h 2380956"/>
              <a:gd name="connsiteX1" fmla="*/ 1856086 w 2380956"/>
              <a:gd name="connsiteY1" fmla="*/ 203315 h 2380956"/>
              <a:gd name="connsiteX2" fmla="*/ 1927973 w 2380956"/>
              <a:gd name="connsiteY2" fmla="*/ 257071 h 2380956"/>
              <a:gd name="connsiteX3" fmla="*/ 2187526 w 2380956"/>
              <a:gd name="connsiteY3" fmla="*/ 257071 h 2380956"/>
              <a:gd name="connsiteX4" fmla="*/ 2187526 w 2380956"/>
              <a:gd name="connsiteY4" fmla="*/ 541142 h 2380956"/>
              <a:gd name="connsiteX5" fmla="*/ 2237272 w 2380956"/>
              <a:gd name="connsiteY5" fmla="*/ 623026 h 2380956"/>
              <a:gd name="connsiteX6" fmla="*/ 2380956 w 2380956"/>
              <a:gd name="connsiteY6" fmla="*/ 1190478 h 2380956"/>
              <a:gd name="connsiteX7" fmla="*/ 2237272 w 2380956"/>
              <a:gd name="connsiteY7" fmla="*/ 1757931 h 2380956"/>
              <a:gd name="connsiteX8" fmla="*/ 2187526 w 2380956"/>
              <a:gd name="connsiteY8" fmla="*/ 1839815 h 2380956"/>
              <a:gd name="connsiteX9" fmla="*/ 2187526 w 2380956"/>
              <a:gd name="connsiteY9" fmla="*/ 2123885 h 2380956"/>
              <a:gd name="connsiteX10" fmla="*/ 1927973 w 2380956"/>
              <a:gd name="connsiteY10" fmla="*/ 2123885 h 2380956"/>
              <a:gd name="connsiteX11" fmla="*/ 1856086 w 2380956"/>
              <a:gd name="connsiteY11" fmla="*/ 2177641 h 2380956"/>
              <a:gd name="connsiteX12" fmla="*/ 1190478 w 2380956"/>
              <a:gd name="connsiteY12" fmla="*/ 2380956 h 2380956"/>
              <a:gd name="connsiteX13" fmla="*/ 524871 w 2380956"/>
              <a:gd name="connsiteY13" fmla="*/ 2177641 h 2380956"/>
              <a:gd name="connsiteX14" fmla="*/ 452984 w 2380956"/>
              <a:gd name="connsiteY14" fmla="*/ 2123885 h 2380956"/>
              <a:gd name="connsiteX15" fmla="*/ 193430 w 2380956"/>
              <a:gd name="connsiteY15" fmla="*/ 2123885 h 2380956"/>
              <a:gd name="connsiteX16" fmla="*/ 193430 w 2380956"/>
              <a:gd name="connsiteY16" fmla="*/ 1839815 h 2380956"/>
              <a:gd name="connsiteX17" fmla="*/ 143684 w 2380956"/>
              <a:gd name="connsiteY17" fmla="*/ 1757931 h 2380956"/>
              <a:gd name="connsiteX18" fmla="*/ 0 w 2380956"/>
              <a:gd name="connsiteY18" fmla="*/ 1190478 h 2380956"/>
              <a:gd name="connsiteX19" fmla="*/ 143684 w 2380956"/>
              <a:gd name="connsiteY19" fmla="*/ 623026 h 2380956"/>
              <a:gd name="connsiteX20" fmla="*/ 193430 w 2380956"/>
              <a:gd name="connsiteY20" fmla="*/ 541142 h 2380956"/>
              <a:gd name="connsiteX21" fmla="*/ 193430 w 2380956"/>
              <a:gd name="connsiteY21" fmla="*/ 257071 h 2380956"/>
              <a:gd name="connsiteX22" fmla="*/ 452984 w 2380956"/>
              <a:gd name="connsiteY22" fmla="*/ 257071 h 2380956"/>
              <a:gd name="connsiteX23" fmla="*/ 524871 w 2380956"/>
              <a:gd name="connsiteY23" fmla="*/ 203315 h 2380956"/>
              <a:gd name="connsiteX24" fmla="*/ 1190478 w 2380956"/>
              <a:gd name="connsiteY24" fmla="*/ 0 h 238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380956" h="2380956">
                <a:moveTo>
                  <a:pt x="1190478" y="0"/>
                </a:moveTo>
                <a:cubicBezTo>
                  <a:pt x="1437034" y="0"/>
                  <a:pt x="1666084" y="74952"/>
                  <a:pt x="1856086" y="203315"/>
                </a:cubicBezTo>
                <a:lnTo>
                  <a:pt x="1927973" y="257071"/>
                </a:lnTo>
                <a:lnTo>
                  <a:pt x="2187526" y="257071"/>
                </a:lnTo>
                <a:lnTo>
                  <a:pt x="2187526" y="541142"/>
                </a:lnTo>
                <a:lnTo>
                  <a:pt x="2237272" y="623026"/>
                </a:lnTo>
                <a:cubicBezTo>
                  <a:pt x="2328906" y="791708"/>
                  <a:pt x="2380956" y="985015"/>
                  <a:pt x="2380956" y="1190478"/>
                </a:cubicBezTo>
                <a:cubicBezTo>
                  <a:pt x="2380956" y="1395942"/>
                  <a:pt x="2328906" y="1589248"/>
                  <a:pt x="2237272" y="1757931"/>
                </a:cubicBezTo>
                <a:lnTo>
                  <a:pt x="2187526" y="1839815"/>
                </a:lnTo>
                <a:lnTo>
                  <a:pt x="2187526" y="2123885"/>
                </a:lnTo>
                <a:lnTo>
                  <a:pt x="1927973" y="2123885"/>
                </a:lnTo>
                <a:lnTo>
                  <a:pt x="1856086" y="2177641"/>
                </a:lnTo>
                <a:cubicBezTo>
                  <a:pt x="1666084" y="2306004"/>
                  <a:pt x="1437034" y="2380956"/>
                  <a:pt x="1190478" y="2380956"/>
                </a:cubicBezTo>
                <a:cubicBezTo>
                  <a:pt x="943922" y="2380956"/>
                  <a:pt x="714872" y="2306004"/>
                  <a:pt x="524871" y="2177641"/>
                </a:cubicBezTo>
                <a:lnTo>
                  <a:pt x="452984" y="2123885"/>
                </a:lnTo>
                <a:lnTo>
                  <a:pt x="193430" y="2123885"/>
                </a:lnTo>
                <a:lnTo>
                  <a:pt x="193430" y="1839815"/>
                </a:lnTo>
                <a:lnTo>
                  <a:pt x="143684" y="1757931"/>
                </a:lnTo>
                <a:cubicBezTo>
                  <a:pt x="52050" y="1589248"/>
                  <a:pt x="0" y="1395942"/>
                  <a:pt x="0" y="1190478"/>
                </a:cubicBezTo>
                <a:cubicBezTo>
                  <a:pt x="0" y="985015"/>
                  <a:pt x="52050" y="791708"/>
                  <a:pt x="143684" y="623026"/>
                </a:cubicBezTo>
                <a:lnTo>
                  <a:pt x="193430" y="541142"/>
                </a:lnTo>
                <a:lnTo>
                  <a:pt x="193430" y="257071"/>
                </a:lnTo>
                <a:lnTo>
                  <a:pt x="452984" y="257071"/>
                </a:lnTo>
                <a:lnTo>
                  <a:pt x="524871" y="203315"/>
                </a:lnTo>
                <a:cubicBezTo>
                  <a:pt x="714872" y="74952"/>
                  <a:pt x="943922" y="0"/>
                  <a:pt x="1190478" y="0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718082-EC7F-48FE-8B38-427E36AE22B5}"/>
              </a:ext>
            </a:extLst>
          </p:cNvPr>
          <p:cNvSpPr txBox="1"/>
          <p:nvPr/>
        </p:nvSpPr>
        <p:spPr>
          <a:xfrm>
            <a:off x="892673" y="2866400"/>
            <a:ext cx="5173211" cy="475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92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Please fill in the needed details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FC470E-F10D-4CC9-BA43-312D5DC2A12B}"/>
              </a:ext>
            </a:extLst>
          </p:cNvPr>
          <p:cNvSpPr txBox="1"/>
          <p:nvPr/>
        </p:nvSpPr>
        <p:spPr>
          <a:xfrm>
            <a:off x="1103135" y="3414362"/>
            <a:ext cx="10438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6D667A-0C02-4F94-B035-CCAFC49400EF}"/>
              </a:ext>
            </a:extLst>
          </p:cNvPr>
          <p:cNvSpPr/>
          <p:nvPr/>
        </p:nvSpPr>
        <p:spPr>
          <a:xfrm>
            <a:off x="1153422" y="3935735"/>
            <a:ext cx="2171639" cy="4814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PH" sz="2300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 name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4F6D1D-7E6A-4BB5-89E1-FF43583024F5}"/>
              </a:ext>
            </a:extLst>
          </p:cNvPr>
          <p:cNvSpPr/>
          <p:nvPr/>
        </p:nvSpPr>
        <p:spPr>
          <a:xfrm>
            <a:off x="3633500" y="3935735"/>
            <a:ext cx="2171639" cy="4814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PH" sz="2300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last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74587E-C4B2-4386-B0D2-8ABC1846BAA1}"/>
              </a:ext>
            </a:extLst>
          </p:cNvPr>
          <p:cNvSpPr txBox="1"/>
          <p:nvPr/>
        </p:nvSpPr>
        <p:spPr>
          <a:xfrm>
            <a:off x="1103135" y="4529996"/>
            <a:ext cx="100219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Email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70D9B4-8BC8-4448-ACD4-E6D9FC276E07}"/>
              </a:ext>
            </a:extLst>
          </p:cNvPr>
          <p:cNvSpPr/>
          <p:nvPr/>
        </p:nvSpPr>
        <p:spPr>
          <a:xfrm>
            <a:off x="1153421" y="5028172"/>
            <a:ext cx="4651716" cy="4814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PH" sz="2300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email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349B7F-146A-4BB9-9F86-7BE1694F129D}"/>
              </a:ext>
            </a:extLst>
          </p:cNvPr>
          <p:cNvSpPr txBox="1"/>
          <p:nvPr/>
        </p:nvSpPr>
        <p:spPr>
          <a:xfrm>
            <a:off x="1103135" y="5677959"/>
            <a:ext cx="161935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Password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D97714-9711-4EE5-8FBF-6B0491F31F1C}"/>
              </a:ext>
            </a:extLst>
          </p:cNvPr>
          <p:cNvSpPr/>
          <p:nvPr/>
        </p:nvSpPr>
        <p:spPr>
          <a:xfrm>
            <a:off x="1153421" y="6151429"/>
            <a:ext cx="4651716" cy="4814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PH" sz="2300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password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798CA5-83CD-42E4-A5A2-79F146709F7F}"/>
              </a:ext>
            </a:extLst>
          </p:cNvPr>
          <p:cNvSpPr txBox="1"/>
          <p:nvPr/>
        </p:nvSpPr>
        <p:spPr>
          <a:xfrm>
            <a:off x="1103135" y="6802567"/>
            <a:ext cx="234872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Phone number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C5AFA1-04CC-4BE3-A9D2-28A75880D06D}"/>
              </a:ext>
            </a:extLst>
          </p:cNvPr>
          <p:cNvSpPr/>
          <p:nvPr/>
        </p:nvSpPr>
        <p:spPr>
          <a:xfrm>
            <a:off x="1153421" y="7273015"/>
            <a:ext cx="4651716" cy="4814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PH" sz="2300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phone no.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14544F-5F91-4477-A731-B57FEE6DB50C}"/>
              </a:ext>
            </a:extLst>
          </p:cNvPr>
          <p:cNvSpPr txBox="1"/>
          <p:nvPr/>
        </p:nvSpPr>
        <p:spPr>
          <a:xfrm>
            <a:off x="1103135" y="7974814"/>
            <a:ext cx="72487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Sex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2473D95-7385-46DF-85E8-26E560D4C2CA}"/>
              </a:ext>
            </a:extLst>
          </p:cNvPr>
          <p:cNvSpPr/>
          <p:nvPr/>
        </p:nvSpPr>
        <p:spPr>
          <a:xfrm>
            <a:off x="1143434" y="8494466"/>
            <a:ext cx="356155" cy="3561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BBACC8-871B-4348-94E5-F122D7D46A02}"/>
              </a:ext>
            </a:extLst>
          </p:cNvPr>
          <p:cNvSpPr txBox="1"/>
          <p:nvPr/>
        </p:nvSpPr>
        <p:spPr>
          <a:xfrm>
            <a:off x="1500620" y="8426501"/>
            <a:ext cx="79060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Male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D7278E9-0044-4B5A-864F-04E483E39025}"/>
              </a:ext>
            </a:extLst>
          </p:cNvPr>
          <p:cNvSpPr/>
          <p:nvPr/>
        </p:nvSpPr>
        <p:spPr>
          <a:xfrm>
            <a:off x="2870752" y="8471561"/>
            <a:ext cx="356155" cy="3561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C78FE1-2707-4CFC-8F43-0153563F4F2D}"/>
              </a:ext>
            </a:extLst>
          </p:cNvPr>
          <p:cNvSpPr txBox="1"/>
          <p:nvPr/>
        </p:nvSpPr>
        <p:spPr>
          <a:xfrm>
            <a:off x="3228333" y="8426501"/>
            <a:ext cx="111402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Female</a:t>
            </a:r>
          </a:p>
        </p:txBody>
      </p:sp>
      <p:sp>
        <p:nvSpPr>
          <p:cNvPr id="21" name="Rectangle: Rounded Corners 2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4D3C3B9-2A99-4F53-84AF-A707AA781F3F}"/>
              </a:ext>
            </a:extLst>
          </p:cNvPr>
          <p:cNvSpPr/>
          <p:nvPr/>
        </p:nvSpPr>
        <p:spPr>
          <a:xfrm>
            <a:off x="2266948" y="9169110"/>
            <a:ext cx="2324108" cy="604268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Register</a:t>
            </a:r>
          </a:p>
        </p:txBody>
      </p:sp>
      <p:sp>
        <p:nvSpPr>
          <p:cNvPr id="25" name="Isosceles Triangle 24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32B8B7C7-EE67-4192-880E-A745A638EA7B}"/>
              </a:ext>
            </a:extLst>
          </p:cNvPr>
          <p:cNvSpPr/>
          <p:nvPr/>
        </p:nvSpPr>
        <p:spPr>
          <a:xfrm rot="16200000">
            <a:off x="2111607" y="10263126"/>
            <a:ext cx="393593" cy="304329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6A7FE7A-12BD-4DF6-8A48-63983ED65478}"/>
              </a:ext>
            </a:extLst>
          </p:cNvPr>
          <p:cNvSpPr/>
          <p:nvPr/>
        </p:nvSpPr>
        <p:spPr>
          <a:xfrm>
            <a:off x="4246628" y="10218485"/>
            <a:ext cx="393593" cy="3935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7AE6BA9-FFC6-4961-AF39-D1D1EC3A3749}"/>
              </a:ext>
            </a:extLst>
          </p:cNvPr>
          <p:cNvSpPr/>
          <p:nvPr/>
        </p:nvSpPr>
        <p:spPr>
          <a:xfrm>
            <a:off x="3156798" y="10237842"/>
            <a:ext cx="393593" cy="39359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02DEC2-0A1B-4DE4-BCFA-5C3D12A22247}"/>
              </a:ext>
            </a:extLst>
          </p:cNvPr>
          <p:cNvSpPr txBox="1"/>
          <p:nvPr/>
        </p:nvSpPr>
        <p:spPr>
          <a:xfrm>
            <a:off x="1204924" y="3953254"/>
            <a:ext cx="79861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300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John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D890AB-5800-4BD4-B2D9-65C334A67EB4}"/>
              </a:ext>
            </a:extLst>
          </p:cNvPr>
          <p:cNvSpPr txBox="1"/>
          <p:nvPr/>
        </p:nvSpPr>
        <p:spPr>
          <a:xfrm>
            <a:off x="3633500" y="3962066"/>
            <a:ext cx="70083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300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8FBDB6-F6D5-4793-9D9C-3185AC5487B4}"/>
              </a:ext>
            </a:extLst>
          </p:cNvPr>
          <p:cNvSpPr txBox="1"/>
          <p:nvPr/>
        </p:nvSpPr>
        <p:spPr>
          <a:xfrm>
            <a:off x="1153421" y="5045743"/>
            <a:ext cx="331558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300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johndoe123@email.com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5D1461E-DF9F-4F5F-A8F1-78C9E0DB4F95}"/>
              </a:ext>
            </a:extLst>
          </p:cNvPr>
          <p:cNvSpPr txBox="1"/>
          <p:nvPr/>
        </p:nvSpPr>
        <p:spPr>
          <a:xfrm>
            <a:off x="1143434" y="6180949"/>
            <a:ext cx="194796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300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***********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DA3B54-EC51-41B7-B933-5CEBCD8F0044}"/>
              </a:ext>
            </a:extLst>
          </p:cNvPr>
          <p:cNvSpPr txBox="1"/>
          <p:nvPr/>
        </p:nvSpPr>
        <p:spPr>
          <a:xfrm>
            <a:off x="1145775" y="7302695"/>
            <a:ext cx="20024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300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0911-234-567</a:t>
            </a:r>
          </a:p>
        </p:txBody>
      </p:sp>
    </p:spTree>
    <p:extLst>
      <p:ext uri="{BB962C8B-B14F-4D97-AF65-F5344CB8AC3E}">
        <p14:creationId xmlns:p14="http://schemas.microsoft.com/office/powerpoint/2010/main" val="4559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F9A92602-65F5-4C1E-A08C-286E79119A55}"/>
              </a:ext>
            </a:extLst>
          </p:cNvPr>
          <p:cNvSpPr/>
          <p:nvPr/>
        </p:nvSpPr>
        <p:spPr>
          <a:xfrm>
            <a:off x="286171" y="346929"/>
            <a:ext cx="6285657" cy="11498142"/>
          </a:xfrm>
          <a:custGeom>
            <a:avLst/>
            <a:gdLst>
              <a:gd name="connsiteX0" fmla="*/ 728167 w 3535680"/>
              <a:gd name="connsiteY0" fmla="*/ 255023 h 6467707"/>
              <a:gd name="connsiteX1" fmla="*/ 210073 w 3535680"/>
              <a:gd name="connsiteY1" fmla="*/ 773117 h 6467707"/>
              <a:gd name="connsiteX2" fmla="*/ 210073 w 3535680"/>
              <a:gd name="connsiteY2" fmla="*/ 5406208 h 6467707"/>
              <a:gd name="connsiteX3" fmla="*/ 728167 w 3535680"/>
              <a:gd name="connsiteY3" fmla="*/ 5924302 h 6467707"/>
              <a:gd name="connsiteX4" fmla="*/ 2800478 w 3535680"/>
              <a:gd name="connsiteY4" fmla="*/ 5924302 h 6467707"/>
              <a:gd name="connsiteX5" fmla="*/ 3318572 w 3535680"/>
              <a:gd name="connsiteY5" fmla="*/ 5406208 h 6467707"/>
              <a:gd name="connsiteX6" fmla="*/ 3318572 w 3535680"/>
              <a:gd name="connsiteY6" fmla="*/ 773117 h 6467707"/>
              <a:gd name="connsiteX7" fmla="*/ 2800478 w 3535680"/>
              <a:gd name="connsiteY7" fmla="*/ 255023 h 6467707"/>
              <a:gd name="connsiteX8" fmla="*/ 589292 w 3535680"/>
              <a:gd name="connsiteY8" fmla="*/ 0 h 6467707"/>
              <a:gd name="connsiteX9" fmla="*/ 2946388 w 3535680"/>
              <a:gd name="connsiteY9" fmla="*/ 0 h 6467707"/>
              <a:gd name="connsiteX10" fmla="*/ 3535680 w 3535680"/>
              <a:gd name="connsiteY10" fmla="*/ 589292 h 6467707"/>
              <a:gd name="connsiteX11" fmla="*/ 3535680 w 3535680"/>
              <a:gd name="connsiteY11" fmla="*/ 5878415 h 6467707"/>
              <a:gd name="connsiteX12" fmla="*/ 2946388 w 3535680"/>
              <a:gd name="connsiteY12" fmla="*/ 6467707 h 6467707"/>
              <a:gd name="connsiteX13" fmla="*/ 589292 w 3535680"/>
              <a:gd name="connsiteY13" fmla="*/ 6467707 h 6467707"/>
              <a:gd name="connsiteX14" fmla="*/ 0 w 3535680"/>
              <a:gd name="connsiteY14" fmla="*/ 5878415 h 6467707"/>
              <a:gd name="connsiteX15" fmla="*/ 0 w 3535680"/>
              <a:gd name="connsiteY15" fmla="*/ 589292 h 6467707"/>
              <a:gd name="connsiteX16" fmla="*/ 589292 w 3535680"/>
              <a:gd name="connsiteY16" fmla="*/ 0 h 6467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35680" h="6467707">
                <a:moveTo>
                  <a:pt x="728167" y="255023"/>
                </a:moveTo>
                <a:cubicBezTo>
                  <a:pt x="442032" y="255023"/>
                  <a:pt x="210073" y="486982"/>
                  <a:pt x="210073" y="773117"/>
                </a:cubicBezTo>
                <a:lnTo>
                  <a:pt x="210073" y="5406208"/>
                </a:lnTo>
                <a:cubicBezTo>
                  <a:pt x="210073" y="5692343"/>
                  <a:pt x="442032" y="5924302"/>
                  <a:pt x="728167" y="5924302"/>
                </a:cubicBezTo>
                <a:lnTo>
                  <a:pt x="2800478" y="5924302"/>
                </a:lnTo>
                <a:cubicBezTo>
                  <a:pt x="3086613" y="5924302"/>
                  <a:pt x="3318572" y="5692343"/>
                  <a:pt x="3318572" y="5406208"/>
                </a:cubicBezTo>
                <a:lnTo>
                  <a:pt x="3318572" y="773117"/>
                </a:lnTo>
                <a:cubicBezTo>
                  <a:pt x="3318572" y="486982"/>
                  <a:pt x="3086613" y="255023"/>
                  <a:pt x="2800478" y="255023"/>
                </a:cubicBezTo>
                <a:close/>
                <a:moveTo>
                  <a:pt x="589292" y="0"/>
                </a:moveTo>
                <a:lnTo>
                  <a:pt x="2946388" y="0"/>
                </a:lnTo>
                <a:cubicBezTo>
                  <a:pt x="3271845" y="0"/>
                  <a:pt x="3535680" y="263835"/>
                  <a:pt x="3535680" y="589292"/>
                </a:cubicBezTo>
                <a:lnTo>
                  <a:pt x="3535680" y="5878415"/>
                </a:lnTo>
                <a:cubicBezTo>
                  <a:pt x="3535680" y="6203872"/>
                  <a:pt x="3271845" y="6467707"/>
                  <a:pt x="2946388" y="6467707"/>
                </a:cubicBezTo>
                <a:lnTo>
                  <a:pt x="589292" y="6467707"/>
                </a:lnTo>
                <a:cubicBezTo>
                  <a:pt x="263835" y="6467707"/>
                  <a:pt x="0" y="6203872"/>
                  <a:pt x="0" y="5878415"/>
                </a:cubicBezTo>
                <a:lnTo>
                  <a:pt x="0" y="589292"/>
                </a:lnTo>
                <a:cubicBezTo>
                  <a:pt x="0" y="263835"/>
                  <a:pt x="263835" y="0"/>
                  <a:pt x="58929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CEE34D-49C7-4EA1-9582-A559AF9701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998" y="3616874"/>
            <a:ext cx="1800000" cy="180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9B6BEF-7E9D-490D-B7FD-58511345122C}"/>
              </a:ext>
            </a:extLst>
          </p:cNvPr>
          <p:cNvSpPr txBox="1"/>
          <p:nvPr/>
        </p:nvSpPr>
        <p:spPr>
          <a:xfrm>
            <a:off x="1413061" y="5666331"/>
            <a:ext cx="4031873" cy="859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492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are now registered!</a:t>
            </a:r>
          </a:p>
          <a:p>
            <a:pPr algn="ctr"/>
            <a:r>
              <a:rPr lang="en-US" sz="2492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PH" sz="2492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hank you!</a:t>
            </a:r>
          </a:p>
        </p:txBody>
      </p:sp>
      <p:sp>
        <p:nvSpPr>
          <p:cNvPr id="8" name="Rectangle: Rounded Corners 7">
            <a:hlinkClick r:id="rId4" action="ppaction://hlinksldjump"/>
            <a:extLst>
              <a:ext uri="{FF2B5EF4-FFF2-40B4-BE49-F238E27FC236}">
                <a16:creationId xmlns:a16="http://schemas.microsoft.com/office/drawing/2014/main" id="{80898EEE-62D3-49A0-AE9B-5E6DB0D311EF}"/>
              </a:ext>
            </a:extLst>
          </p:cNvPr>
          <p:cNvSpPr/>
          <p:nvPr/>
        </p:nvSpPr>
        <p:spPr>
          <a:xfrm>
            <a:off x="2266943" y="7170173"/>
            <a:ext cx="2324108" cy="604268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lang="en-PH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</a:p>
        </p:txBody>
      </p:sp>
      <p:sp>
        <p:nvSpPr>
          <p:cNvPr id="9" name="Isosceles Triangle 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1EE36F3-B12A-483B-8F56-DE293FE0650D}"/>
              </a:ext>
            </a:extLst>
          </p:cNvPr>
          <p:cNvSpPr/>
          <p:nvPr/>
        </p:nvSpPr>
        <p:spPr>
          <a:xfrm rot="16200000">
            <a:off x="2111607" y="10263126"/>
            <a:ext cx="393593" cy="304329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1A2EAD-692D-444E-B6E6-6D4A8ADC11FA}"/>
              </a:ext>
            </a:extLst>
          </p:cNvPr>
          <p:cNvSpPr/>
          <p:nvPr/>
        </p:nvSpPr>
        <p:spPr>
          <a:xfrm>
            <a:off x="4246628" y="10218485"/>
            <a:ext cx="393593" cy="3935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4D64CD1-F7BB-43FB-8D21-2ED7FE2F6A16}"/>
              </a:ext>
            </a:extLst>
          </p:cNvPr>
          <p:cNvSpPr/>
          <p:nvPr/>
        </p:nvSpPr>
        <p:spPr>
          <a:xfrm>
            <a:off x="3156798" y="10237842"/>
            <a:ext cx="393593" cy="39359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11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86B8D6C-0D5E-432D-8D71-1611AB0B01F9}"/>
              </a:ext>
            </a:extLst>
          </p:cNvPr>
          <p:cNvSpPr/>
          <p:nvPr/>
        </p:nvSpPr>
        <p:spPr>
          <a:xfrm>
            <a:off x="-6437142" y="346931"/>
            <a:ext cx="6285657" cy="11498142"/>
          </a:xfrm>
          <a:custGeom>
            <a:avLst/>
            <a:gdLst>
              <a:gd name="connsiteX0" fmla="*/ 728167 w 3535680"/>
              <a:gd name="connsiteY0" fmla="*/ 255023 h 6467707"/>
              <a:gd name="connsiteX1" fmla="*/ 210073 w 3535680"/>
              <a:gd name="connsiteY1" fmla="*/ 773117 h 6467707"/>
              <a:gd name="connsiteX2" fmla="*/ 210073 w 3535680"/>
              <a:gd name="connsiteY2" fmla="*/ 5406208 h 6467707"/>
              <a:gd name="connsiteX3" fmla="*/ 728167 w 3535680"/>
              <a:gd name="connsiteY3" fmla="*/ 5924302 h 6467707"/>
              <a:gd name="connsiteX4" fmla="*/ 2800478 w 3535680"/>
              <a:gd name="connsiteY4" fmla="*/ 5924302 h 6467707"/>
              <a:gd name="connsiteX5" fmla="*/ 3318572 w 3535680"/>
              <a:gd name="connsiteY5" fmla="*/ 5406208 h 6467707"/>
              <a:gd name="connsiteX6" fmla="*/ 3318572 w 3535680"/>
              <a:gd name="connsiteY6" fmla="*/ 773117 h 6467707"/>
              <a:gd name="connsiteX7" fmla="*/ 2800478 w 3535680"/>
              <a:gd name="connsiteY7" fmla="*/ 255023 h 6467707"/>
              <a:gd name="connsiteX8" fmla="*/ 589292 w 3535680"/>
              <a:gd name="connsiteY8" fmla="*/ 0 h 6467707"/>
              <a:gd name="connsiteX9" fmla="*/ 2946388 w 3535680"/>
              <a:gd name="connsiteY9" fmla="*/ 0 h 6467707"/>
              <a:gd name="connsiteX10" fmla="*/ 3535680 w 3535680"/>
              <a:gd name="connsiteY10" fmla="*/ 589292 h 6467707"/>
              <a:gd name="connsiteX11" fmla="*/ 3535680 w 3535680"/>
              <a:gd name="connsiteY11" fmla="*/ 5878415 h 6467707"/>
              <a:gd name="connsiteX12" fmla="*/ 2946388 w 3535680"/>
              <a:gd name="connsiteY12" fmla="*/ 6467707 h 6467707"/>
              <a:gd name="connsiteX13" fmla="*/ 589292 w 3535680"/>
              <a:gd name="connsiteY13" fmla="*/ 6467707 h 6467707"/>
              <a:gd name="connsiteX14" fmla="*/ 0 w 3535680"/>
              <a:gd name="connsiteY14" fmla="*/ 5878415 h 6467707"/>
              <a:gd name="connsiteX15" fmla="*/ 0 w 3535680"/>
              <a:gd name="connsiteY15" fmla="*/ 589292 h 6467707"/>
              <a:gd name="connsiteX16" fmla="*/ 589292 w 3535680"/>
              <a:gd name="connsiteY16" fmla="*/ 0 h 6467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35680" h="6467707">
                <a:moveTo>
                  <a:pt x="728167" y="255023"/>
                </a:moveTo>
                <a:cubicBezTo>
                  <a:pt x="442032" y="255023"/>
                  <a:pt x="210073" y="486982"/>
                  <a:pt x="210073" y="773117"/>
                </a:cubicBezTo>
                <a:lnTo>
                  <a:pt x="210073" y="5406208"/>
                </a:lnTo>
                <a:cubicBezTo>
                  <a:pt x="210073" y="5692343"/>
                  <a:pt x="442032" y="5924302"/>
                  <a:pt x="728167" y="5924302"/>
                </a:cubicBezTo>
                <a:lnTo>
                  <a:pt x="2800478" y="5924302"/>
                </a:lnTo>
                <a:cubicBezTo>
                  <a:pt x="3086613" y="5924302"/>
                  <a:pt x="3318572" y="5692343"/>
                  <a:pt x="3318572" y="5406208"/>
                </a:cubicBezTo>
                <a:lnTo>
                  <a:pt x="3318572" y="773117"/>
                </a:lnTo>
                <a:cubicBezTo>
                  <a:pt x="3318572" y="486982"/>
                  <a:pt x="3086613" y="255023"/>
                  <a:pt x="2800478" y="255023"/>
                </a:cubicBezTo>
                <a:close/>
                <a:moveTo>
                  <a:pt x="589292" y="0"/>
                </a:moveTo>
                <a:lnTo>
                  <a:pt x="2946388" y="0"/>
                </a:lnTo>
                <a:cubicBezTo>
                  <a:pt x="3271845" y="0"/>
                  <a:pt x="3535680" y="263835"/>
                  <a:pt x="3535680" y="589292"/>
                </a:cubicBezTo>
                <a:lnTo>
                  <a:pt x="3535680" y="5878415"/>
                </a:lnTo>
                <a:cubicBezTo>
                  <a:pt x="3535680" y="6203872"/>
                  <a:pt x="3271845" y="6467707"/>
                  <a:pt x="2946388" y="6467707"/>
                </a:cubicBezTo>
                <a:lnTo>
                  <a:pt x="589292" y="6467707"/>
                </a:lnTo>
                <a:cubicBezTo>
                  <a:pt x="263835" y="6467707"/>
                  <a:pt x="0" y="6203872"/>
                  <a:pt x="0" y="5878415"/>
                </a:cubicBezTo>
                <a:lnTo>
                  <a:pt x="0" y="589292"/>
                </a:lnTo>
                <a:cubicBezTo>
                  <a:pt x="0" y="263835"/>
                  <a:pt x="263835" y="0"/>
                  <a:pt x="58929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24" dirty="0"/>
          </a:p>
        </p:txBody>
      </p:sp>
      <p:pic>
        <p:nvPicPr>
          <p:cNvPr id="18" name="Picture 17" descr="Related image">
            <a:extLst>
              <a:ext uri="{FF2B5EF4-FFF2-40B4-BE49-F238E27FC236}">
                <a16:creationId xmlns:a16="http://schemas.microsoft.com/office/drawing/2014/main" id="{E3E06523-BE2B-4A71-885F-FB2D6BA0F7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3" t="2566" r="1414" b="8632"/>
          <a:stretch/>
        </p:blipFill>
        <p:spPr bwMode="auto">
          <a:xfrm>
            <a:off x="-4574314" y="1560562"/>
            <a:ext cx="2560000" cy="2560000"/>
          </a:xfrm>
          <a:custGeom>
            <a:avLst/>
            <a:gdLst>
              <a:gd name="connsiteX0" fmla="*/ 1190478 w 2380956"/>
              <a:gd name="connsiteY0" fmla="*/ 0 h 2380956"/>
              <a:gd name="connsiteX1" fmla="*/ 1856086 w 2380956"/>
              <a:gd name="connsiteY1" fmla="*/ 203315 h 2380956"/>
              <a:gd name="connsiteX2" fmla="*/ 1927973 w 2380956"/>
              <a:gd name="connsiteY2" fmla="*/ 257071 h 2380956"/>
              <a:gd name="connsiteX3" fmla="*/ 2187526 w 2380956"/>
              <a:gd name="connsiteY3" fmla="*/ 257071 h 2380956"/>
              <a:gd name="connsiteX4" fmla="*/ 2187526 w 2380956"/>
              <a:gd name="connsiteY4" fmla="*/ 541142 h 2380956"/>
              <a:gd name="connsiteX5" fmla="*/ 2237272 w 2380956"/>
              <a:gd name="connsiteY5" fmla="*/ 623026 h 2380956"/>
              <a:gd name="connsiteX6" fmla="*/ 2380956 w 2380956"/>
              <a:gd name="connsiteY6" fmla="*/ 1190478 h 2380956"/>
              <a:gd name="connsiteX7" fmla="*/ 2237272 w 2380956"/>
              <a:gd name="connsiteY7" fmla="*/ 1757931 h 2380956"/>
              <a:gd name="connsiteX8" fmla="*/ 2187526 w 2380956"/>
              <a:gd name="connsiteY8" fmla="*/ 1839815 h 2380956"/>
              <a:gd name="connsiteX9" fmla="*/ 2187526 w 2380956"/>
              <a:gd name="connsiteY9" fmla="*/ 2123885 h 2380956"/>
              <a:gd name="connsiteX10" fmla="*/ 1927973 w 2380956"/>
              <a:gd name="connsiteY10" fmla="*/ 2123885 h 2380956"/>
              <a:gd name="connsiteX11" fmla="*/ 1856086 w 2380956"/>
              <a:gd name="connsiteY11" fmla="*/ 2177641 h 2380956"/>
              <a:gd name="connsiteX12" fmla="*/ 1190478 w 2380956"/>
              <a:gd name="connsiteY12" fmla="*/ 2380956 h 2380956"/>
              <a:gd name="connsiteX13" fmla="*/ 524871 w 2380956"/>
              <a:gd name="connsiteY13" fmla="*/ 2177641 h 2380956"/>
              <a:gd name="connsiteX14" fmla="*/ 452984 w 2380956"/>
              <a:gd name="connsiteY14" fmla="*/ 2123885 h 2380956"/>
              <a:gd name="connsiteX15" fmla="*/ 193430 w 2380956"/>
              <a:gd name="connsiteY15" fmla="*/ 2123885 h 2380956"/>
              <a:gd name="connsiteX16" fmla="*/ 193430 w 2380956"/>
              <a:gd name="connsiteY16" fmla="*/ 1839815 h 2380956"/>
              <a:gd name="connsiteX17" fmla="*/ 143684 w 2380956"/>
              <a:gd name="connsiteY17" fmla="*/ 1757931 h 2380956"/>
              <a:gd name="connsiteX18" fmla="*/ 0 w 2380956"/>
              <a:gd name="connsiteY18" fmla="*/ 1190478 h 2380956"/>
              <a:gd name="connsiteX19" fmla="*/ 143684 w 2380956"/>
              <a:gd name="connsiteY19" fmla="*/ 623026 h 2380956"/>
              <a:gd name="connsiteX20" fmla="*/ 193430 w 2380956"/>
              <a:gd name="connsiteY20" fmla="*/ 541142 h 2380956"/>
              <a:gd name="connsiteX21" fmla="*/ 193430 w 2380956"/>
              <a:gd name="connsiteY21" fmla="*/ 257071 h 2380956"/>
              <a:gd name="connsiteX22" fmla="*/ 452984 w 2380956"/>
              <a:gd name="connsiteY22" fmla="*/ 257071 h 2380956"/>
              <a:gd name="connsiteX23" fmla="*/ 524871 w 2380956"/>
              <a:gd name="connsiteY23" fmla="*/ 203315 h 2380956"/>
              <a:gd name="connsiteX24" fmla="*/ 1190478 w 2380956"/>
              <a:gd name="connsiteY24" fmla="*/ 0 h 238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380956" h="2380956">
                <a:moveTo>
                  <a:pt x="1190478" y="0"/>
                </a:moveTo>
                <a:cubicBezTo>
                  <a:pt x="1437034" y="0"/>
                  <a:pt x="1666084" y="74952"/>
                  <a:pt x="1856086" y="203315"/>
                </a:cubicBezTo>
                <a:lnTo>
                  <a:pt x="1927973" y="257071"/>
                </a:lnTo>
                <a:lnTo>
                  <a:pt x="2187526" y="257071"/>
                </a:lnTo>
                <a:lnTo>
                  <a:pt x="2187526" y="541142"/>
                </a:lnTo>
                <a:lnTo>
                  <a:pt x="2237272" y="623026"/>
                </a:lnTo>
                <a:cubicBezTo>
                  <a:pt x="2328906" y="791708"/>
                  <a:pt x="2380956" y="985015"/>
                  <a:pt x="2380956" y="1190478"/>
                </a:cubicBezTo>
                <a:cubicBezTo>
                  <a:pt x="2380956" y="1395942"/>
                  <a:pt x="2328906" y="1589248"/>
                  <a:pt x="2237272" y="1757931"/>
                </a:cubicBezTo>
                <a:lnTo>
                  <a:pt x="2187526" y="1839815"/>
                </a:lnTo>
                <a:lnTo>
                  <a:pt x="2187526" y="2123885"/>
                </a:lnTo>
                <a:lnTo>
                  <a:pt x="1927973" y="2123885"/>
                </a:lnTo>
                <a:lnTo>
                  <a:pt x="1856086" y="2177641"/>
                </a:lnTo>
                <a:cubicBezTo>
                  <a:pt x="1666084" y="2306004"/>
                  <a:pt x="1437034" y="2380956"/>
                  <a:pt x="1190478" y="2380956"/>
                </a:cubicBezTo>
                <a:cubicBezTo>
                  <a:pt x="943922" y="2380956"/>
                  <a:pt x="714872" y="2306004"/>
                  <a:pt x="524871" y="2177641"/>
                </a:cubicBezTo>
                <a:lnTo>
                  <a:pt x="452984" y="2123885"/>
                </a:lnTo>
                <a:lnTo>
                  <a:pt x="193430" y="2123885"/>
                </a:lnTo>
                <a:lnTo>
                  <a:pt x="193430" y="1839815"/>
                </a:lnTo>
                <a:lnTo>
                  <a:pt x="143684" y="1757931"/>
                </a:lnTo>
                <a:cubicBezTo>
                  <a:pt x="52050" y="1589248"/>
                  <a:pt x="0" y="1395942"/>
                  <a:pt x="0" y="1190478"/>
                </a:cubicBezTo>
                <a:cubicBezTo>
                  <a:pt x="0" y="985015"/>
                  <a:pt x="52050" y="791708"/>
                  <a:pt x="143684" y="623026"/>
                </a:cubicBezTo>
                <a:lnTo>
                  <a:pt x="193430" y="541142"/>
                </a:lnTo>
                <a:lnTo>
                  <a:pt x="193430" y="257071"/>
                </a:lnTo>
                <a:lnTo>
                  <a:pt x="452984" y="257071"/>
                </a:lnTo>
                <a:lnTo>
                  <a:pt x="524871" y="203315"/>
                </a:lnTo>
                <a:cubicBezTo>
                  <a:pt x="714872" y="74952"/>
                  <a:pt x="943922" y="0"/>
                  <a:pt x="1190478" y="0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chemeClr val="tx1"/>
            </a:solidFill>
          </a:ln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A89B907-B5E5-4F7A-814E-D3CF87793D5F}"/>
              </a:ext>
            </a:extLst>
          </p:cNvPr>
          <p:cNvSpPr/>
          <p:nvPr/>
        </p:nvSpPr>
        <p:spPr>
          <a:xfrm>
            <a:off x="-5176261" y="5608312"/>
            <a:ext cx="3751385" cy="975362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24" dirty="0"/>
              <a:t>Sign in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C1AED1D-A705-45F5-9217-61321352EFF9}"/>
              </a:ext>
            </a:extLst>
          </p:cNvPr>
          <p:cNvSpPr/>
          <p:nvPr/>
        </p:nvSpPr>
        <p:spPr>
          <a:xfrm>
            <a:off x="-5176261" y="6799371"/>
            <a:ext cx="3751385" cy="975362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24" dirty="0"/>
              <a:t>Sign up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380A09E-45AE-42B9-A880-43B51342329E}"/>
              </a:ext>
            </a:extLst>
          </p:cNvPr>
          <p:cNvSpPr/>
          <p:nvPr/>
        </p:nvSpPr>
        <p:spPr>
          <a:xfrm>
            <a:off x="286172" y="346931"/>
            <a:ext cx="6285657" cy="11498142"/>
          </a:xfrm>
          <a:custGeom>
            <a:avLst/>
            <a:gdLst>
              <a:gd name="connsiteX0" fmla="*/ 728167 w 3535680"/>
              <a:gd name="connsiteY0" fmla="*/ 255023 h 6467707"/>
              <a:gd name="connsiteX1" fmla="*/ 210073 w 3535680"/>
              <a:gd name="connsiteY1" fmla="*/ 773117 h 6467707"/>
              <a:gd name="connsiteX2" fmla="*/ 210073 w 3535680"/>
              <a:gd name="connsiteY2" fmla="*/ 5406208 h 6467707"/>
              <a:gd name="connsiteX3" fmla="*/ 728167 w 3535680"/>
              <a:gd name="connsiteY3" fmla="*/ 5924302 h 6467707"/>
              <a:gd name="connsiteX4" fmla="*/ 2800478 w 3535680"/>
              <a:gd name="connsiteY4" fmla="*/ 5924302 h 6467707"/>
              <a:gd name="connsiteX5" fmla="*/ 3318572 w 3535680"/>
              <a:gd name="connsiteY5" fmla="*/ 5406208 h 6467707"/>
              <a:gd name="connsiteX6" fmla="*/ 3318572 w 3535680"/>
              <a:gd name="connsiteY6" fmla="*/ 773117 h 6467707"/>
              <a:gd name="connsiteX7" fmla="*/ 2800478 w 3535680"/>
              <a:gd name="connsiteY7" fmla="*/ 255023 h 6467707"/>
              <a:gd name="connsiteX8" fmla="*/ 589292 w 3535680"/>
              <a:gd name="connsiteY8" fmla="*/ 0 h 6467707"/>
              <a:gd name="connsiteX9" fmla="*/ 2946388 w 3535680"/>
              <a:gd name="connsiteY9" fmla="*/ 0 h 6467707"/>
              <a:gd name="connsiteX10" fmla="*/ 3535680 w 3535680"/>
              <a:gd name="connsiteY10" fmla="*/ 589292 h 6467707"/>
              <a:gd name="connsiteX11" fmla="*/ 3535680 w 3535680"/>
              <a:gd name="connsiteY11" fmla="*/ 5878415 h 6467707"/>
              <a:gd name="connsiteX12" fmla="*/ 2946388 w 3535680"/>
              <a:gd name="connsiteY12" fmla="*/ 6467707 h 6467707"/>
              <a:gd name="connsiteX13" fmla="*/ 589292 w 3535680"/>
              <a:gd name="connsiteY13" fmla="*/ 6467707 h 6467707"/>
              <a:gd name="connsiteX14" fmla="*/ 0 w 3535680"/>
              <a:gd name="connsiteY14" fmla="*/ 5878415 h 6467707"/>
              <a:gd name="connsiteX15" fmla="*/ 0 w 3535680"/>
              <a:gd name="connsiteY15" fmla="*/ 589292 h 6467707"/>
              <a:gd name="connsiteX16" fmla="*/ 589292 w 3535680"/>
              <a:gd name="connsiteY16" fmla="*/ 0 h 6467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35680" h="6467707">
                <a:moveTo>
                  <a:pt x="728167" y="255023"/>
                </a:moveTo>
                <a:cubicBezTo>
                  <a:pt x="442032" y="255023"/>
                  <a:pt x="210073" y="486982"/>
                  <a:pt x="210073" y="773117"/>
                </a:cubicBezTo>
                <a:lnTo>
                  <a:pt x="210073" y="5406208"/>
                </a:lnTo>
                <a:cubicBezTo>
                  <a:pt x="210073" y="5692343"/>
                  <a:pt x="442032" y="5924302"/>
                  <a:pt x="728167" y="5924302"/>
                </a:cubicBezTo>
                <a:lnTo>
                  <a:pt x="2800478" y="5924302"/>
                </a:lnTo>
                <a:cubicBezTo>
                  <a:pt x="3086613" y="5924302"/>
                  <a:pt x="3318572" y="5692343"/>
                  <a:pt x="3318572" y="5406208"/>
                </a:cubicBezTo>
                <a:lnTo>
                  <a:pt x="3318572" y="773117"/>
                </a:lnTo>
                <a:cubicBezTo>
                  <a:pt x="3318572" y="486982"/>
                  <a:pt x="3086613" y="255023"/>
                  <a:pt x="2800478" y="255023"/>
                </a:cubicBezTo>
                <a:close/>
                <a:moveTo>
                  <a:pt x="589292" y="0"/>
                </a:moveTo>
                <a:lnTo>
                  <a:pt x="2946388" y="0"/>
                </a:lnTo>
                <a:cubicBezTo>
                  <a:pt x="3271845" y="0"/>
                  <a:pt x="3535680" y="263835"/>
                  <a:pt x="3535680" y="589292"/>
                </a:cubicBezTo>
                <a:lnTo>
                  <a:pt x="3535680" y="5878415"/>
                </a:lnTo>
                <a:cubicBezTo>
                  <a:pt x="3535680" y="6203872"/>
                  <a:pt x="3271845" y="6467707"/>
                  <a:pt x="2946388" y="6467707"/>
                </a:cubicBezTo>
                <a:lnTo>
                  <a:pt x="589292" y="6467707"/>
                </a:lnTo>
                <a:cubicBezTo>
                  <a:pt x="263835" y="6467707"/>
                  <a:pt x="0" y="6203872"/>
                  <a:pt x="0" y="5878415"/>
                </a:cubicBezTo>
                <a:lnTo>
                  <a:pt x="0" y="589292"/>
                </a:lnTo>
                <a:cubicBezTo>
                  <a:pt x="0" y="263835"/>
                  <a:pt x="263835" y="0"/>
                  <a:pt x="58929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24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7E762F9-498B-4E10-82BC-CF60CB719287}"/>
              </a:ext>
            </a:extLst>
          </p:cNvPr>
          <p:cNvSpPr/>
          <p:nvPr/>
        </p:nvSpPr>
        <p:spPr>
          <a:xfrm>
            <a:off x="7009485" y="346922"/>
            <a:ext cx="6285657" cy="11498142"/>
          </a:xfrm>
          <a:custGeom>
            <a:avLst/>
            <a:gdLst>
              <a:gd name="connsiteX0" fmla="*/ 728167 w 3535680"/>
              <a:gd name="connsiteY0" fmla="*/ 255023 h 6467707"/>
              <a:gd name="connsiteX1" fmla="*/ 210073 w 3535680"/>
              <a:gd name="connsiteY1" fmla="*/ 773117 h 6467707"/>
              <a:gd name="connsiteX2" fmla="*/ 210073 w 3535680"/>
              <a:gd name="connsiteY2" fmla="*/ 5406208 h 6467707"/>
              <a:gd name="connsiteX3" fmla="*/ 728167 w 3535680"/>
              <a:gd name="connsiteY3" fmla="*/ 5924302 h 6467707"/>
              <a:gd name="connsiteX4" fmla="*/ 2800478 w 3535680"/>
              <a:gd name="connsiteY4" fmla="*/ 5924302 h 6467707"/>
              <a:gd name="connsiteX5" fmla="*/ 3318572 w 3535680"/>
              <a:gd name="connsiteY5" fmla="*/ 5406208 h 6467707"/>
              <a:gd name="connsiteX6" fmla="*/ 3318572 w 3535680"/>
              <a:gd name="connsiteY6" fmla="*/ 773117 h 6467707"/>
              <a:gd name="connsiteX7" fmla="*/ 2800478 w 3535680"/>
              <a:gd name="connsiteY7" fmla="*/ 255023 h 6467707"/>
              <a:gd name="connsiteX8" fmla="*/ 589292 w 3535680"/>
              <a:gd name="connsiteY8" fmla="*/ 0 h 6467707"/>
              <a:gd name="connsiteX9" fmla="*/ 2946388 w 3535680"/>
              <a:gd name="connsiteY9" fmla="*/ 0 h 6467707"/>
              <a:gd name="connsiteX10" fmla="*/ 3535680 w 3535680"/>
              <a:gd name="connsiteY10" fmla="*/ 589292 h 6467707"/>
              <a:gd name="connsiteX11" fmla="*/ 3535680 w 3535680"/>
              <a:gd name="connsiteY11" fmla="*/ 5878415 h 6467707"/>
              <a:gd name="connsiteX12" fmla="*/ 2946388 w 3535680"/>
              <a:gd name="connsiteY12" fmla="*/ 6467707 h 6467707"/>
              <a:gd name="connsiteX13" fmla="*/ 589292 w 3535680"/>
              <a:gd name="connsiteY13" fmla="*/ 6467707 h 6467707"/>
              <a:gd name="connsiteX14" fmla="*/ 0 w 3535680"/>
              <a:gd name="connsiteY14" fmla="*/ 5878415 h 6467707"/>
              <a:gd name="connsiteX15" fmla="*/ 0 w 3535680"/>
              <a:gd name="connsiteY15" fmla="*/ 589292 h 6467707"/>
              <a:gd name="connsiteX16" fmla="*/ 589292 w 3535680"/>
              <a:gd name="connsiteY16" fmla="*/ 0 h 6467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35680" h="6467707">
                <a:moveTo>
                  <a:pt x="728167" y="255023"/>
                </a:moveTo>
                <a:cubicBezTo>
                  <a:pt x="442032" y="255023"/>
                  <a:pt x="210073" y="486982"/>
                  <a:pt x="210073" y="773117"/>
                </a:cubicBezTo>
                <a:lnTo>
                  <a:pt x="210073" y="5406208"/>
                </a:lnTo>
                <a:cubicBezTo>
                  <a:pt x="210073" y="5692343"/>
                  <a:pt x="442032" y="5924302"/>
                  <a:pt x="728167" y="5924302"/>
                </a:cubicBezTo>
                <a:lnTo>
                  <a:pt x="2800478" y="5924302"/>
                </a:lnTo>
                <a:cubicBezTo>
                  <a:pt x="3086613" y="5924302"/>
                  <a:pt x="3318572" y="5692343"/>
                  <a:pt x="3318572" y="5406208"/>
                </a:cubicBezTo>
                <a:lnTo>
                  <a:pt x="3318572" y="773117"/>
                </a:lnTo>
                <a:cubicBezTo>
                  <a:pt x="3318572" y="486982"/>
                  <a:pt x="3086613" y="255023"/>
                  <a:pt x="2800478" y="255023"/>
                </a:cubicBezTo>
                <a:close/>
                <a:moveTo>
                  <a:pt x="589292" y="0"/>
                </a:moveTo>
                <a:lnTo>
                  <a:pt x="2946388" y="0"/>
                </a:lnTo>
                <a:cubicBezTo>
                  <a:pt x="3271845" y="0"/>
                  <a:pt x="3535680" y="263835"/>
                  <a:pt x="3535680" y="589292"/>
                </a:cubicBezTo>
                <a:lnTo>
                  <a:pt x="3535680" y="5878415"/>
                </a:lnTo>
                <a:cubicBezTo>
                  <a:pt x="3535680" y="6203872"/>
                  <a:pt x="3271845" y="6467707"/>
                  <a:pt x="2946388" y="6467707"/>
                </a:cubicBezTo>
                <a:lnTo>
                  <a:pt x="589292" y="6467707"/>
                </a:lnTo>
                <a:cubicBezTo>
                  <a:pt x="263835" y="6467707"/>
                  <a:pt x="0" y="6203872"/>
                  <a:pt x="0" y="5878415"/>
                </a:cubicBezTo>
                <a:lnTo>
                  <a:pt x="0" y="589292"/>
                </a:lnTo>
                <a:cubicBezTo>
                  <a:pt x="0" y="263835"/>
                  <a:pt x="263835" y="0"/>
                  <a:pt x="58929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24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757B1D36-AD78-4A63-8BEA-CA805D204576}"/>
              </a:ext>
            </a:extLst>
          </p:cNvPr>
          <p:cNvSpPr/>
          <p:nvPr/>
        </p:nvSpPr>
        <p:spPr>
          <a:xfrm rot="16200000">
            <a:off x="-4611706" y="10263128"/>
            <a:ext cx="393593" cy="304329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584CA95-3DFE-4B54-9406-1A183F868DA4}"/>
              </a:ext>
            </a:extLst>
          </p:cNvPr>
          <p:cNvSpPr/>
          <p:nvPr/>
        </p:nvSpPr>
        <p:spPr>
          <a:xfrm>
            <a:off x="-2476685" y="10218487"/>
            <a:ext cx="393593" cy="3935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84B5D10-648C-44C4-8F36-3758927BEF48}"/>
              </a:ext>
            </a:extLst>
          </p:cNvPr>
          <p:cNvSpPr/>
          <p:nvPr/>
        </p:nvSpPr>
        <p:spPr>
          <a:xfrm>
            <a:off x="-3566515" y="10237844"/>
            <a:ext cx="393593" cy="39359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/>
          </a:p>
        </p:txBody>
      </p:sp>
      <p:pic>
        <p:nvPicPr>
          <p:cNvPr id="29" name="Picture 28" descr="Related image">
            <a:extLst>
              <a:ext uri="{FF2B5EF4-FFF2-40B4-BE49-F238E27FC236}">
                <a16:creationId xmlns:a16="http://schemas.microsoft.com/office/drawing/2014/main" id="{FB5D33F4-8D95-4B49-9759-606C7CC8D2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3" t="2566" r="1414" b="8632"/>
          <a:stretch/>
        </p:blipFill>
        <p:spPr bwMode="auto">
          <a:xfrm>
            <a:off x="2149000" y="1560562"/>
            <a:ext cx="2560000" cy="2560000"/>
          </a:xfrm>
          <a:custGeom>
            <a:avLst/>
            <a:gdLst>
              <a:gd name="connsiteX0" fmla="*/ 1190478 w 2380956"/>
              <a:gd name="connsiteY0" fmla="*/ 0 h 2380956"/>
              <a:gd name="connsiteX1" fmla="*/ 1856086 w 2380956"/>
              <a:gd name="connsiteY1" fmla="*/ 203315 h 2380956"/>
              <a:gd name="connsiteX2" fmla="*/ 1927973 w 2380956"/>
              <a:gd name="connsiteY2" fmla="*/ 257071 h 2380956"/>
              <a:gd name="connsiteX3" fmla="*/ 2187526 w 2380956"/>
              <a:gd name="connsiteY3" fmla="*/ 257071 h 2380956"/>
              <a:gd name="connsiteX4" fmla="*/ 2187526 w 2380956"/>
              <a:gd name="connsiteY4" fmla="*/ 541142 h 2380956"/>
              <a:gd name="connsiteX5" fmla="*/ 2237272 w 2380956"/>
              <a:gd name="connsiteY5" fmla="*/ 623026 h 2380956"/>
              <a:gd name="connsiteX6" fmla="*/ 2380956 w 2380956"/>
              <a:gd name="connsiteY6" fmla="*/ 1190478 h 2380956"/>
              <a:gd name="connsiteX7" fmla="*/ 2237272 w 2380956"/>
              <a:gd name="connsiteY7" fmla="*/ 1757931 h 2380956"/>
              <a:gd name="connsiteX8" fmla="*/ 2187526 w 2380956"/>
              <a:gd name="connsiteY8" fmla="*/ 1839815 h 2380956"/>
              <a:gd name="connsiteX9" fmla="*/ 2187526 w 2380956"/>
              <a:gd name="connsiteY9" fmla="*/ 2123885 h 2380956"/>
              <a:gd name="connsiteX10" fmla="*/ 1927973 w 2380956"/>
              <a:gd name="connsiteY10" fmla="*/ 2123885 h 2380956"/>
              <a:gd name="connsiteX11" fmla="*/ 1856086 w 2380956"/>
              <a:gd name="connsiteY11" fmla="*/ 2177641 h 2380956"/>
              <a:gd name="connsiteX12" fmla="*/ 1190478 w 2380956"/>
              <a:gd name="connsiteY12" fmla="*/ 2380956 h 2380956"/>
              <a:gd name="connsiteX13" fmla="*/ 524871 w 2380956"/>
              <a:gd name="connsiteY13" fmla="*/ 2177641 h 2380956"/>
              <a:gd name="connsiteX14" fmla="*/ 452984 w 2380956"/>
              <a:gd name="connsiteY14" fmla="*/ 2123885 h 2380956"/>
              <a:gd name="connsiteX15" fmla="*/ 193430 w 2380956"/>
              <a:gd name="connsiteY15" fmla="*/ 2123885 h 2380956"/>
              <a:gd name="connsiteX16" fmla="*/ 193430 w 2380956"/>
              <a:gd name="connsiteY16" fmla="*/ 1839815 h 2380956"/>
              <a:gd name="connsiteX17" fmla="*/ 143684 w 2380956"/>
              <a:gd name="connsiteY17" fmla="*/ 1757931 h 2380956"/>
              <a:gd name="connsiteX18" fmla="*/ 0 w 2380956"/>
              <a:gd name="connsiteY18" fmla="*/ 1190478 h 2380956"/>
              <a:gd name="connsiteX19" fmla="*/ 143684 w 2380956"/>
              <a:gd name="connsiteY19" fmla="*/ 623026 h 2380956"/>
              <a:gd name="connsiteX20" fmla="*/ 193430 w 2380956"/>
              <a:gd name="connsiteY20" fmla="*/ 541142 h 2380956"/>
              <a:gd name="connsiteX21" fmla="*/ 193430 w 2380956"/>
              <a:gd name="connsiteY21" fmla="*/ 257071 h 2380956"/>
              <a:gd name="connsiteX22" fmla="*/ 452984 w 2380956"/>
              <a:gd name="connsiteY22" fmla="*/ 257071 h 2380956"/>
              <a:gd name="connsiteX23" fmla="*/ 524871 w 2380956"/>
              <a:gd name="connsiteY23" fmla="*/ 203315 h 2380956"/>
              <a:gd name="connsiteX24" fmla="*/ 1190478 w 2380956"/>
              <a:gd name="connsiteY24" fmla="*/ 0 h 238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380956" h="2380956">
                <a:moveTo>
                  <a:pt x="1190478" y="0"/>
                </a:moveTo>
                <a:cubicBezTo>
                  <a:pt x="1437034" y="0"/>
                  <a:pt x="1666084" y="74952"/>
                  <a:pt x="1856086" y="203315"/>
                </a:cubicBezTo>
                <a:lnTo>
                  <a:pt x="1927973" y="257071"/>
                </a:lnTo>
                <a:lnTo>
                  <a:pt x="2187526" y="257071"/>
                </a:lnTo>
                <a:lnTo>
                  <a:pt x="2187526" y="541142"/>
                </a:lnTo>
                <a:lnTo>
                  <a:pt x="2237272" y="623026"/>
                </a:lnTo>
                <a:cubicBezTo>
                  <a:pt x="2328906" y="791708"/>
                  <a:pt x="2380956" y="985015"/>
                  <a:pt x="2380956" y="1190478"/>
                </a:cubicBezTo>
                <a:cubicBezTo>
                  <a:pt x="2380956" y="1395942"/>
                  <a:pt x="2328906" y="1589248"/>
                  <a:pt x="2237272" y="1757931"/>
                </a:cubicBezTo>
                <a:lnTo>
                  <a:pt x="2187526" y="1839815"/>
                </a:lnTo>
                <a:lnTo>
                  <a:pt x="2187526" y="2123885"/>
                </a:lnTo>
                <a:lnTo>
                  <a:pt x="1927973" y="2123885"/>
                </a:lnTo>
                <a:lnTo>
                  <a:pt x="1856086" y="2177641"/>
                </a:lnTo>
                <a:cubicBezTo>
                  <a:pt x="1666084" y="2306004"/>
                  <a:pt x="1437034" y="2380956"/>
                  <a:pt x="1190478" y="2380956"/>
                </a:cubicBezTo>
                <a:cubicBezTo>
                  <a:pt x="943922" y="2380956"/>
                  <a:pt x="714872" y="2306004"/>
                  <a:pt x="524871" y="2177641"/>
                </a:cubicBezTo>
                <a:lnTo>
                  <a:pt x="452984" y="2123885"/>
                </a:lnTo>
                <a:lnTo>
                  <a:pt x="193430" y="2123885"/>
                </a:lnTo>
                <a:lnTo>
                  <a:pt x="193430" y="1839815"/>
                </a:lnTo>
                <a:lnTo>
                  <a:pt x="143684" y="1757931"/>
                </a:lnTo>
                <a:cubicBezTo>
                  <a:pt x="52050" y="1589248"/>
                  <a:pt x="0" y="1395942"/>
                  <a:pt x="0" y="1190478"/>
                </a:cubicBezTo>
                <a:cubicBezTo>
                  <a:pt x="0" y="985015"/>
                  <a:pt x="52050" y="791708"/>
                  <a:pt x="143684" y="623026"/>
                </a:cubicBezTo>
                <a:lnTo>
                  <a:pt x="193430" y="541142"/>
                </a:lnTo>
                <a:lnTo>
                  <a:pt x="193430" y="257071"/>
                </a:lnTo>
                <a:lnTo>
                  <a:pt x="452984" y="257071"/>
                </a:lnTo>
                <a:lnTo>
                  <a:pt x="524871" y="203315"/>
                </a:lnTo>
                <a:cubicBezTo>
                  <a:pt x="714872" y="74952"/>
                  <a:pt x="943922" y="0"/>
                  <a:pt x="1190478" y="0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chemeClr val="tx1"/>
            </a:solidFill>
          </a:ln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2F4A8C6D-F593-4835-8761-2BF188525389}"/>
              </a:ext>
            </a:extLst>
          </p:cNvPr>
          <p:cNvSpPr/>
          <p:nvPr/>
        </p:nvSpPr>
        <p:spPr>
          <a:xfrm>
            <a:off x="1103142" y="5017475"/>
            <a:ext cx="4651716" cy="4814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PH" sz="2492" dirty="0">
                <a:solidFill>
                  <a:schemeClr val="bg1">
                    <a:lumMod val="65000"/>
                  </a:schemeClr>
                </a:solidFill>
              </a:rPr>
              <a:t>email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5036C85-039A-428C-9108-42A896F287E9}"/>
              </a:ext>
            </a:extLst>
          </p:cNvPr>
          <p:cNvSpPr/>
          <p:nvPr/>
        </p:nvSpPr>
        <p:spPr>
          <a:xfrm>
            <a:off x="1103142" y="5855283"/>
            <a:ext cx="4651716" cy="4814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PH" sz="2492" dirty="0">
                <a:solidFill>
                  <a:schemeClr val="bg1">
                    <a:lumMod val="65000"/>
                  </a:schemeClr>
                </a:solidFill>
              </a:rPr>
              <a:t>password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779DE72-630C-41ED-A6D2-9F09AAF44049}"/>
              </a:ext>
            </a:extLst>
          </p:cNvPr>
          <p:cNvSpPr/>
          <p:nvPr/>
        </p:nvSpPr>
        <p:spPr>
          <a:xfrm>
            <a:off x="2266955" y="6696202"/>
            <a:ext cx="2324108" cy="604268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24" dirty="0"/>
              <a:t>Proceed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6B9627-D941-4CFD-87EC-8623DE2A1C60}"/>
              </a:ext>
            </a:extLst>
          </p:cNvPr>
          <p:cNvSpPr txBox="1"/>
          <p:nvPr/>
        </p:nvSpPr>
        <p:spPr>
          <a:xfrm>
            <a:off x="2145344" y="7501148"/>
            <a:ext cx="2422779" cy="475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92" b="1" dirty="0"/>
              <a:t>Or continue with</a:t>
            </a:r>
          </a:p>
        </p:txBody>
      </p:sp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FCE6437B-0C62-45E8-806E-69A8083EE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162" y="8130880"/>
            <a:ext cx="640004" cy="640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facebook logo">
            <a:extLst>
              <a:ext uri="{FF2B5EF4-FFF2-40B4-BE49-F238E27FC236}">
                <a16:creationId xmlns:a16="http://schemas.microsoft.com/office/drawing/2014/main" id="{221289EA-73A8-4DBB-BE4E-FCE8E299F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166" y="8130880"/>
            <a:ext cx="853333" cy="640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Related image">
            <a:extLst>
              <a:ext uri="{FF2B5EF4-FFF2-40B4-BE49-F238E27FC236}">
                <a16:creationId xmlns:a16="http://schemas.microsoft.com/office/drawing/2014/main" id="{ABA71A8F-3B1A-47AD-8276-7B5B39765E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3" t="2566" r="1414" b="8632"/>
          <a:stretch/>
        </p:blipFill>
        <p:spPr bwMode="auto">
          <a:xfrm>
            <a:off x="9352315" y="1187197"/>
            <a:ext cx="1600002" cy="1600002"/>
          </a:xfrm>
          <a:custGeom>
            <a:avLst/>
            <a:gdLst>
              <a:gd name="connsiteX0" fmla="*/ 1190478 w 2380956"/>
              <a:gd name="connsiteY0" fmla="*/ 0 h 2380956"/>
              <a:gd name="connsiteX1" fmla="*/ 1856086 w 2380956"/>
              <a:gd name="connsiteY1" fmla="*/ 203315 h 2380956"/>
              <a:gd name="connsiteX2" fmla="*/ 1927973 w 2380956"/>
              <a:gd name="connsiteY2" fmla="*/ 257071 h 2380956"/>
              <a:gd name="connsiteX3" fmla="*/ 2187526 w 2380956"/>
              <a:gd name="connsiteY3" fmla="*/ 257071 h 2380956"/>
              <a:gd name="connsiteX4" fmla="*/ 2187526 w 2380956"/>
              <a:gd name="connsiteY4" fmla="*/ 541142 h 2380956"/>
              <a:gd name="connsiteX5" fmla="*/ 2237272 w 2380956"/>
              <a:gd name="connsiteY5" fmla="*/ 623026 h 2380956"/>
              <a:gd name="connsiteX6" fmla="*/ 2380956 w 2380956"/>
              <a:gd name="connsiteY6" fmla="*/ 1190478 h 2380956"/>
              <a:gd name="connsiteX7" fmla="*/ 2237272 w 2380956"/>
              <a:gd name="connsiteY7" fmla="*/ 1757931 h 2380956"/>
              <a:gd name="connsiteX8" fmla="*/ 2187526 w 2380956"/>
              <a:gd name="connsiteY8" fmla="*/ 1839815 h 2380956"/>
              <a:gd name="connsiteX9" fmla="*/ 2187526 w 2380956"/>
              <a:gd name="connsiteY9" fmla="*/ 2123885 h 2380956"/>
              <a:gd name="connsiteX10" fmla="*/ 1927973 w 2380956"/>
              <a:gd name="connsiteY10" fmla="*/ 2123885 h 2380956"/>
              <a:gd name="connsiteX11" fmla="*/ 1856086 w 2380956"/>
              <a:gd name="connsiteY11" fmla="*/ 2177641 h 2380956"/>
              <a:gd name="connsiteX12" fmla="*/ 1190478 w 2380956"/>
              <a:gd name="connsiteY12" fmla="*/ 2380956 h 2380956"/>
              <a:gd name="connsiteX13" fmla="*/ 524871 w 2380956"/>
              <a:gd name="connsiteY13" fmla="*/ 2177641 h 2380956"/>
              <a:gd name="connsiteX14" fmla="*/ 452984 w 2380956"/>
              <a:gd name="connsiteY14" fmla="*/ 2123885 h 2380956"/>
              <a:gd name="connsiteX15" fmla="*/ 193430 w 2380956"/>
              <a:gd name="connsiteY15" fmla="*/ 2123885 h 2380956"/>
              <a:gd name="connsiteX16" fmla="*/ 193430 w 2380956"/>
              <a:gd name="connsiteY16" fmla="*/ 1839815 h 2380956"/>
              <a:gd name="connsiteX17" fmla="*/ 143684 w 2380956"/>
              <a:gd name="connsiteY17" fmla="*/ 1757931 h 2380956"/>
              <a:gd name="connsiteX18" fmla="*/ 0 w 2380956"/>
              <a:gd name="connsiteY18" fmla="*/ 1190478 h 2380956"/>
              <a:gd name="connsiteX19" fmla="*/ 143684 w 2380956"/>
              <a:gd name="connsiteY19" fmla="*/ 623026 h 2380956"/>
              <a:gd name="connsiteX20" fmla="*/ 193430 w 2380956"/>
              <a:gd name="connsiteY20" fmla="*/ 541142 h 2380956"/>
              <a:gd name="connsiteX21" fmla="*/ 193430 w 2380956"/>
              <a:gd name="connsiteY21" fmla="*/ 257071 h 2380956"/>
              <a:gd name="connsiteX22" fmla="*/ 452984 w 2380956"/>
              <a:gd name="connsiteY22" fmla="*/ 257071 h 2380956"/>
              <a:gd name="connsiteX23" fmla="*/ 524871 w 2380956"/>
              <a:gd name="connsiteY23" fmla="*/ 203315 h 2380956"/>
              <a:gd name="connsiteX24" fmla="*/ 1190478 w 2380956"/>
              <a:gd name="connsiteY24" fmla="*/ 0 h 238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380956" h="2380956">
                <a:moveTo>
                  <a:pt x="1190478" y="0"/>
                </a:moveTo>
                <a:cubicBezTo>
                  <a:pt x="1437034" y="0"/>
                  <a:pt x="1666084" y="74952"/>
                  <a:pt x="1856086" y="203315"/>
                </a:cubicBezTo>
                <a:lnTo>
                  <a:pt x="1927973" y="257071"/>
                </a:lnTo>
                <a:lnTo>
                  <a:pt x="2187526" y="257071"/>
                </a:lnTo>
                <a:lnTo>
                  <a:pt x="2187526" y="541142"/>
                </a:lnTo>
                <a:lnTo>
                  <a:pt x="2237272" y="623026"/>
                </a:lnTo>
                <a:cubicBezTo>
                  <a:pt x="2328906" y="791708"/>
                  <a:pt x="2380956" y="985015"/>
                  <a:pt x="2380956" y="1190478"/>
                </a:cubicBezTo>
                <a:cubicBezTo>
                  <a:pt x="2380956" y="1395942"/>
                  <a:pt x="2328906" y="1589248"/>
                  <a:pt x="2237272" y="1757931"/>
                </a:cubicBezTo>
                <a:lnTo>
                  <a:pt x="2187526" y="1839815"/>
                </a:lnTo>
                <a:lnTo>
                  <a:pt x="2187526" y="2123885"/>
                </a:lnTo>
                <a:lnTo>
                  <a:pt x="1927973" y="2123885"/>
                </a:lnTo>
                <a:lnTo>
                  <a:pt x="1856086" y="2177641"/>
                </a:lnTo>
                <a:cubicBezTo>
                  <a:pt x="1666084" y="2306004"/>
                  <a:pt x="1437034" y="2380956"/>
                  <a:pt x="1190478" y="2380956"/>
                </a:cubicBezTo>
                <a:cubicBezTo>
                  <a:pt x="943922" y="2380956"/>
                  <a:pt x="714872" y="2306004"/>
                  <a:pt x="524871" y="2177641"/>
                </a:cubicBezTo>
                <a:lnTo>
                  <a:pt x="452984" y="2123885"/>
                </a:lnTo>
                <a:lnTo>
                  <a:pt x="193430" y="2123885"/>
                </a:lnTo>
                <a:lnTo>
                  <a:pt x="193430" y="1839815"/>
                </a:lnTo>
                <a:lnTo>
                  <a:pt x="143684" y="1757931"/>
                </a:lnTo>
                <a:cubicBezTo>
                  <a:pt x="52050" y="1589248"/>
                  <a:pt x="0" y="1395942"/>
                  <a:pt x="0" y="1190478"/>
                </a:cubicBezTo>
                <a:cubicBezTo>
                  <a:pt x="0" y="985015"/>
                  <a:pt x="52050" y="791708"/>
                  <a:pt x="143684" y="623026"/>
                </a:cubicBezTo>
                <a:lnTo>
                  <a:pt x="193430" y="541142"/>
                </a:lnTo>
                <a:lnTo>
                  <a:pt x="193430" y="257071"/>
                </a:lnTo>
                <a:lnTo>
                  <a:pt x="452984" y="257071"/>
                </a:lnTo>
                <a:lnTo>
                  <a:pt x="524871" y="203315"/>
                </a:lnTo>
                <a:cubicBezTo>
                  <a:pt x="714872" y="74952"/>
                  <a:pt x="943922" y="0"/>
                  <a:pt x="1190478" y="0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chemeClr val="tx1"/>
            </a:solidFill>
          </a:ln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AB14CC7-5EDE-4510-93E1-622C9405702F}"/>
              </a:ext>
            </a:extLst>
          </p:cNvPr>
          <p:cNvSpPr txBox="1"/>
          <p:nvPr/>
        </p:nvSpPr>
        <p:spPr>
          <a:xfrm>
            <a:off x="7930402" y="2798101"/>
            <a:ext cx="4303871" cy="475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92" b="1" dirty="0"/>
              <a:t>Please fill in the needed details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36F22DE-8C52-44BF-9900-D7C90FBB898A}"/>
              </a:ext>
            </a:extLst>
          </p:cNvPr>
          <p:cNvSpPr txBox="1"/>
          <p:nvPr/>
        </p:nvSpPr>
        <p:spPr>
          <a:xfrm>
            <a:off x="7826453" y="3345255"/>
            <a:ext cx="971741" cy="475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92" b="1" dirty="0"/>
              <a:t>Name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6AB8E59-1C02-4926-B23D-1CDDBE70B58B}"/>
              </a:ext>
            </a:extLst>
          </p:cNvPr>
          <p:cNvSpPr/>
          <p:nvPr/>
        </p:nvSpPr>
        <p:spPr>
          <a:xfrm>
            <a:off x="7876736" y="3935728"/>
            <a:ext cx="2171639" cy="4814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PH" sz="2492" dirty="0">
                <a:solidFill>
                  <a:schemeClr val="bg1">
                    <a:lumMod val="65000"/>
                  </a:schemeClr>
                </a:solidFill>
              </a:rPr>
              <a:t>first name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86FB28A-6212-40EB-B9EC-5833CBE1E2E5}"/>
              </a:ext>
            </a:extLst>
          </p:cNvPr>
          <p:cNvSpPr/>
          <p:nvPr/>
        </p:nvSpPr>
        <p:spPr>
          <a:xfrm>
            <a:off x="10356814" y="3935728"/>
            <a:ext cx="2171639" cy="4814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PH" sz="2492" dirty="0">
                <a:solidFill>
                  <a:schemeClr val="bg1">
                    <a:lumMod val="65000"/>
                  </a:schemeClr>
                </a:solidFill>
              </a:rPr>
              <a:t>last name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90E6CDE-08DC-4934-8CA5-35F5F6C220E9}"/>
              </a:ext>
            </a:extLst>
          </p:cNvPr>
          <p:cNvSpPr txBox="1"/>
          <p:nvPr/>
        </p:nvSpPr>
        <p:spPr>
          <a:xfrm>
            <a:off x="7826450" y="4482878"/>
            <a:ext cx="914033" cy="475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92" b="1" dirty="0"/>
              <a:t>Email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CD032F7-E3A9-41EA-9896-4F35B436766B}"/>
              </a:ext>
            </a:extLst>
          </p:cNvPr>
          <p:cNvSpPr/>
          <p:nvPr/>
        </p:nvSpPr>
        <p:spPr>
          <a:xfrm>
            <a:off x="7876735" y="5028165"/>
            <a:ext cx="4651716" cy="4814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PH" sz="2492" dirty="0">
                <a:solidFill>
                  <a:schemeClr val="bg1">
                    <a:lumMod val="65000"/>
                  </a:schemeClr>
                </a:solidFill>
              </a:rPr>
              <a:t>email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1C26232-18C1-45BA-883D-DB06C0DE1058}"/>
              </a:ext>
            </a:extLst>
          </p:cNvPr>
          <p:cNvSpPr txBox="1"/>
          <p:nvPr/>
        </p:nvSpPr>
        <p:spPr>
          <a:xfrm>
            <a:off x="7826458" y="5609781"/>
            <a:ext cx="1449564" cy="475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92" b="1" dirty="0"/>
              <a:t>Password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DD3D52A-8EF9-4355-9C86-0DDEF891D540}"/>
              </a:ext>
            </a:extLst>
          </p:cNvPr>
          <p:cNvSpPr/>
          <p:nvPr/>
        </p:nvSpPr>
        <p:spPr>
          <a:xfrm>
            <a:off x="7876735" y="6151422"/>
            <a:ext cx="4651716" cy="4814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PH" sz="2492" dirty="0">
                <a:solidFill>
                  <a:schemeClr val="bg1">
                    <a:lumMod val="65000"/>
                  </a:schemeClr>
                </a:solidFill>
              </a:rPr>
              <a:t>password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6E9C2F0-04BC-4DE5-BE22-465F6E81D285}"/>
              </a:ext>
            </a:extLst>
          </p:cNvPr>
          <p:cNvSpPr txBox="1"/>
          <p:nvPr/>
        </p:nvSpPr>
        <p:spPr>
          <a:xfrm>
            <a:off x="7826449" y="6731676"/>
            <a:ext cx="2149948" cy="475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92" b="1" dirty="0"/>
              <a:t>Phone number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867956C-5A84-4F44-92DF-27FDD7C55695}"/>
              </a:ext>
            </a:extLst>
          </p:cNvPr>
          <p:cNvSpPr/>
          <p:nvPr/>
        </p:nvSpPr>
        <p:spPr>
          <a:xfrm>
            <a:off x="7876735" y="7273008"/>
            <a:ext cx="4651716" cy="4814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PH" sz="2492" dirty="0">
                <a:solidFill>
                  <a:schemeClr val="bg1">
                    <a:lumMod val="65000"/>
                  </a:schemeClr>
                </a:solidFill>
              </a:rPr>
              <a:t>phone no.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EF6B236-51F0-4AB4-82BB-502DC30C37B2}"/>
              </a:ext>
            </a:extLst>
          </p:cNvPr>
          <p:cNvSpPr txBox="1"/>
          <p:nvPr/>
        </p:nvSpPr>
        <p:spPr>
          <a:xfrm>
            <a:off x="7826453" y="7918999"/>
            <a:ext cx="638123" cy="475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92" b="1" dirty="0"/>
              <a:t>Sex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CD4DBF6-EA40-45BE-B6BB-526F43B4B582}"/>
              </a:ext>
            </a:extLst>
          </p:cNvPr>
          <p:cNvSpPr/>
          <p:nvPr/>
        </p:nvSpPr>
        <p:spPr>
          <a:xfrm>
            <a:off x="7866748" y="8522003"/>
            <a:ext cx="356155" cy="3561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EC42299-E658-4C8A-930E-1A0834FE1AB9}"/>
              </a:ext>
            </a:extLst>
          </p:cNvPr>
          <p:cNvSpPr txBox="1"/>
          <p:nvPr/>
        </p:nvSpPr>
        <p:spPr>
          <a:xfrm>
            <a:off x="8223934" y="8426494"/>
            <a:ext cx="841897" cy="475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92" dirty="0"/>
              <a:t>Male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4C87FE3-5E20-4BF6-8B53-4CD20B57BD70}"/>
              </a:ext>
            </a:extLst>
          </p:cNvPr>
          <p:cNvSpPr/>
          <p:nvPr/>
        </p:nvSpPr>
        <p:spPr>
          <a:xfrm>
            <a:off x="9587331" y="8522003"/>
            <a:ext cx="356155" cy="3561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8B70504-CCEB-44E3-9E01-119CCCB04F47}"/>
              </a:ext>
            </a:extLst>
          </p:cNvPr>
          <p:cNvSpPr txBox="1"/>
          <p:nvPr/>
        </p:nvSpPr>
        <p:spPr>
          <a:xfrm>
            <a:off x="9953591" y="8426494"/>
            <a:ext cx="1125757" cy="475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92" dirty="0"/>
              <a:t>Female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3B8AD399-FBC6-4A40-8A9F-FF523B2EEC4D}"/>
              </a:ext>
            </a:extLst>
          </p:cNvPr>
          <p:cNvSpPr/>
          <p:nvPr/>
        </p:nvSpPr>
        <p:spPr>
          <a:xfrm>
            <a:off x="8990262" y="9169103"/>
            <a:ext cx="2324108" cy="604268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24" dirty="0"/>
              <a:t>Register</a:t>
            </a:r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432E519A-74BD-4DD9-920E-93B9DE299797}"/>
              </a:ext>
            </a:extLst>
          </p:cNvPr>
          <p:cNvSpPr/>
          <p:nvPr/>
        </p:nvSpPr>
        <p:spPr>
          <a:xfrm rot="16200000">
            <a:off x="2185178" y="10243770"/>
            <a:ext cx="393593" cy="304329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1B53A39-4263-4A2C-81AD-C252015B4B6C}"/>
              </a:ext>
            </a:extLst>
          </p:cNvPr>
          <p:cNvSpPr/>
          <p:nvPr/>
        </p:nvSpPr>
        <p:spPr>
          <a:xfrm>
            <a:off x="4320198" y="10199129"/>
            <a:ext cx="393593" cy="3935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730DD16-95BC-46A5-87D6-8CFD8CD7C0FA}"/>
              </a:ext>
            </a:extLst>
          </p:cNvPr>
          <p:cNvSpPr/>
          <p:nvPr/>
        </p:nvSpPr>
        <p:spPr>
          <a:xfrm>
            <a:off x="3230369" y="10218487"/>
            <a:ext cx="393593" cy="39359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6E25B372-7D73-4DD2-8B91-EEE4AEE7E2A9}"/>
              </a:ext>
            </a:extLst>
          </p:cNvPr>
          <p:cNvSpPr/>
          <p:nvPr/>
        </p:nvSpPr>
        <p:spPr>
          <a:xfrm rot="16200000">
            <a:off x="8896456" y="10282484"/>
            <a:ext cx="393593" cy="304329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D8CAD43-ABF3-4412-806E-82761C828F39}"/>
              </a:ext>
            </a:extLst>
          </p:cNvPr>
          <p:cNvSpPr/>
          <p:nvPr/>
        </p:nvSpPr>
        <p:spPr>
          <a:xfrm>
            <a:off x="11031485" y="10237844"/>
            <a:ext cx="393593" cy="3935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0324204-1F45-4EBC-B77F-B47540969C71}"/>
              </a:ext>
            </a:extLst>
          </p:cNvPr>
          <p:cNvSpPr/>
          <p:nvPr/>
        </p:nvSpPr>
        <p:spPr>
          <a:xfrm>
            <a:off x="9941656" y="10257202"/>
            <a:ext cx="393593" cy="39359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273F010-DE23-4418-844F-892D009A357D}"/>
              </a:ext>
            </a:extLst>
          </p:cNvPr>
          <p:cNvSpPr txBox="1"/>
          <p:nvPr/>
        </p:nvSpPr>
        <p:spPr>
          <a:xfrm>
            <a:off x="-5011656" y="4430507"/>
            <a:ext cx="3529428" cy="748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265" b="1" spc="533" dirty="0"/>
              <a:t>Welcome!!!</a:t>
            </a:r>
          </a:p>
        </p:txBody>
      </p:sp>
    </p:spTree>
    <p:extLst>
      <p:ext uri="{BB962C8B-B14F-4D97-AF65-F5344CB8AC3E}">
        <p14:creationId xmlns:p14="http://schemas.microsoft.com/office/powerpoint/2010/main" val="176738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C4475FE-7F30-4BE7-9815-66D969C06E1A}"/>
              </a:ext>
            </a:extLst>
          </p:cNvPr>
          <p:cNvSpPr/>
          <p:nvPr/>
        </p:nvSpPr>
        <p:spPr>
          <a:xfrm>
            <a:off x="286171" y="346929"/>
            <a:ext cx="6285657" cy="11498142"/>
          </a:xfrm>
          <a:custGeom>
            <a:avLst/>
            <a:gdLst>
              <a:gd name="connsiteX0" fmla="*/ 728167 w 3535680"/>
              <a:gd name="connsiteY0" fmla="*/ 255023 h 6467707"/>
              <a:gd name="connsiteX1" fmla="*/ 210073 w 3535680"/>
              <a:gd name="connsiteY1" fmla="*/ 773117 h 6467707"/>
              <a:gd name="connsiteX2" fmla="*/ 210073 w 3535680"/>
              <a:gd name="connsiteY2" fmla="*/ 5406208 h 6467707"/>
              <a:gd name="connsiteX3" fmla="*/ 728167 w 3535680"/>
              <a:gd name="connsiteY3" fmla="*/ 5924302 h 6467707"/>
              <a:gd name="connsiteX4" fmla="*/ 2800478 w 3535680"/>
              <a:gd name="connsiteY4" fmla="*/ 5924302 h 6467707"/>
              <a:gd name="connsiteX5" fmla="*/ 3318572 w 3535680"/>
              <a:gd name="connsiteY5" fmla="*/ 5406208 h 6467707"/>
              <a:gd name="connsiteX6" fmla="*/ 3318572 w 3535680"/>
              <a:gd name="connsiteY6" fmla="*/ 773117 h 6467707"/>
              <a:gd name="connsiteX7" fmla="*/ 2800478 w 3535680"/>
              <a:gd name="connsiteY7" fmla="*/ 255023 h 6467707"/>
              <a:gd name="connsiteX8" fmla="*/ 589292 w 3535680"/>
              <a:gd name="connsiteY8" fmla="*/ 0 h 6467707"/>
              <a:gd name="connsiteX9" fmla="*/ 2946388 w 3535680"/>
              <a:gd name="connsiteY9" fmla="*/ 0 h 6467707"/>
              <a:gd name="connsiteX10" fmla="*/ 3535680 w 3535680"/>
              <a:gd name="connsiteY10" fmla="*/ 589292 h 6467707"/>
              <a:gd name="connsiteX11" fmla="*/ 3535680 w 3535680"/>
              <a:gd name="connsiteY11" fmla="*/ 5878415 h 6467707"/>
              <a:gd name="connsiteX12" fmla="*/ 2946388 w 3535680"/>
              <a:gd name="connsiteY12" fmla="*/ 6467707 h 6467707"/>
              <a:gd name="connsiteX13" fmla="*/ 589292 w 3535680"/>
              <a:gd name="connsiteY13" fmla="*/ 6467707 h 6467707"/>
              <a:gd name="connsiteX14" fmla="*/ 0 w 3535680"/>
              <a:gd name="connsiteY14" fmla="*/ 5878415 h 6467707"/>
              <a:gd name="connsiteX15" fmla="*/ 0 w 3535680"/>
              <a:gd name="connsiteY15" fmla="*/ 589292 h 6467707"/>
              <a:gd name="connsiteX16" fmla="*/ 589292 w 3535680"/>
              <a:gd name="connsiteY16" fmla="*/ 0 h 6467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35680" h="6467707">
                <a:moveTo>
                  <a:pt x="728167" y="255023"/>
                </a:moveTo>
                <a:cubicBezTo>
                  <a:pt x="442032" y="255023"/>
                  <a:pt x="210073" y="486982"/>
                  <a:pt x="210073" y="773117"/>
                </a:cubicBezTo>
                <a:lnTo>
                  <a:pt x="210073" y="5406208"/>
                </a:lnTo>
                <a:cubicBezTo>
                  <a:pt x="210073" y="5692343"/>
                  <a:pt x="442032" y="5924302"/>
                  <a:pt x="728167" y="5924302"/>
                </a:cubicBezTo>
                <a:lnTo>
                  <a:pt x="2800478" y="5924302"/>
                </a:lnTo>
                <a:cubicBezTo>
                  <a:pt x="3086613" y="5924302"/>
                  <a:pt x="3318572" y="5692343"/>
                  <a:pt x="3318572" y="5406208"/>
                </a:cubicBezTo>
                <a:lnTo>
                  <a:pt x="3318572" y="773117"/>
                </a:lnTo>
                <a:cubicBezTo>
                  <a:pt x="3318572" y="486982"/>
                  <a:pt x="3086613" y="255023"/>
                  <a:pt x="2800478" y="255023"/>
                </a:cubicBezTo>
                <a:close/>
                <a:moveTo>
                  <a:pt x="589292" y="0"/>
                </a:moveTo>
                <a:lnTo>
                  <a:pt x="2946388" y="0"/>
                </a:lnTo>
                <a:cubicBezTo>
                  <a:pt x="3271845" y="0"/>
                  <a:pt x="3535680" y="263835"/>
                  <a:pt x="3535680" y="589292"/>
                </a:cubicBezTo>
                <a:lnTo>
                  <a:pt x="3535680" y="5878415"/>
                </a:lnTo>
                <a:cubicBezTo>
                  <a:pt x="3535680" y="6203872"/>
                  <a:pt x="3271845" y="6467707"/>
                  <a:pt x="2946388" y="6467707"/>
                </a:cubicBezTo>
                <a:lnTo>
                  <a:pt x="589292" y="6467707"/>
                </a:lnTo>
                <a:cubicBezTo>
                  <a:pt x="263835" y="6467707"/>
                  <a:pt x="0" y="6203872"/>
                  <a:pt x="0" y="5878415"/>
                </a:cubicBezTo>
                <a:lnTo>
                  <a:pt x="0" y="589292"/>
                </a:lnTo>
                <a:cubicBezTo>
                  <a:pt x="0" y="263835"/>
                  <a:pt x="263835" y="0"/>
                  <a:pt x="58929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24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85651EF2-BCC3-4652-8D37-B0C97A42BD8E}"/>
              </a:ext>
            </a:extLst>
          </p:cNvPr>
          <p:cNvSpPr/>
          <p:nvPr/>
        </p:nvSpPr>
        <p:spPr>
          <a:xfrm rot="16200000">
            <a:off x="2111607" y="10263126"/>
            <a:ext cx="393593" cy="304329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FCFA6D-BE00-4298-973C-EF4B5DB0B73D}"/>
              </a:ext>
            </a:extLst>
          </p:cNvPr>
          <p:cNvSpPr/>
          <p:nvPr/>
        </p:nvSpPr>
        <p:spPr>
          <a:xfrm>
            <a:off x="4246628" y="10218485"/>
            <a:ext cx="393593" cy="3935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EC5D895-DD70-45D1-885C-CDE8CEEA004E}"/>
              </a:ext>
            </a:extLst>
          </p:cNvPr>
          <p:cNvSpPr/>
          <p:nvPr/>
        </p:nvSpPr>
        <p:spPr>
          <a:xfrm>
            <a:off x="3156798" y="10237842"/>
            <a:ext cx="393593" cy="39359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7FBF9E-3068-43DD-B2BF-82D2270B8003}"/>
              </a:ext>
            </a:extLst>
          </p:cNvPr>
          <p:cNvSpPr txBox="1"/>
          <p:nvPr/>
        </p:nvSpPr>
        <p:spPr>
          <a:xfrm>
            <a:off x="2807087" y="1187194"/>
            <a:ext cx="25051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b="1" spc="-26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Greetings,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695B69-8687-4069-A273-D38427567FFD}"/>
              </a:ext>
            </a:extLst>
          </p:cNvPr>
          <p:cNvSpPr txBox="1"/>
          <p:nvPr/>
        </p:nvSpPr>
        <p:spPr>
          <a:xfrm>
            <a:off x="3550391" y="1935860"/>
            <a:ext cx="24491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b="1" spc="-26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John Doe!</a:t>
            </a:r>
          </a:p>
        </p:txBody>
      </p:sp>
      <p:sp>
        <p:nvSpPr>
          <p:cNvPr id="9" name="Rectangle: Rounded Corners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83DB61A-14FC-4C4F-A449-21AB17164BED}"/>
              </a:ext>
            </a:extLst>
          </p:cNvPr>
          <p:cNvSpPr/>
          <p:nvPr/>
        </p:nvSpPr>
        <p:spPr>
          <a:xfrm>
            <a:off x="1479614" y="3516850"/>
            <a:ext cx="3751385" cy="975362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Book now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C30C06-5971-4D80-8BBB-28066EA824B4}"/>
              </a:ext>
            </a:extLst>
          </p:cNvPr>
          <p:cNvCxnSpPr/>
          <p:nvPr/>
        </p:nvCxnSpPr>
        <p:spPr>
          <a:xfrm>
            <a:off x="992619" y="3071676"/>
            <a:ext cx="48727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hlinkClick r:id="rId2" action="ppaction://hlinksldjump"/>
            <a:extLst>
              <a:ext uri="{FF2B5EF4-FFF2-40B4-BE49-F238E27FC236}">
                <a16:creationId xmlns:a16="http://schemas.microsoft.com/office/drawing/2014/main" id="{93B65B80-046A-4D06-8921-DBB7B44DA0E2}"/>
              </a:ext>
            </a:extLst>
          </p:cNvPr>
          <p:cNvSpPr/>
          <p:nvPr/>
        </p:nvSpPr>
        <p:spPr>
          <a:xfrm>
            <a:off x="1468500" y="4792004"/>
            <a:ext cx="3751385" cy="975362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Check Ticket</a:t>
            </a:r>
          </a:p>
        </p:txBody>
      </p:sp>
      <p:sp>
        <p:nvSpPr>
          <p:cNvPr id="12" name="Rectangle: Rounded Corners 11">
            <a:hlinkClick r:id="rId3" action="ppaction://hlinksldjump"/>
            <a:extLst>
              <a:ext uri="{FF2B5EF4-FFF2-40B4-BE49-F238E27FC236}">
                <a16:creationId xmlns:a16="http://schemas.microsoft.com/office/drawing/2014/main" id="{3963E242-3726-42AC-A028-F9E106250B08}"/>
              </a:ext>
            </a:extLst>
          </p:cNvPr>
          <p:cNvSpPr/>
          <p:nvPr/>
        </p:nvSpPr>
        <p:spPr>
          <a:xfrm>
            <a:off x="1468500" y="6068027"/>
            <a:ext cx="3751385" cy="975362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History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E095D1B-8C15-41F4-A9A5-9D39FE030E7B}"/>
              </a:ext>
            </a:extLst>
          </p:cNvPr>
          <p:cNvSpPr/>
          <p:nvPr/>
        </p:nvSpPr>
        <p:spPr>
          <a:xfrm>
            <a:off x="1468500" y="7344049"/>
            <a:ext cx="3751385" cy="975362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 out</a:t>
            </a:r>
          </a:p>
        </p:txBody>
      </p:sp>
      <p:pic>
        <p:nvPicPr>
          <p:cNvPr id="14" name="Picture 13" descr="Related image">
            <a:extLst>
              <a:ext uri="{FF2B5EF4-FFF2-40B4-BE49-F238E27FC236}">
                <a16:creationId xmlns:a16="http://schemas.microsoft.com/office/drawing/2014/main" id="{4D1AF89F-BCB2-4DAB-9D4A-AAF63349C9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3" t="2566" r="1414" b="8632"/>
          <a:stretch/>
        </p:blipFill>
        <p:spPr bwMode="auto">
          <a:xfrm>
            <a:off x="999518" y="1187204"/>
            <a:ext cx="1600002" cy="1600002"/>
          </a:xfrm>
          <a:custGeom>
            <a:avLst/>
            <a:gdLst>
              <a:gd name="connsiteX0" fmla="*/ 1190478 w 2380956"/>
              <a:gd name="connsiteY0" fmla="*/ 0 h 2380956"/>
              <a:gd name="connsiteX1" fmla="*/ 1856086 w 2380956"/>
              <a:gd name="connsiteY1" fmla="*/ 203315 h 2380956"/>
              <a:gd name="connsiteX2" fmla="*/ 1927973 w 2380956"/>
              <a:gd name="connsiteY2" fmla="*/ 257071 h 2380956"/>
              <a:gd name="connsiteX3" fmla="*/ 2187526 w 2380956"/>
              <a:gd name="connsiteY3" fmla="*/ 257071 h 2380956"/>
              <a:gd name="connsiteX4" fmla="*/ 2187526 w 2380956"/>
              <a:gd name="connsiteY4" fmla="*/ 541142 h 2380956"/>
              <a:gd name="connsiteX5" fmla="*/ 2237272 w 2380956"/>
              <a:gd name="connsiteY5" fmla="*/ 623026 h 2380956"/>
              <a:gd name="connsiteX6" fmla="*/ 2380956 w 2380956"/>
              <a:gd name="connsiteY6" fmla="*/ 1190478 h 2380956"/>
              <a:gd name="connsiteX7" fmla="*/ 2237272 w 2380956"/>
              <a:gd name="connsiteY7" fmla="*/ 1757931 h 2380956"/>
              <a:gd name="connsiteX8" fmla="*/ 2187526 w 2380956"/>
              <a:gd name="connsiteY8" fmla="*/ 1839815 h 2380956"/>
              <a:gd name="connsiteX9" fmla="*/ 2187526 w 2380956"/>
              <a:gd name="connsiteY9" fmla="*/ 2123885 h 2380956"/>
              <a:gd name="connsiteX10" fmla="*/ 1927973 w 2380956"/>
              <a:gd name="connsiteY10" fmla="*/ 2123885 h 2380956"/>
              <a:gd name="connsiteX11" fmla="*/ 1856086 w 2380956"/>
              <a:gd name="connsiteY11" fmla="*/ 2177641 h 2380956"/>
              <a:gd name="connsiteX12" fmla="*/ 1190478 w 2380956"/>
              <a:gd name="connsiteY12" fmla="*/ 2380956 h 2380956"/>
              <a:gd name="connsiteX13" fmla="*/ 524871 w 2380956"/>
              <a:gd name="connsiteY13" fmla="*/ 2177641 h 2380956"/>
              <a:gd name="connsiteX14" fmla="*/ 452984 w 2380956"/>
              <a:gd name="connsiteY14" fmla="*/ 2123885 h 2380956"/>
              <a:gd name="connsiteX15" fmla="*/ 193430 w 2380956"/>
              <a:gd name="connsiteY15" fmla="*/ 2123885 h 2380956"/>
              <a:gd name="connsiteX16" fmla="*/ 193430 w 2380956"/>
              <a:gd name="connsiteY16" fmla="*/ 1839815 h 2380956"/>
              <a:gd name="connsiteX17" fmla="*/ 143684 w 2380956"/>
              <a:gd name="connsiteY17" fmla="*/ 1757931 h 2380956"/>
              <a:gd name="connsiteX18" fmla="*/ 0 w 2380956"/>
              <a:gd name="connsiteY18" fmla="*/ 1190478 h 2380956"/>
              <a:gd name="connsiteX19" fmla="*/ 143684 w 2380956"/>
              <a:gd name="connsiteY19" fmla="*/ 623026 h 2380956"/>
              <a:gd name="connsiteX20" fmla="*/ 193430 w 2380956"/>
              <a:gd name="connsiteY20" fmla="*/ 541142 h 2380956"/>
              <a:gd name="connsiteX21" fmla="*/ 193430 w 2380956"/>
              <a:gd name="connsiteY21" fmla="*/ 257071 h 2380956"/>
              <a:gd name="connsiteX22" fmla="*/ 452984 w 2380956"/>
              <a:gd name="connsiteY22" fmla="*/ 257071 h 2380956"/>
              <a:gd name="connsiteX23" fmla="*/ 524871 w 2380956"/>
              <a:gd name="connsiteY23" fmla="*/ 203315 h 2380956"/>
              <a:gd name="connsiteX24" fmla="*/ 1190478 w 2380956"/>
              <a:gd name="connsiteY24" fmla="*/ 0 h 238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380956" h="2380956">
                <a:moveTo>
                  <a:pt x="1190478" y="0"/>
                </a:moveTo>
                <a:cubicBezTo>
                  <a:pt x="1437034" y="0"/>
                  <a:pt x="1666084" y="74952"/>
                  <a:pt x="1856086" y="203315"/>
                </a:cubicBezTo>
                <a:lnTo>
                  <a:pt x="1927973" y="257071"/>
                </a:lnTo>
                <a:lnTo>
                  <a:pt x="2187526" y="257071"/>
                </a:lnTo>
                <a:lnTo>
                  <a:pt x="2187526" y="541142"/>
                </a:lnTo>
                <a:lnTo>
                  <a:pt x="2237272" y="623026"/>
                </a:lnTo>
                <a:cubicBezTo>
                  <a:pt x="2328906" y="791708"/>
                  <a:pt x="2380956" y="985015"/>
                  <a:pt x="2380956" y="1190478"/>
                </a:cubicBezTo>
                <a:cubicBezTo>
                  <a:pt x="2380956" y="1395942"/>
                  <a:pt x="2328906" y="1589248"/>
                  <a:pt x="2237272" y="1757931"/>
                </a:cubicBezTo>
                <a:lnTo>
                  <a:pt x="2187526" y="1839815"/>
                </a:lnTo>
                <a:lnTo>
                  <a:pt x="2187526" y="2123885"/>
                </a:lnTo>
                <a:lnTo>
                  <a:pt x="1927973" y="2123885"/>
                </a:lnTo>
                <a:lnTo>
                  <a:pt x="1856086" y="2177641"/>
                </a:lnTo>
                <a:cubicBezTo>
                  <a:pt x="1666084" y="2306004"/>
                  <a:pt x="1437034" y="2380956"/>
                  <a:pt x="1190478" y="2380956"/>
                </a:cubicBezTo>
                <a:cubicBezTo>
                  <a:pt x="943922" y="2380956"/>
                  <a:pt x="714872" y="2306004"/>
                  <a:pt x="524871" y="2177641"/>
                </a:cubicBezTo>
                <a:lnTo>
                  <a:pt x="452984" y="2123885"/>
                </a:lnTo>
                <a:lnTo>
                  <a:pt x="193430" y="2123885"/>
                </a:lnTo>
                <a:lnTo>
                  <a:pt x="193430" y="1839815"/>
                </a:lnTo>
                <a:lnTo>
                  <a:pt x="143684" y="1757931"/>
                </a:lnTo>
                <a:cubicBezTo>
                  <a:pt x="52050" y="1589248"/>
                  <a:pt x="0" y="1395942"/>
                  <a:pt x="0" y="1190478"/>
                </a:cubicBezTo>
                <a:cubicBezTo>
                  <a:pt x="0" y="985015"/>
                  <a:pt x="52050" y="791708"/>
                  <a:pt x="143684" y="623026"/>
                </a:cubicBezTo>
                <a:lnTo>
                  <a:pt x="193430" y="541142"/>
                </a:lnTo>
                <a:lnTo>
                  <a:pt x="193430" y="257071"/>
                </a:lnTo>
                <a:lnTo>
                  <a:pt x="452984" y="257071"/>
                </a:lnTo>
                <a:lnTo>
                  <a:pt x="524871" y="203315"/>
                </a:lnTo>
                <a:cubicBezTo>
                  <a:pt x="714872" y="74952"/>
                  <a:pt x="943922" y="0"/>
                  <a:pt x="1190478" y="0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2594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380A09E-45AE-42B9-A880-43B51342329E}"/>
              </a:ext>
            </a:extLst>
          </p:cNvPr>
          <p:cNvSpPr/>
          <p:nvPr/>
        </p:nvSpPr>
        <p:spPr>
          <a:xfrm>
            <a:off x="286172" y="346931"/>
            <a:ext cx="6285657" cy="11498142"/>
          </a:xfrm>
          <a:custGeom>
            <a:avLst/>
            <a:gdLst>
              <a:gd name="connsiteX0" fmla="*/ 728167 w 3535680"/>
              <a:gd name="connsiteY0" fmla="*/ 255023 h 6467707"/>
              <a:gd name="connsiteX1" fmla="*/ 210073 w 3535680"/>
              <a:gd name="connsiteY1" fmla="*/ 773117 h 6467707"/>
              <a:gd name="connsiteX2" fmla="*/ 210073 w 3535680"/>
              <a:gd name="connsiteY2" fmla="*/ 5406208 h 6467707"/>
              <a:gd name="connsiteX3" fmla="*/ 728167 w 3535680"/>
              <a:gd name="connsiteY3" fmla="*/ 5924302 h 6467707"/>
              <a:gd name="connsiteX4" fmla="*/ 2800478 w 3535680"/>
              <a:gd name="connsiteY4" fmla="*/ 5924302 h 6467707"/>
              <a:gd name="connsiteX5" fmla="*/ 3318572 w 3535680"/>
              <a:gd name="connsiteY5" fmla="*/ 5406208 h 6467707"/>
              <a:gd name="connsiteX6" fmla="*/ 3318572 w 3535680"/>
              <a:gd name="connsiteY6" fmla="*/ 773117 h 6467707"/>
              <a:gd name="connsiteX7" fmla="*/ 2800478 w 3535680"/>
              <a:gd name="connsiteY7" fmla="*/ 255023 h 6467707"/>
              <a:gd name="connsiteX8" fmla="*/ 589292 w 3535680"/>
              <a:gd name="connsiteY8" fmla="*/ 0 h 6467707"/>
              <a:gd name="connsiteX9" fmla="*/ 2946388 w 3535680"/>
              <a:gd name="connsiteY9" fmla="*/ 0 h 6467707"/>
              <a:gd name="connsiteX10" fmla="*/ 3535680 w 3535680"/>
              <a:gd name="connsiteY10" fmla="*/ 589292 h 6467707"/>
              <a:gd name="connsiteX11" fmla="*/ 3535680 w 3535680"/>
              <a:gd name="connsiteY11" fmla="*/ 5878415 h 6467707"/>
              <a:gd name="connsiteX12" fmla="*/ 2946388 w 3535680"/>
              <a:gd name="connsiteY12" fmla="*/ 6467707 h 6467707"/>
              <a:gd name="connsiteX13" fmla="*/ 589292 w 3535680"/>
              <a:gd name="connsiteY13" fmla="*/ 6467707 h 6467707"/>
              <a:gd name="connsiteX14" fmla="*/ 0 w 3535680"/>
              <a:gd name="connsiteY14" fmla="*/ 5878415 h 6467707"/>
              <a:gd name="connsiteX15" fmla="*/ 0 w 3535680"/>
              <a:gd name="connsiteY15" fmla="*/ 589292 h 6467707"/>
              <a:gd name="connsiteX16" fmla="*/ 589292 w 3535680"/>
              <a:gd name="connsiteY16" fmla="*/ 0 h 6467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35680" h="6467707">
                <a:moveTo>
                  <a:pt x="728167" y="255023"/>
                </a:moveTo>
                <a:cubicBezTo>
                  <a:pt x="442032" y="255023"/>
                  <a:pt x="210073" y="486982"/>
                  <a:pt x="210073" y="773117"/>
                </a:cubicBezTo>
                <a:lnTo>
                  <a:pt x="210073" y="5406208"/>
                </a:lnTo>
                <a:cubicBezTo>
                  <a:pt x="210073" y="5692343"/>
                  <a:pt x="442032" y="5924302"/>
                  <a:pt x="728167" y="5924302"/>
                </a:cubicBezTo>
                <a:lnTo>
                  <a:pt x="2800478" y="5924302"/>
                </a:lnTo>
                <a:cubicBezTo>
                  <a:pt x="3086613" y="5924302"/>
                  <a:pt x="3318572" y="5692343"/>
                  <a:pt x="3318572" y="5406208"/>
                </a:cubicBezTo>
                <a:lnTo>
                  <a:pt x="3318572" y="773117"/>
                </a:lnTo>
                <a:cubicBezTo>
                  <a:pt x="3318572" y="486982"/>
                  <a:pt x="3086613" y="255023"/>
                  <a:pt x="2800478" y="255023"/>
                </a:cubicBezTo>
                <a:close/>
                <a:moveTo>
                  <a:pt x="589292" y="0"/>
                </a:moveTo>
                <a:lnTo>
                  <a:pt x="2946388" y="0"/>
                </a:lnTo>
                <a:cubicBezTo>
                  <a:pt x="3271845" y="0"/>
                  <a:pt x="3535680" y="263835"/>
                  <a:pt x="3535680" y="589292"/>
                </a:cubicBezTo>
                <a:lnTo>
                  <a:pt x="3535680" y="5878415"/>
                </a:lnTo>
                <a:cubicBezTo>
                  <a:pt x="3535680" y="6203872"/>
                  <a:pt x="3271845" y="6467707"/>
                  <a:pt x="2946388" y="6467707"/>
                </a:cubicBezTo>
                <a:lnTo>
                  <a:pt x="589292" y="6467707"/>
                </a:lnTo>
                <a:cubicBezTo>
                  <a:pt x="263835" y="6467707"/>
                  <a:pt x="0" y="6203872"/>
                  <a:pt x="0" y="5878415"/>
                </a:cubicBezTo>
                <a:lnTo>
                  <a:pt x="0" y="589292"/>
                </a:lnTo>
                <a:cubicBezTo>
                  <a:pt x="0" y="263835"/>
                  <a:pt x="263835" y="0"/>
                  <a:pt x="58929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B69FA6D-A27E-41DE-8531-6814F005C946}"/>
              </a:ext>
            </a:extLst>
          </p:cNvPr>
          <p:cNvSpPr txBox="1"/>
          <p:nvPr/>
        </p:nvSpPr>
        <p:spPr>
          <a:xfrm>
            <a:off x="2534139" y="1671734"/>
            <a:ext cx="373389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500" b="1" spc="53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Book now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551FFE1-F565-4638-8342-33E42A9833AE}"/>
              </a:ext>
            </a:extLst>
          </p:cNvPr>
          <p:cNvCxnSpPr/>
          <p:nvPr/>
        </p:nvCxnSpPr>
        <p:spPr>
          <a:xfrm>
            <a:off x="990785" y="3071678"/>
            <a:ext cx="48727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BBF54C4-3FBD-4CF5-9397-6BE25930D469}"/>
              </a:ext>
            </a:extLst>
          </p:cNvPr>
          <p:cNvSpPr txBox="1"/>
          <p:nvPr/>
        </p:nvSpPr>
        <p:spPr>
          <a:xfrm>
            <a:off x="828080" y="3360199"/>
            <a:ext cx="332975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Your current location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70025E6-FB80-42C4-B0CC-E4C79C5964E9}"/>
              </a:ext>
            </a:extLst>
          </p:cNvPr>
          <p:cNvSpPr/>
          <p:nvPr/>
        </p:nvSpPr>
        <p:spPr>
          <a:xfrm>
            <a:off x="998657" y="3892420"/>
            <a:ext cx="4152804" cy="5245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PH" sz="2300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auto-generated station</a:t>
            </a:r>
          </a:p>
        </p:txBody>
      </p:sp>
      <p:pic>
        <p:nvPicPr>
          <p:cNvPr id="3074" name="Picture 2" descr="Image result for position pointer png">
            <a:extLst>
              <a:ext uri="{FF2B5EF4-FFF2-40B4-BE49-F238E27FC236}">
                <a16:creationId xmlns:a16="http://schemas.microsoft.com/office/drawing/2014/main" id="{F50C76AA-392F-4F0E-A4FA-F19A86744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525" y="3776985"/>
            <a:ext cx="415111" cy="64000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260BA007-7438-497C-81E8-7BF1FE23E3AA}"/>
              </a:ext>
            </a:extLst>
          </p:cNvPr>
          <p:cNvSpPr txBox="1"/>
          <p:nvPr/>
        </p:nvSpPr>
        <p:spPr>
          <a:xfrm>
            <a:off x="827942" y="4632752"/>
            <a:ext cx="36054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 your destination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99C575D-E593-403D-B725-15DFA34A793D}"/>
              </a:ext>
            </a:extLst>
          </p:cNvPr>
          <p:cNvSpPr/>
          <p:nvPr/>
        </p:nvSpPr>
        <p:spPr>
          <a:xfrm>
            <a:off x="990788" y="5169086"/>
            <a:ext cx="4651716" cy="4814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PH" sz="2300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A6EA4F47-C70D-4DB4-A8C5-BA7CB7C26A86}"/>
              </a:ext>
            </a:extLst>
          </p:cNvPr>
          <p:cNvSpPr/>
          <p:nvPr/>
        </p:nvSpPr>
        <p:spPr>
          <a:xfrm flipV="1">
            <a:off x="5151457" y="5237729"/>
            <a:ext cx="393593" cy="339305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F5795A9-C392-4A8F-9753-75891E81AE65}"/>
              </a:ext>
            </a:extLst>
          </p:cNvPr>
          <p:cNvSpPr txBox="1"/>
          <p:nvPr/>
        </p:nvSpPr>
        <p:spPr>
          <a:xfrm>
            <a:off x="827942" y="5769228"/>
            <a:ext cx="182453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Ticket type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AA7A8B-06D0-4042-9998-02653629CE0E}"/>
              </a:ext>
            </a:extLst>
          </p:cNvPr>
          <p:cNvSpPr/>
          <p:nvPr/>
        </p:nvSpPr>
        <p:spPr>
          <a:xfrm>
            <a:off x="1069819" y="6343067"/>
            <a:ext cx="391550" cy="391550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F26678D-8808-4501-BA93-6A3E308C6CA7}"/>
              </a:ext>
            </a:extLst>
          </p:cNvPr>
          <p:cNvSpPr txBox="1"/>
          <p:nvPr/>
        </p:nvSpPr>
        <p:spPr>
          <a:xfrm>
            <a:off x="1475839" y="6314523"/>
            <a:ext cx="63350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VIP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A7AF3D28-1A04-4EEA-BBD3-3FEEA6736C0B}"/>
              </a:ext>
            </a:extLst>
          </p:cNvPr>
          <p:cNvSpPr/>
          <p:nvPr/>
        </p:nvSpPr>
        <p:spPr>
          <a:xfrm>
            <a:off x="2615978" y="6340705"/>
            <a:ext cx="391550" cy="391550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84683BC-E2B2-4DF0-8ABD-88477370A18E}"/>
              </a:ext>
            </a:extLst>
          </p:cNvPr>
          <p:cNvSpPr txBox="1"/>
          <p:nvPr/>
        </p:nvSpPr>
        <p:spPr>
          <a:xfrm>
            <a:off x="2996440" y="6308958"/>
            <a:ext cx="142430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REGULAR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6384047-39C8-46F0-8E40-DC1F19DE2D7E}"/>
              </a:ext>
            </a:extLst>
          </p:cNvPr>
          <p:cNvSpPr txBox="1"/>
          <p:nvPr/>
        </p:nvSpPr>
        <p:spPr>
          <a:xfrm>
            <a:off x="827942" y="6850736"/>
            <a:ext cx="229582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 Amount: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D43EE38-A611-4D07-B3CF-B868B359E748}"/>
              </a:ext>
            </a:extLst>
          </p:cNvPr>
          <p:cNvSpPr txBox="1"/>
          <p:nvPr/>
        </p:nvSpPr>
        <p:spPr>
          <a:xfrm>
            <a:off x="3123421" y="6843012"/>
            <a:ext cx="158633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Php. 00.00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CF78E550-00BB-47C5-B28F-1BA766963395}"/>
              </a:ext>
            </a:extLst>
          </p:cNvPr>
          <p:cNvSpPr/>
          <p:nvPr/>
        </p:nvSpPr>
        <p:spPr>
          <a:xfrm>
            <a:off x="2154594" y="7962710"/>
            <a:ext cx="2324108" cy="604268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</a:t>
            </a:r>
          </a:p>
        </p:txBody>
      </p:sp>
      <p:pic>
        <p:nvPicPr>
          <p:cNvPr id="62" name="Picture 61" descr="Related image">
            <a:extLst>
              <a:ext uri="{FF2B5EF4-FFF2-40B4-BE49-F238E27FC236}">
                <a16:creationId xmlns:a16="http://schemas.microsoft.com/office/drawing/2014/main" id="{6E7D9CED-E658-431F-B23A-0713F215DF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3" t="2566" r="1414" b="8632"/>
          <a:stretch/>
        </p:blipFill>
        <p:spPr bwMode="auto">
          <a:xfrm>
            <a:off x="999518" y="1187204"/>
            <a:ext cx="1600002" cy="1600002"/>
          </a:xfrm>
          <a:custGeom>
            <a:avLst/>
            <a:gdLst>
              <a:gd name="connsiteX0" fmla="*/ 1190478 w 2380956"/>
              <a:gd name="connsiteY0" fmla="*/ 0 h 2380956"/>
              <a:gd name="connsiteX1" fmla="*/ 1856086 w 2380956"/>
              <a:gd name="connsiteY1" fmla="*/ 203315 h 2380956"/>
              <a:gd name="connsiteX2" fmla="*/ 1927973 w 2380956"/>
              <a:gd name="connsiteY2" fmla="*/ 257071 h 2380956"/>
              <a:gd name="connsiteX3" fmla="*/ 2187526 w 2380956"/>
              <a:gd name="connsiteY3" fmla="*/ 257071 h 2380956"/>
              <a:gd name="connsiteX4" fmla="*/ 2187526 w 2380956"/>
              <a:gd name="connsiteY4" fmla="*/ 541142 h 2380956"/>
              <a:gd name="connsiteX5" fmla="*/ 2237272 w 2380956"/>
              <a:gd name="connsiteY5" fmla="*/ 623026 h 2380956"/>
              <a:gd name="connsiteX6" fmla="*/ 2380956 w 2380956"/>
              <a:gd name="connsiteY6" fmla="*/ 1190478 h 2380956"/>
              <a:gd name="connsiteX7" fmla="*/ 2237272 w 2380956"/>
              <a:gd name="connsiteY7" fmla="*/ 1757931 h 2380956"/>
              <a:gd name="connsiteX8" fmla="*/ 2187526 w 2380956"/>
              <a:gd name="connsiteY8" fmla="*/ 1839815 h 2380956"/>
              <a:gd name="connsiteX9" fmla="*/ 2187526 w 2380956"/>
              <a:gd name="connsiteY9" fmla="*/ 2123885 h 2380956"/>
              <a:gd name="connsiteX10" fmla="*/ 1927973 w 2380956"/>
              <a:gd name="connsiteY10" fmla="*/ 2123885 h 2380956"/>
              <a:gd name="connsiteX11" fmla="*/ 1856086 w 2380956"/>
              <a:gd name="connsiteY11" fmla="*/ 2177641 h 2380956"/>
              <a:gd name="connsiteX12" fmla="*/ 1190478 w 2380956"/>
              <a:gd name="connsiteY12" fmla="*/ 2380956 h 2380956"/>
              <a:gd name="connsiteX13" fmla="*/ 524871 w 2380956"/>
              <a:gd name="connsiteY13" fmla="*/ 2177641 h 2380956"/>
              <a:gd name="connsiteX14" fmla="*/ 452984 w 2380956"/>
              <a:gd name="connsiteY14" fmla="*/ 2123885 h 2380956"/>
              <a:gd name="connsiteX15" fmla="*/ 193430 w 2380956"/>
              <a:gd name="connsiteY15" fmla="*/ 2123885 h 2380956"/>
              <a:gd name="connsiteX16" fmla="*/ 193430 w 2380956"/>
              <a:gd name="connsiteY16" fmla="*/ 1839815 h 2380956"/>
              <a:gd name="connsiteX17" fmla="*/ 143684 w 2380956"/>
              <a:gd name="connsiteY17" fmla="*/ 1757931 h 2380956"/>
              <a:gd name="connsiteX18" fmla="*/ 0 w 2380956"/>
              <a:gd name="connsiteY18" fmla="*/ 1190478 h 2380956"/>
              <a:gd name="connsiteX19" fmla="*/ 143684 w 2380956"/>
              <a:gd name="connsiteY19" fmla="*/ 623026 h 2380956"/>
              <a:gd name="connsiteX20" fmla="*/ 193430 w 2380956"/>
              <a:gd name="connsiteY20" fmla="*/ 541142 h 2380956"/>
              <a:gd name="connsiteX21" fmla="*/ 193430 w 2380956"/>
              <a:gd name="connsiteY21" fmla="*/ 257071 h 2380956"/>
              <a:gd name="connsiteX22" fmla="*/ 452984 w 2380956"/>
              <a:gd name="connsiteY22" fmla="*/ 257071 h 2380956"/>
              <a:gd name="connsiteX23" fmla="*/ 524871 w 2380956"/>
              <a:gd name="connsiteY23" fmla="*/ 203315 h 2380956"/>
              <a:gd name="connsiteX24" fmla="*/ 1190478 w 2380956"/>
              <a:gd name="connsiteY24" fmla="*/ 0 h 238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380956" h="2380956">
                <a:moveTo>
                  <a:pt x="1190478" y="0"/>
                </a:moveTo>
                <a:cubicBezTo>
                  <a:pt x="1437034" y="0"/>
                  <a:pt x="1666084" y="74952"/>
                  <a:pt x="1856086" y="203315"/>
                </a:cubicBezTo>
                <a:lnTo>
                  <a:pt x="1927973" y="257071"/>
                </a:lnTo>
                <a:lnTo>
                  <a:pt x="2187526" y="257071"/>
                </a:lnTo>
                <a:lnTo>
                  <a:pt x="2187526" y="541142"/>
                </a:lnTo>
                <a:lnTo>
                  <a:pt x="2237272" y="623026"/>
                </a:lnTo>
                <a:cubicBezTo>
                  <a:pt x="2328906" y="791708"/>
                  <a:pt x="2380956" y="985015"/>
                  <a:pt x="2380956" y="1190478"/>
                </a:cubicBezTo>
                <a:cubicBezTo>
                  <a:pt x="2380956" y="1395942"/>
                  <a:pt x="2328906" y="1589248"/>
                  <a:pt x="2237272" y="1757931"/>
                </a:cubicBezTo>
                <a:lnTo>
                  <a:pt x="2187526" y="1839815"/>
                </a:lnTo>
                <a:lnTo>
                  <a:pt x="2187526" y="2123885"/>
                </a:lnTo>
                <a:lnTo>
                  <a:pt x="1927973" y="2123885"/>
                </a:lnTo>
                <a:lnTo>
                  <a:pt x="1856086" y="2177641"/>
                </a:lnTo>
                <a:cubicBezTo>
                  <a:pt x="1666084" y="2306004"/>
                  <a:pt x="1437034" y="2380956"/>
                  <a:pt x="1190478" y="2380956"/>
                </a:cubicBezTo>
                <a:cubicBezTo>
                  <a:pt x="943922" y="2380956"/>
                  <a:pt x="714872" y="2306004"/>
                  <a:pt x="524871" y="2177641"/>
                </a:cubicBezTo>
                <a:lnTo>
                  <a:pt x="452984" y="2123885"/>
                </a:lnTo>
                <a:lnTo>
                  <a:pt x="193430" y="2123885"/>
                </a:lnTo>
                <a:lnTo>
                  <a:pt x="193430" y="1839815"/>
                </a:lnTo>
                <a:lnTo>
                  <a:pt x="143684" y="1757931"/>
                </a:lnTo>
                <a:cubicBezTo>
                  <a:pt x="52050" y="1589248"/>
                  <a:pt x="0" y="1395942"/>
                  <a:pt x="0" y="1190478"/>
                </a:cubicBezTo>
                <a:cubicBezTo>
                  <a:pt x="0" y="985015"/>
                  <a:pt x="52050" y="791708"/>
                  <a:pt x="143684" y="623026"/>
                </a:cubicBezTo>
                <a:lnTo>
                  <a:pt x="193430" y="541142"/>
                </a:lnTo>
                <a:lnTo>
                  <a:pt x="193430" y="257071"/>
                </a:lnTo>
                <a:lnTo>
                  <a:pt x="452984" y="257071"/>
                </a:lnTo>
                <a:lnTo>
                  <a:pt x="524871" y="203315"/>
                </a:lnTo>
                <a:cubicBezTo>
                  <a:pt x="714872" y="74952"/>
                  <a:pt x="943922" y="0"/>
                  <a:pt x="1190478" y="0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chemeClr val="tx1"/>
            </a:solidFill>
          </a:ln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66AD4A78-F462-4352-A674-32ACE859E107}"/>
              </a:ext>
            </a:extLst>
          </p:cNvPr>
          <p:cNvSpPr txBox="1"/>
          <p:nvPr/>
        </p:nvSpPr>
        <p:spPr>
          <a:xfrm>
            <a:off x="1046157" y="3931566"/>
            <a:ext cx="271978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300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Somewhere Station</a:t>
            </a: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7E95A526-A7EB-434A-9AB2-4EA8CE599DCA}"/>
              </a:ext>
            </a:extLst>
          </p:cNvPr>
          <p:cNvSpPr/>
          <p:nvPr/>
        </p:nvSpPr>
        <p:spPr>
          <a:xfrm rot="16200000">
            <a:off x="2111607" y="10263126"/>
            <a:ext cx="393593" cy="304329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0826C3-1F8F-4986-AA98-26FEA6E02B10}"/>
              </a:ext>
            </a:extLst>
          </p:cNvPr>
          <p:cNvSpPr/>
          <p:nvPr/>
        </p:nvSpPr>
        <p:spPr>
          <a:xfrm>
            <a:off x="4246628" y="10218485"/>
            <a:ext cx="393593" cy="3935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78B40D4-070D-47EC-9F1A-5504014DF5D0}"/>
              </a:ext>
            </a:extLst>
          </p:cNvPr>
          <p:cNvSpPr/>
          <p:nvPr/>
        </p:nvSpPr>
        <p:spPr>
          <a:xfrm>
            <a:off x="3156798" y="10237842"/>
            <a:ext cx="393593" cy="39359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55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473D8F17-48D7-42ED-96EA-05F498679E07}"/>
              </a:ext>
            </a:extLst>
          </p:cNvPr>
          <p:cNvSpPr/>
          <p:nvPr/>
        </p:nvSpPr>
        <p:spPr>
          <a:xfrm>
            <a:off x="286171" y="346929"/>
            <a:ext cx="6285657" cy="11498142"/>
          </a:xfrm>
          <a:custGeom>
            <a:avLst/>
            <a:gdLst>
              <a:gd name="connsiteX0" fmla="*/ 728167 w 3535680"/>
              <a:gd name="connsiteY0" fmla="*/ 255023 h 6467707"/>
              <a:gd name="connsiteX1" fmla="*/ 210073 w 3535680"/>
              <a:gd name="connsiteY1" fmla="*/ 773117 h 6467707"/>
              <a:gd name="connsiteX2" fmla="*/ 210073 w 3535680"/>
              <a:gd name="connsiteY2" fmla="*/ 5406208 h 6467707"/>
              <a:gd name="connsiteX3" fmla="*/ 728167 w 3535680"/>
              <a:gd name="connsiteY3" fmla="*/ 5924302 h 6467707"/>
              <a:gd name="connsiteX4" fmla="*/ 2800478 w 3535680"/>
              <a:gd name="connsiteY4" fmla="*/ 5924302 h 6467707"/>
              <a:gd name="connsiteX5" fmla="*/ 3318572 w 3535680"/>
              <a:gd name="connsiteY5" fmla="*/ 5406208 h 6467707"/>
              <a:gd name="connsiteX6" fmla="*/ 3318572 w 3535680"/>
              <a:gd name="connsiteY6" fmla="*/ 773117 h 6467707"/>
              <a:gd name="connsiteX7" fmla="*/ 2800478 w 3535680"/>
              <a:gd name="connsiteY7" fmla="*/ 255023 h 6467707"/>
              <a:gd name="connsiteX8" fmla="*/ 589292 w 3535680"/>
              <a:gd name="connsiteY8" fmla="*/ 0 h 6467707"/>
              <a:gd name="connsiteX9" fmla="*/ 2946388 w 3535680"/>
              <a:gd name="connsiteY9" fmla="*/ 0 h 6467707"/>
              <a:gd name="connsiteX10" fmla="*/ 3535680 w 3535680"/>
              <a:gd name="connsiteY10" fmla="*/ 589292 h 6467707"/>
              <a:gd name="connsiteX11" fmla="*/ 3535680 w 3535680"/>
              <a:gd name="connsiteY11" fmla="*/ 5878415 h 6467707"/>
              <a:gd name="connsiteX12" fmla="*/ 2946388 w 3535680"/>
              <a:gd name="connsiteY12" fmla="*/ 6467707 h 6467707"/>
              <a:gd name="connsiteX13" fmla="*/ 589292 w 3535680"/>
              <a:gd name="connsiteY13" fmla="*/ 6467707 h 6467707"/>
              <a:gd name="connsiteX14" fmla="*/ 0 w 3535680"/>
              <a:gd name="connsiteY14" fmla="*/ 5878415 h 6467707"/>
              <a:gd name="connsiteX15" fmla="*/ 0 w 3535680"/>
              <a:gd name="connsiteY15" fmla="*/ 589292 h 6467707"/>
              <a:gd name="connsiteX16" fmla="*/ 589292 w 3535680"/>
              <a:gd name="connsiteY16" fmla="*/ 0 h 6467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35680" h="6467707">
                <a:moveTo>
                  <a:pt x="728167" y="255023"/>
                </a:moveTo>
                <a:cubicBezTo>
                  <a:pt x="442032" y="255023"/>
                  <a:pt x="210073" y="486982"/>
                  <a:pt x="210073" y="773117"/>
                </a:cubicBezTo>
                <a:lnTo>
                  <a:pt x="210073" y="5406208"/>
                </a:lnTo>
                <a:cubicBezTo>
                  <a:pt x="210073" y="5692343"/>
                  <a:pt x="442032" y="5924302"/>
                  <a:pt x="728167" y="5924302"/>
                </a:cubicBezTo>
                <a:lnTo>
                  <a:pt x="2800478" y="5924302"/>
                </a:lnTo>
                <a:cubicBezTo>
                  <a:pt x="3086613" y="5924302"/>
                  <a:pt x="3318572" y="5692343"/>
                  <a:pt x="3318572" y="5406208"/>
                </a:cubicBezTo>
                <a:lnTo>
                  <a:pt x="3318572" y="773117"/>
                </a:lnTo>
                <a:cubicBezTo>
                  <a:pt x="3318572" y="486982"/>
                  <a:pt x="3086613" y="255023"/>
                  <a:pt x="2800478" y="255023"/>
                </a:cubicBezTo>
                <a:close/>
                <a:moveTo>
                  <a:pt x="589292" y="0"/>
                </a:moveTo>
                <a:lnTo>
                  <a:pt x="2946388" y="0"/>
                </a:lnTo>
                <a:cubicBezTo>
                  <a:pt x="3271845" y="0"/>
                  <a:pt x="3535680" y="263835"/>
                  <a:pt x="3535680" y="589292"/>
                </a:cubicBezTo>
                <a:lnTo>
                  <a:pt x="3535680" y="5878415"/>
                </a:lnTo>
                <a:cubicBezTo>
                  <a:pt x="3535680" y="6203872"/>
                  <a:pt x="3271845" y="6467707"/>
                  <a:pt x="2946388" y="6467707"/>
                </a:cubicBezTo>
                <a:lnTo>
                  <a:pt x="589292" y="6467707"/>
                </a:lnTo>
                <a:cubicBezTo>
                  <a:pt x="263835" y="6467707"/>
                  <a:pt x="0" y="6203872"/>
                  <a:pt x="0" y="5878415"/>
                </a:cubicBezTo>
                <a:lnTo>
                  <a:pt x="0" y="589292"/>
                </a:lnTo>
                <a:cubicBezTo>
                  <a:pt x="0" y="263835"/>
                  <a:pt x="263835" y="0"/>
                  <a:pt x="58929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 descr="Related image">
            <a:extLst>
              <a:ext uri="{FF2B5EF4-FFF2-40B4-BE49-F238E27FC236}">
                <a16:creationId xmlns:a16="http://schemas.microsoft.com/office/drawing/2014/main" id="{72713789-D15B-4AD7-A35F-E0A364061D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3" t="2566" r="1414" b="8632"/>
          <a:stretch/>
        </p:blipFill>
        <p:spPr bwMode="auto">
          <a:xfrm>
            <a:off x="999518" y="1187204"/>
            <a:ext cx="1600002" cy="1600002"/>
          </a:xfrm>
          <a:custGeom>
            <a:avLst/>
            <a:gdLst>
              <a:gd name="connsiteX0" fmla="*/ 1190478 w 2380956"/>
              <a:gd name="connsiteY0" fmla="*/ 0 h 2380956"/>
              <a:gd name="connsiteX1" fmla="*/ 1856086 w 2380956"/>
              <a:gd name="connsiteY1" fmla="*/ 203315 h 2380956"/>
              <a:gd name="connsiteX2" fmla="*/ 1927973 w 2380956"/>
              <a:gd name="connsiteY2" fmla="*/ 257071 h 2380956"/>
              <a:gd name="connsiteX3" fmla="*/ 2187526 w 2380956"/>
              <a:gd name="connsiteY3" fmla="*/ 257071 h 2380956"/>
              <a:gd name="connsiteX4" fmla="*/ 2187526 w 2380956"/>
              <a:gd name="connsiteY4" fmla="*/ 541142 h 2380956"/>
              <a:gd name="connsiteX5" fmla="*/ 2237272 w 2380956"/>
              <a:gd name="connsiteY5" fmla="*/ 623026 h 2380956"/>
              <a:gd name="connsiteX6" fmla="*/ 2380956 w 2380956"/>
              <a:gd name="connsiteY6" fmla="*/ 1190478 h 2380956"/>
              <a:gd name="connsiteX7" fmla="*/ 2237272 w 2380956"/>
              <a:gd name="connsiteY7" fmla="*/ 1757931 h 2380956"/>
              <a:gd name="connsiteX8" fmla="*/ 2187526 w 2380956"/>
              <a:gd name="connsiteY8" fmla="*/ 1839815 h 2380956"/>
              <a:gd name="connsiteX9" fmla="*/ 2187526 w 2380956"/>
              <a:gd name="connsiteY9" fmla="*/ 2123885 h 2380956"/>
              <a:gd name="connsiteX10" fmla="*/ 1927973 w 2380956"/>
              <a:gd name="connsiteY10" fmla="*/ 2123885 h 2380956"/>
              <a:gd name="connsiteX11" fmla="*/ 1856086 w 2380956"/>
              <a:gd name="connsiteY11" fmla="*/ 2177641 h 2380956"/>
              <a:gd name="connsiteX12" fmla="*/ 1190478 w 2380956"/>
              <a:gd name="connsiteY12" fmla="*/ 2380956 h 2380956"/>
              <a:gd name="connsiteX13" fmla="*/ 524871 w 2380956"/>
              <a:gd name="connsiteY13" fmla="*/ 2177641 h 2380956"/>
              <a:gd name="connsiteX14" fmla="*/ 452984 w 2380956"/>
              <a:gd name="connsiteY14" fmla="*/ 2123885 h 2380956"/>
              <a:gd name="connsiteX15" fmla="*/ 193430 w 2380956"/>
              <a:gd name="connsiteY15" fmla="*/ 2123885 h 2380956"/>
              <a:gd name="connsiteX16" fmla="*/ 193430 w 2380956"/>
              <a:gd name="connsiteY16" fmla="*/ 1839815 h 2380956"/>
              <a:gd name="connsiteX17" fmla="*/ 143684 w 2380956"/>
              <a:gd name="connsiteY17" fmla="*/ 1757931 h 2380956"/>
              <a:gd name="connsiteX18" fmla="*/ 0 w 2380956"/>
              <a:gd name="connsiteY18" fmla="*/ 1190478 h 2380956"/>
              <a:gd name="connsiteX19" fmla="*/ 143684 w 2380956"/>
              <a:gd name="connsiteY19" fmla="*/ 623026 h 2380956"/>
              <a:gd name="connsiteX20" fmla="*/ 193430 w 2380956"/>
              <a:gd name="connsiteY20" fmla="*/ 541142 h 2380956"/>
              <a:gd name="connsiteX21" fmla="*/ 193430 w 2380956"/>
              <a:gd name="connsiteY21" fmla="*/ 257071 h 2380956"/>
              <a:gd name="connsiteX22" fmla="*/ 452984 w 2380956"/>
              <a:gd name="connsiteY22" fmla="*/ 257071 h 2380956"/>
              <a:gd name="connsiteX23" fmla="*/ 524871 w 2380956"/>
              <a:gd name="connsiteY23" fmla="*/ 203315 h 2380956"/>
              <a:gd name="connsiteX24" fmla="*/ 1190478 w 2380956"/>
              <a:gd name="connsiteY24" fmla="*/ 0 h 238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380956" h="2380956">
                <a:moveTo>
                  <a:pt x="1190478" y="0"/>
                </a:moveTo>
                <a:cubicBezTo>
                  <a:pt x="1437034" y="0"/>
                  <a:pt x="1666084" y="74952"/>
                  <a:pt x="1856086" y="203315"/>
                </a:cubicBezTo>
                <a:lnTo>
                  <a:pt x="1927973" y="257071"/>
                </a:lnTo>
                <a:lnTo>
                  <a:pt x="2187526" y="257071"/>
                </a:lnTo>
                <a:lnTo>
                  <a:pt x="2187526" y="541142"/>
                </a:lnTo>
                <a:lnTo>
                  <a:pt x="2237272" y="623026"/>
                </a:lnTo>
                <a:cubicBezTo>
                  <a:pt x="2328906" y="791708"/>
                  <a:pt x="2380956" y="985015"/>
                  <a:pt x="2380956" y="1190478"/>
                </a:cubicBezTo>
                <a:cubicBezTo>
                  <a:pt x="2380956" y="1395942"/>
                  <a:pt x="2328906" y="1589248"/>
                  <a:pt x="2237272" y="1757931"/>
                </a:cubicBezTo>
                <a:lnTo>
                  <a:pt x="2187526" y="1839815"/>
                </a:lnTo>
                <a:lnTo>
                  <a:pt x="2187526" y="2123885"/>
                </a:lnTo>
                <a:lnTo>
                  <a:pt x="1927973" y="2123885"/>
                </a:lnTo>
                <a:lnTo>
                  <a:pt x="1856086" y="2177641"/>
                </a:lnTo>
                <a:cubicBezTo>
                  <a:pt x="1666084" y="2306004"/>
                  <a:pt x="1437034" y="2380956"/>
                  <a:pt x="1190478" y="2380956"/>
                </a:cubicBezTo>
                <a:cubicBezTo>
                  <a:pt x="943922" y="2380956"/>
                  <a:pt x="714872" y="2306004"/>
                  <a:pt x="524871" y="2177641"/>
                </a:cubicBezTo>
                <a:lnTo>
                  <a:pt x="452984" y="2123885"/>
                </a:lnTo>
                <a:lnTo>
                  <a:pt x="193430" y="2123885"/>
                </a:lnTo>
                <a:lnTo>
                  <a:pt x="193430" y="1839815"/>
                </a:lnTo>
                <a:lnTo>
                  <a:pt x="143684" y="1757931"/>
                </a:lnTo>
                <a:cubicBezTo>
                  <a:pt x="52050" y="1589248"/>
                  <a:pt x="0" y="1395942"/>
                  <a:pt x="0" y="1190478"/>
                </a:cubicBezTo>
                <a:cubicBezTo>
                  <a:pt x="0" y="985015"/>
                  <a:pt x="52050" y="791708"/>
                  <a:pt x="143684" y="623026"/>
                </a:cubicBezTo>
                <a:lnTo>
                  <a:pt x="193430" y="541142"/>
                </a:lnTo>
                <a:lnTo>
                  <a:pt x="193430" y="257071"/>
                </a:lnTo>
                <a:lnTo>
                  <a:pt x="452984" y="257071"/>
                </a:lnTo>
                <a:lnTo>
                  <a:pt x="524871" y="203315"/>
                </a:lnTo>
                <a:cubicBezTo>
                  <a:pt x="714872" y="74952"/>
                  <a:pt x="943922" y="0"/>
                  <a:pt x="1190478" y="0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DAB05C-2735-48B0-82B0-675CDB7258AE}"/>
              </a:ext>
            </a:extLst>
          </p:cNvPr>
          <p:cNvSpPr txBox="1"/>
          <p:nvPr/>
        </p:nvSpPr>
        <p:spPr>
          <a:xfrm>
            <a:off x="2441224" y="1411969"/>
            <a:ext cx="37338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4000" b="1" spc="53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</a:t>
            </a:r>
          </a:p>
          <a:p>
            <a:pPr algn="ctr"/>
            <a:r>
              <a:rPr lang="en-PH" sz="4000" b="1" spc="53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Schedule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407E10-7878-49CB-931F-C116A39F4D98}"/>
              </a:ext>
            </a:extLst>
          </p:cNvPr>
          <p:cNvCxnSpPr/>
          <p:nvPr/>
        </p:nvCxnSpPr>
        <p:spPr>
          <a:xfrm>
            <a:off x="978758" y="3071685"/>
            <a:ext cx="48727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F0BE4D4-9D18-455A-98D6-197503F2631A}"/>
              </a:ext>
            </a:extLst>
          </p:cNvPr>
          <p:cNvSpPr txBox="1"/>
          <p:nvPr/>
        </p:nvSpPr>
        <p:spPr>
          <a:xfrm>
            <a:off x="811022" y="3243282"/>
            <a:ext cx="153920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 No.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707302-FFD5-42B4-9FF3-1AB0D78A267B}"/>
              </a:ext>
            </a:extLst>
          </p:cNvPr>
          <p:cNvCxnSpPr>
            <a:cxnSpLocks/>
          </p:cNvCxnSpPr>
          <p:nvPr/>
        </p:nvCxnSpPr>
        <p:spPr>
          <a:xfrm flipV="1">
            <a:off x="2343793" y="3214131"/>
            <a:ext cx="0" cy="53528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B02B818-A930-4DCE-BC22-C216EDEBD875}"/>
              </a:ext>
            </a:extLst>
          </p:cNvPr>
          <p:cNvCxnSpPr/>
          <p:nvPr/>
        </p:nvCxnSpPr>
        <p:spPr>
          <a:xfrm>
            <a:off x="999517" y="8769623"/>
            <a:ext cx="48727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222B211-D67D-4368-B0C0-BD8AED86E5E0}"/>
              </a:ext>
            </a:extLst>
          </p:cNvPr>
          <p:cNvSpPr/>
          <p:nvPr/>
        </p:nvSpPr>
        <p:spPr>
          <a:xfrm>
            <a:off x="2266955" y="9031834"/>
            <a:ext cx="2324108" cy="604268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04914C-03AA-41E0-BBB6-BBAEB7DF1D8A}"/>
              </a:ext>
            </a:extLst>
          </p:cNvPr>
          <p:cNvSpPr txBox="1"/>
          <p:nvPr/>
        </p:nvSpPr>
        <p:spPr>
          <a:xfrm>
            <a:off x="1243038" y="3788672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A2451B-CFC3-4C02-8CBA-00DE7038CFBE}"/>
              </a:ext>
            </a:extLst>
          </p:cNvPr>
          <p:cNvSpPr txBox="1"/>
          <p:nvPr/>
        </p:nvSpPr>
        <p:spPr>
          <a:xfrm>
            <a:off x="1249904" y="4507429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1A084E-FFA7-43C2-A1B5-73CEBCFE6CA0}"/>
              </a:ext>
            </a:extLst>
          </p:cNvPr>
          <p:cNvSpPr txBox="1"/>
          <p:nvPr/>
        </p:nvSpPr>
        <p:spPr>
          <a:xfrm>
            <a:off x="1243038" y="5228402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68F3C4-C9D3-477F-B1D4-689FA03C3BB0}"/>
              </a:ext>
            </a:extLst>
          </p:cNvPr>
          <p:cNvSpPr txBox="1"/>
          <p:nvPr/>
        </p:nvSpPr>
        <p:spPr>
          <a:xfrm>
            <a:off x="1243317" y="5947159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468069-58A4-4E9C-B661-FCB2855D6E92}"/>
              </a:ext>
            </a:extLst>
          </p:cNvPr>
          <p:cNvSpPr txBox="1"/>
          <p:nvPr/>
        </p:nvSpPr>
        <p:spPr>
          <a:xfrm>
            <a:off x="2348858" y="3241516"/>
            <a:ext cx="198163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Arrival Time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C77919-A2CA-4F73-A0E1-E51CCBAF6682}"/>
              </a:ext>
            </a:extLst>
          </p:cNvPr>
          <p:cNvSpPr txBox="1"/>
          <p:nvPr/>
        </p:nvSpPr>
        <p:spPr>
          <a:xfrm>
            <a:off x="2785494" y="3769863"/>
            <a:ext cx="1242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6:00 am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B986FD-BD46-47B4-93A0-5845E3E12D1F}"/>
              </a:ext>
            </a:extLst>
          </p:cNvPr>
          <p:cNvSpPr txBox="1"/>
          <p:nvPr/>
        </p:nvSpPr>
        <p:spPr>
          <a:xfrm>
            <a:off x="2807684" y="4518428"/>
            <a:ext cx="1242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7:15 am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D5606D-9CCC-4826-B4CD-50987C5325E0}"/>
              </a:ext>
            </a:extLst>
          </p:cNvPr>
          <p:cNvSpPr txBox="1"/>
          <p:nvPr/>
        </p:nvSpPr>
        <p:spPr>
          <a:xfrm>
            <a:off x="2763837" y="5241783"/>
            <a:ext cx="1317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7: 45 am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756B84-1142-48CE-B0EE-A8B51523BD70}"/>
              </a:ext>
            </a:extLst>
          </p:cNvPr>
          <p:cNvSpPr txBox="1"/>
          <p:nvPr/>
        </p:nvSpPr>
        <p:spPr>
          <a:xfrm>
            <a:off x="2769085" y="5947159"/>
            <a:ext cx="1242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8:18 am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4D6474C-FB79-4289-BAB6-F69FEA3D1D9F}"/>
              </a:ext>
            </a:extLst>
          </p:cNvPr>
          <p:cNvCxnSpPr>
            <a:cxnSpLocks/>
          </p:cNvCxnSpPr>
          <p:nvPr/>
        </p:nvCxnSpPr>
        <p:spPr>
          <a:xfrm flipV="1">
            <a:off x="4504959" y="3241516"/>
            <a:ext cx="0" cy="53528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B4FF0F1-8CB3-4AD3-AF17-A6389E9F2C7E}"/>
              </a:ext>
            </a:extLst>
          </p:cNvPr>
          <p:cNvSpPr txBox="1"/>
          <p:nvPr/>
        </p:nvSpPr>
        <p:spPr>
          <a:xfrm>
            <a:off x="4766203" y="3233450"/>
            <a:ext cx="108876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8301506-D69D-4BCF-AD2F-926F008F3313}"/>
              </a:ext>
            </a:extLst>
          </p:cNvPr>
          <p:cNvSpPr/>
          <p:nvPr/>
        </p:nvSpPr>
        <p:spPr>
          <a:xfrm>
            <a:off x="5114809" y="3855599"/>
            <a:ext cx="391550" cy="391550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F8B8F90-6296-4120-A578-07EF0B574BD8}"/>
              </a:ext>
            </a:extLst>
          </p:cNvPr>
          <p:cNvSpPr/>
          <p:nvPr/>
        </p:nvSpPr>
        <p:spPr>
          <a:xfrm>
            <a:off x="5106883" y="4564497"/>
            <a:ext cx="391550" cy="391550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2864804-5E49-44AC-885F-11BF5697D415}"/>
              </a:ext>
            </a:extLst>
          </p:cNvPr>
          <p:cNvSpPr/>
          <p:nvPr/>
        </p:nvSpPr>
        <p:spPr>
          <a:xfrm>
            <a:off x="5106883" y="5328372"/>
            <a:ext cx="391550" cy="391550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3A2F015-83D9-414D-A540-26BF4BD6B84F}"/>
              </a:ext>
            </a:extLst>
          </p:cNvPr>
          <p:cNvSpPr/>
          <p:nvPr/>
        </p:nvSpPr>
        <p:spPr>
          <a:xfrm>
            <a:off x="5106883" y="6027185"/>
            <a:ext cx="391550" cy="391550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84688198-3AA4-474A-9E86-CE03377B669F}"/>
              </a:ext>
            </a:extLst>
          </p:cNvPr>
          <p:cNvSpPr/>
          <p:nvPr/>
        </p:nvSpPr>
        <p:spPr>
          <a:xfrm rot="16200000">
            <a:off x="2111607" y="10263126"/>
            <a:ext cx="393593" cy="304329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A2986E-EA36-439E-9775-BCCA9114A859}"/>
              </a:ext>
            </a:extLst>
          </p:cNvPr>
          <p:cNvSpPr/>
          <p:nvPr/>
        </p:nvSpPr>
        <p:spPr>
          <a:xfrm>
            <a:off x="4246628" y="10218485"/>
            <a:ext cx="393593" cy="3935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98D70F6-76FA-4A64-89D1-F2882825E6CA}"/>
              </a:ext>
            </a:extLst>
          </p:cNvPr>
          <p:cNvSpPr/>
          <p:nvPr/>
        </p:nvSpPr>
        <p:spPr>
          <a:xfrm>
            <a:off x="3156798" y="10237842"/>
            <a:ext cx="393593" cy="39359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16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E16254B-9449-4394-ABB8-2FFD7957C4B5}"/>
              </a:ext>
            </a:extLst>
          </p:cNvPr>
          <p:cNvSpPr/>
          <p:nvPr/>
        </p:nvSpPr>
        <p:spPr>
          <a:xfrm>
            <a:off x="286171" y="346929"/>
            <a:ext cx="6285657" cy="11498142"/>
          </a:xfrm>
          <a:custGeom>
            <a:avLst/>
            <a:gdLst>
              <a:gd name="connsiteX0" fmla="*/ 728167 w 3535680"/>
              <a:gd name="connsiteY0" fmla="*/ 255023 h 6467707"/>
              <a:gd name="connsiteX1" fmla="*/ 210073 w 3535680"/>
              <a:gd name="connsiteY1" fmla="*/ 773117 h 6467707"/>
              <a:gd name="connsiteX2" fmla="*/ 210073 w 3535680"/>
              <a:gd name="connsiteY2" fmla="*/ 5406208 h 6467707"/>
              <a:gd name="connsiteX3" fmla="*/ 728167 w 3535680"/>
              <a:gd name="connsiteY3" fmla="*/ 5924302 h 6467707"/>
              <a:gd name="connsiteX4" fmla="*/ 2800478 w 3535680"/>
              <a:gd name="connsiteY4" fmla="*/ 5924302 h 6467707"/>
              <a:gd name="connsiteX5" fmla="*/ 3318572 w 3535680"/>
              <a:gd name="connsiteY5" fmla="*/ 5406208 h 6467707"/>
              <a:gd name="connsiteX6" fmla="*/ 3318572 w 3535680"/>
              <a:gd name="connsiteY6" fmla="*/ 773117 h 6467707"/>
              <a:gd name="connsiteX7" fmla="*/ 2800478 w 3535680"/>
              <a:gd name="connsiteY7" fmla="*/ 255023 h 6467707"/>
              <a:gd name="connsiteX8" fmla="*/ 589292 w 3535680"/>
              <a:gd name="connsiteY8" fmla="*/ 0 h 6467707"/>
              <a:gd name="connsiteX9" fmla="*/ 2946388 w 3535680"/>
              <a:gd name="connsiteY9" fmla="*/ 0 h 6467707"/>
              <a:gd name="connsiteX10" fmla="*/ 3535680 w 3535680"/>
              <a:gd name="connsiteY10" fmla="*/ 589292 h 6467707"/>
              <a:gd name="connsiteX11" fmla="*/ 3535680 w 3535680"/>
              <a:gd name="connsiteY11" fmla="*/ 5878415 h 6467707"/>
              <a:gd name="connsiteX12" fmla="*/ 2946388 w 3535680"/>
              <a:gd name="connsiteY12" fmla="*/ 6467707 h 6467707"/>
              <a:gd name="connsiteX13" fmla="*/ 589292 w 3535680"/>
              <a:gd name="connsiteY13" fmla="*/ 6467707 h 6467707"/>
              <a:gd name="connsiteX14" fmla="*/ 0 w 3535680"/>
              <a:gd name="connsiteY14" fmla="*/ 5878415 h 6467707"/>
              <a:gd name="connsiteX15" fmla="*/ 0 w 3535680"/>
              <a:gd name="connsiteY15" fmla="*/ 589292 h 6467707"/>
              <a:gd name="connsiteX16" fmla="*/ 589292 w 3535680"/>
              <a:gd name="connsiteY16" fmla="*/ 0 h 6467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35680" h="6467707">
                <a:moveTo>
                  <a:pt x="728167" y="255023"/>
                </a:moveTo>
                <a:cubicBezTo>
                  <a:pt x="442032" y="255023"/>
                  <a:pt x="210073" y="486982"/>
                  <a:pt x="210073" y="773117"/>
                </a:cubicBezTo>
                <a:lnTo>
                  <a:pt x="210073" y="5406208"/>
                </a:lnTo>
                <a:cubicBezTo>
                  <a:pt x="210073" y="5692343"/>
                  <a:pt x="442032" y="5924302"/>
                  <a:pt x="728167" y="5924302"/>
                </a:cubicBezTo>
                <a:lnTo>
                  <a:pt x="2800478" y="5924302"/>
                </a:lnTo>
                <a:cubicBezTo>
                  <a:pt x="3086613" y="5924302"/>
                  <a:pt x="3318572" y="5692343"/>
                  <a:pt x="3318572" y="5406208"/>
                </a:cubicBezTo>
                <a:lnTo>
                  <a:pt x="3318572" y="773117"/>
                </a:lnTo>
                <a:cubicBezTo>
                  <a:pt x="3318572" y="486982"/>
                  <a:pt x="3086613" y="255023"/>
                  <a:pt x="2800478" y="255023"/>
                </a:cubicBezTo>
                <a:close/>
                <a:moveTo>
                  <a:pt x="589292" y="0"/>
                </a:moveTo>
                <a:lnTo>
                  <a:pt x="2946388" y="0"/>
                </a:lnTo>
                <a:cubicBezTo>
                  <a:pt x="3271845" y="0"/>
                  <a:pt x="3535680" y="263835"/>
                  <a:pt x="3535680" y="589292"/>
                </a:cubicBezTo>
                <a:lnTo>
                  <a:pt x="3535680" y="5878415"/>
                </a:lnTo>
                <a:cubicBezTo>
                  <a:pt x="3535680" y="6203872"/>
                  <a:pt x="3271845" y="6467707"/>
                  <a:pt x="2946388" y="6467707"/>
                </a:cubicBezTo>
                <a:lnTo>
                  <a:pt x="589292" y="6467707"/>
                </a:lnTo>
                <a:cubicBezTo>
                  <a:pt x="263835" y="6467707"/>
                  <a:pt x="0" y="6203872"/>
                  <a:pt x="0" y="5878415"/>
                </a:cubicBezTo>
                <a:lnTo>
                  <a:pt x="0" y="589292"/>
                </a:lnTo>
                <a:cubicBezTo>
                  <a:pt x="0" y="263835"/>
                  <a:pt x="263835" y="0"/>
                  <a:pt x="58929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24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48B50BEA-6BFE-42E1-9748-5C212257AA15}"/>
              </a:ext>
            </a:extLst>
          </p:cNvPr>
          <p:cNvSpPr/>
          <p:nvPr/>
        </p:nvSpPr>
        <p:spPr>
          <a:xfrm rot="16200000">
            <a:off x="2111607" y="10263126"/>
            <a:ext cx="393593" cy="304329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83B88E-C0F0-4B59-AD90-91FFE74683DA}"/>
              </a:ext>
            </a:extLst>
          </p:cNvPr>
          <p:cNvSpPr/>
          <p:nvPr/>
        </p:nvSpPr>
        <p:spPr>
          <a:xfrm>
            <a:off x="4246628" y="10218485"/>
            <a:ext cx="393593" cy="3935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0781189-672A-4353-BF82-CDCF1ED2B5CE}"/>
              </a:ext>
            </a:extLst>
          </p:cNvPr>
          <p:cNvSpPr/>
          <p:nvPr/>
        </p:nvSpPr>
        <p:spPr>
          <a:xfrm>
            <a:off x="3156798" y="10237842"/>
            <a:ext cx="393593" cy="39359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875D44-BF2E-4E1E-87F3-701650DD48D3}"/>
              </a:ext>
            </a:extLst>
          </p:cNvPr>
          <p:cNvCxnSpPr/>
          <p:nvPr/>
        </p:nvCxnSpPr>
        <p:spPr>
          <a:xfrm>
            <a:off x="992619" y="3071676"/>
            <a:ext cx="48727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AD6F899-8B9B-45B8-976C-11F92C4541CC}"/>
              </a:ext>
            </a:extLst>
          </p:cNvPr>
          <p:cNvSpPr txBox="1"/>
          <p:nvPr/>
        </p:nvSpPr>
        <p:spPr>
          <a:xfrm>
            <a:off x="2576477" y="1248532"/>
            <a:ext cx="37338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000" b="1" spc="53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Upcoming Train Schedule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3116B4-8B5C-4D56-940F-9E1C1EB6F288}"/>
              </a:ext>
            </a:extLst>
          </p:cNvPr>
          <p:cNvSpPr txBox="1"/>
          <p:nvPr/>
        </p:nvSpPr>
        <p:spPr>
          <a:xfrm>
            <a:off x="1386634" y="3233441"/>
            <a:ext cx="153920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 No.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7AAE00-7CBE-4E22-823B-5CFC014F86C3}"/>
              </a:ext>
            </a:extLst>
          </p:cNvPr>
          <p:cNvCxnSpPr>
            <a:cxnSpLocks/>
          </p:cNvCxnSpPr>
          <p:nvPr/>
        </p:nvCxnSpPr>
        <p:spPr>
          <a:xfrm flipV="1">
            <a:off x="3353595" y="3313543"/>
            <a:ext cx="0" cy="53528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8D50F66-ED9B-4AF0-A243-0AA7FC645157}"/>
              </a:ext>
            </a:extLst>
          </p:cNvPr>
          <p:cNvSpPr txBox="1"/>
          <p:nvPr/>
        </p:nvSpPr>
        <p:spPr>
          <a:xfrm>
            <a:off x="3654637" y="3240617"/>
            <a:ext cx="198163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Arrival 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7D7FE8-6F35-4CF5-8AEB-F9C5AA0CC0B4}"/>
              </a:ext>
            </a:extLst>
          </p:cNvPr>
          <p:cNvSpPr txBox="1"/>
          <p:nvPr/>
        </p:nvSpPr>
        <p:spPr>
          <a:xfrm>
            <a:off x="1813464" y="3715132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388310-2292-4BA9-B63B-5B76117ACEF6}"/>
              </a:ext>
            </a:extLst>
          </p:cNvPr>
          <p:cNvSpPr txBox="1"/>
          <p:nvPr/>
        </p:nvSpPr>
        <p:spPr>
          <a:xfrm>
            <a:off x="1813464" y="4564487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85FAB8-1D6A-4D32-879F-8373A880EA9C}"/>
              </a:ext>
            </a:extLst>
          </p:cNvPr>
          <p:cNvSpPr txBox="1"/>
          <p:nvPr/>
        </p:nvSpPr>
        <p:spPr>
          <a:xfrm>
            <a:off x="1813464" y="5505120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35DEA6-B3FE-4428-8CED-832804962FBC}"/>
              </a:ext>
            </a:extLst>
          </p:cNvPr>
          <p:cNvSpPr txBox="1"/>
          <p:nvPr/>
        </p:nvSpPr>
        <p:spPr>
          <a:xfrm>
            <a:off x="1674850" y="6350327"/>
            <a:ext cx="952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149D5C-E738-49C3-BF4F-86D2177A3AD6}"/>
              </a:ext>
            </a:extLst>
          </p:cNvPr>
          <p:cNvSpPr txBox="1"/>
          <p:nvPr/>
        </p:nvSpPr>
        <p:spPr>
          <a:xfrm>
            <a:off x="4018905" y="3720890"/>
            <a:ext cx="1242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6:00 am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98050C-BD19-4C88-85B8-631464CD3525}"/>
              </a:ext>
            </a:extLst>
          </p:cNvPr>
          <p:cNvSpPr txBox="1"/>
          <p:nvPr/>
        </p:nvSpPr>
        <p:spPr>
          <a:xfrm>
            <a:off x="4016900" y="4566901"/>
            <a:ext cx="1242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7:15 am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BD9FDA-333C-479E-8B02-5C1FBC73E97D}"/>
              </a:ext>
            </a:extLst>
          </p:cNvPr>
          <p:cNvSpPr txBox="1"/>
          <p:nvPr/>
        </p:nvSpPr>
        <p:spPr>
          <a:xfrm>
            <a:off x="3945407" y="5465111"/>
            <a:ext cx="1317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7: 45 am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BA6E21-B808-45B0-AD73-EB43E9FA0C35}"/>
              </a:ext>
            </a:extLst>
          </p:cNvPr>
          <p:cNvSpPr txBox="1"/>
          <p:nvPr/>
        </p:nvSpPr>
        <p:spPr>
          <a:xfrm>
            <a:off x="3972449" y="6285178"/>
            <a:ext cx="1242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8:18 am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42E0D3-CDF7-4807-A3A7-3FDD9ACA9ADE}"/>
              </a:ext>
            </a:extLst>
          </p:cNvPr>
          <p:cNvCxnSpPr/>
          <p:nvPr/>
        </p:nvCxnSpPr>
        <p:spPr>
          <a:xfrm>
            <a:off x="992619" y="8781827"/>
            <a:ext cx="48727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CB8C6D8-79EA-40E3-A98F-F9DE9F363B1A}"/>
              </a:ext>
            </a:extLst>
          </p:cNvPr>
          <p:cNvSpPr/>
          <p:nvPr/>
        </p:nvSpPr>
        <p:spPr>
          <a:xfrm>
            <a:off x="2191543" y="9062785"/>
            <a:ext cx="2324108" cy="604268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</a:t>
            </a:r>
          </a:p>
        </p:txBody>
      </p:sp>
      <p:pic>
        <p:nvPicPr>
          <p:cNvPr id="22" name="Picture 21" descr="Related image">
            <a:extLst>
              <a:ext uri="{FF2B5EF4-FFF2-40B4-BE49-F238E27FC236}">
                <a16:creationId xmlns:a16="http://schemas.microsoft.com/office/drawing/2014/main" id="{49A32BBD-4533-4269-A646-2C4425D1BA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3" t="2566" r="1414" b="8632"/>
          <a:stretch/>
        </p:blipFill>
        <p:spPr bwMode="auto">
          <a:xfrm>
            <a:off x="999518" y="1187204"/>
            <a:ext cx="1600002" cy="1600002"/>
          </a:xfrm>
          <a:custGeom>
            <a:avLst/>
            <a:gdLst>
              <a:gd name="connsiteX0" fmla="*/ 1190478 w 2380956"/>
              <a:gd name="connsiteY0" fmla="*/ 0 h 2380956"/>
              <a:gd name="connsiteX1" fmla="*/ 1856086 w 2380956"/>
              <a:gd name="connsiteY1" fmla="*/ 203315 h 2380956"/>
              <a:gd name="connsiteX2" fmla="*/ 1927973 w 2380956"/>
              <a:gd name="connsiteY2" fmla="*/ 257071 h 2380956"/>
              <a:gd name="connsiteX3" fmla="*/ 2187526 w 2380956"/>
              <a:gd name="connsiteY3" fmla="*/ 257071 h 2380956"/>
              <a:gd name="connsiteX4" fmla="*/ 2187526 w 2380956"/>
              <a:gd name="connsiteY4" fmla="*/ 541142 h 2380956"/>
              <a:gd name="connsiteX5" fmla="*/ 2237272 w 2380956"/>
              <a:gd name="connsiteY5" fmla="*/ 623026 h 2380956"/>
              <a:gd name="connsiteX6" fmla="*/ 2380956 w 2380956"/>
              <a:gd name="connsiteY6" fmla="*/ 1190478 h 2380956"/>
              <a:gd name="connsiteX7" fmla="*/ 2237272 w 2380956"/>
              <a:gd name="connsiteY7" fmla="*/ 1757931 h 2380956"/>
              <a:gd name="connsiteX8" fmla="*/ 2187526 w 2380956"/>
              <a:gd name="connsiteY8" fmla="*/ 1839815 h 2380956"/>
              <a:gd name="connsiteX9" fmla="*/ 2187526 w 2380956"/>
              <a:gd name="connsiteY9" fmla="*/ 2123885 h 2380956"/>
              <a:gd name="connsiteX10" fmla="*/ 1927973 w 2380956"/>
              <a:gd name="connsiteY10" fmla="*/ 2123885 h 2380956"/>
              <a:gd name="connsiteX11" fmla="*/ 1856086 w 2380956"/>
              <a:gd name="connsiteY11" fmla="*/ 2177641 h 2380956"/>
              <a:gd name="connsiteX12" fmla="*/ 1190478 w 2380956"/>
              <a:gd name="connsiteY12" fmla="*/ 2380956 h 2380956"/>
              <a:gd name="connsiteX13" fmla="*/ 524871 w 2380956"/>
              <a:gd name="connsiteY13" fmla="*/ 2177641 h 2380956"/>
              <a:gd name="connsiteX14" fmla="*/ 452984 w 2380956"/>
              <a:gd name="connsiteY14" fmla="*/ 2123885 h 2380956"/>
              <a:gd name="connsiteX15" fmla="*/ 193430 w 2380956"/>
              <a:gd name="connsiteY15" fmla="*/ 2123885 h 2380956"/>
              <a:gd name="connsiteX16" fmla="*/ 193430 w 2380956"/>
              <a:gd name="connsiteY16" fmla="*/ 1839815 h 2380956"/>
              <a:gd name="connsiteX17" fmla="*/ 143684 w 2380956"/>
              <a:gd name="connsiteY17" fmla="*/ 1757931 h 2380956"/>
              <a:gd name="connsiteX18" fmla="*/ 0 w 2380956"/>
              <a:gd name="connsiteY18" fmla="*/ 1190478 h 2380956"/>
              <a:gd name="connsiteX19" fmla="*/ 143684 w 2380956"/>
              <a:gd name="connsiteY19" fmla="*/ 623026 h 2380956"/>
              <a:gd name="connsiteX20" fmla="*/ 193430 w 2380956"/>
              <a:gd name="connsiteY20" fmla="*/ 541142 h 2380956"/>
              <a:gd name="connsiteX21" fmla="*/ 193430 w 2380956"/>
              <a:gd name="connsiteY21" fmla="*/ 257071 h 2380956"/>
              <a:gd name="connsiteX22" fmla="*/ 452984 w 2380956"/>
              <a:gd name="connsiteY22" fmla="*/ 257071 h 2380956"/>
              <a:gd name="connsiteX23" fmla="*/ 524871 w 2380956"/>
              <a:gd name="connsiteY23" fmla="*/ 203315 h 2380956"/>
              <a:gd name="connsiteX24" fmla="*/ 1190478 w 2380956"/>
              <a:gd name="connsiteY24" fmla="*/ 0 h 238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380956" h="2380956">
                <a:moveTo>
                  <a:pt x="1190478" y="0"/>
                </a:moveTo>
                <a:cubicBezTo>
                  <a:pt x="1437034" y="0"/>
                  <a:pt x="1666084" y="74952"/>
                  <a:pt x="1856086" y="203315"/>
                </a:cubicBezTo>
                <a:lnTo>
                  <a:pt x="1927973" y="257071"/>
                </a:lnTo>
                <a:lnTo>
                  <a:pt x="2187526" y="257071"/>
                </a:lnTo>
                <a:lnTo>
                  <a:pt x="2187526" y="541142"/>
                </a:lnTo>
                <a:lnTo>
                  <a:pt x="2237272" y="623026"/>
                </a:lnTo>
                <a:cubicBezTo>
                  <a:pt x="2328906" y="791708"/>
                  <a:pt x="2380956" y="985015"/>
                  <a:pt x="2380956" y="1190478"/>
                </a:cubicBezTo>
                <a:cubicBezTo>
                  <a:pt x="2380956" y="1395942"/>
                  <a:pt x="2328906" y="1589248"/>
                  <a:pt x="2237272" y="1757931"/>
                </a:cubicBezTo>
                <a:lnTo>
                  <a:pt x="2187526" y="1839815"/>
                </a:lnTo>
                <a:lnTo>
                  <a:pt x="2187526" y="2123885"/>
                </a:lnTo>
                <a:lnTo>
                  <a:pt x="1927973" y="2123885"/>
                </a:lnTo>
                <a:lnTo>
                  <a:pt x="1856086" y="2177641"/>
                </a:lnTo>
                <a:cubicBezTo>
                  <a:pt x="1666084" y="2306004"/>
                  <a:pt x="1437034" y="2380956"/>
                  <a:pt x="1190478" y="2380956"/>
                </a:cubicBezTo>
                <a:cubicBezTo>
                  <a:pt x="943922" y="2380956"/>
                  <a:pt x="714872" y="2306004"/>
                  <a:pt x="524871" y="2177641"/>
                </a:cubicBezTo>
                <a:lnTo>
                  <a:pt x="452984" y="2123885"/>
                </a:lnTo>
                <a:lnTo>
                  <a:pt x="193430" y="2123885"/>
                </a:lnTo>
                <a:lnTo>
                  <a:pt x="193430" y="1839815"/>
                </a:lnTo>
                <a:lnTo>
                  <a:pt x="143684" y="1757931"/>
                </a:lnTo>
                <a:cubicBezTo>
                  <a:pt x="52050" y="1589248"/>
                  <a:pt x="0" y="1395942"/>
                  <a:pt x="0" y="1190478"/>
                </a:cubicBezTo>
                <a:cubicBezTo>
                  <a:pt x="0" y="985015"/>
                  <a:pt x="52050" y="791708"/>
                  <a:pt x="143684" y="623026"/>
                </a:cubicBezTo>
                <a:lnTo>
                  <a:pt x="193430" y="541142"/>
                </a:lnTo>
                <a:lnTo>
                  <a:pt x="193430" y="257071"/>
                </a:lnTo>
                <a:lnTo>
                  <a:pt x="452984" y="257071"/>
                </a:lnTo>
                <a:lnTo>
                  <a:pt x="524871" y="203315"/>
                </a:lnTo>
                <a:cubicBezTo>
                  <a:pt x="714872" y="74952"/>
                  <a:pt x="943922" y="0"/>
                  <a:pt x="1190478" y="0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7806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293</TotalTime>
  <Words>255</Words>
  <Application>Microsoft Office PowerPoint</Application>
  <PresentationFormat>Widescreen</PresentationFormat>
  <Paragraphs>127</Paragraphs>
  <Slides>16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Patricia Dorothy Manalang</dc:creator>
  <cp:lastModifiedBy>Patricia Dorothy Manalang</cp:lastModifiedBy>
  <cp:revision>32</cp:revision>
  <dcterms:created xsi:type="dcterms:W3CDTF">2019-09-10T14:16:07Z</dcterms:created>
  <dcterms:modified xsi:type="dcterms:W3CDTF">2019-09-13T02:49:43Z</dcterms:modified>
</cp:coreProperties>
</file>