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C37E1-A7B8-40F0-AC04-B22CA48EB0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500D74-B351-466D-BEAA-F6B35ABF9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C4182-801A-4FB8-A9A9-0F536F528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A35DF-AEDA-4A63-BC9B-8F4603539B4C}" type="datetimeFigureOut">
              <a:rPr lang="en-PH" smtClean="0"/>
              <a:t>19/09/2019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B8712-A26E-47A9-A277-63E8DFF33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496D8-E1A0-4474-AF11-64EA8614A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8EC-6A94-4CA7-B710-FEF3932DF93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69201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9F625-7261-4AA6-884A-D07D04CD1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9D738D-1638-4512-95C4-DF27BDE38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A4103-8F96-4117-AC22-E880EC4BB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A35DF-AEDA-4A63-BC9B-8F4603539B4C}" type="datetimeFigureOut">
              <a:rPr lang="en-PH" smtClean="0"/>
              <a:t>19/09/2019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1D69E-AAC8-4B81-9971-ED40BA538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8620A-0BBE-4028-81D6-F2C723C78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8EC-6A94-4CA7-B710-FEF3932DF93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09848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8EE519-6341-4A56-8041-B0A72A31F6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5FEA4F-0729-410E-8309-9F54381F8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18282-8BE2-48E5-A5D1-6785C237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A35DF-AEDA-4A63-BC9B-8F4603539B4C}" type="datetimeFigureOut">
              <a:rPr lang="en-PH" smtClean="0"/>
              <a:t>19/09/2019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953A8-28BD-492D-8554-C4408D1B3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0DA4B-77A7-44F6-8642-3F55AF75F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8EC-6A94-4CA7-B710-FEF3932DF93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0983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91F9B-1127-4E1F-81EB-026DF0A6A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E6E21-A2DE-46F0-A329-9475658C9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CEA8B-5783-404A-94EC-8B069342B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A35DF-AEDA-4A63-BC9B-8F4603539B4C}" type="datetimeFigureOut">
              <a:rPr lang="en-PH" smtClean="0"/>
              <a:t>19/09/2019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75462-5A2E-4445-8964-91B939851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36D20-58F7-4B65-9251-99FDD54F8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8EC-6A94-4CA7-B710-FEF3932DF93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58745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98EDA-C89C-49EF-BC00-19C4D95F2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1CCFA-364E-4A24-BFEE-0D1575502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554D2-5537-4DE7-A505-164FB38EE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A35DF-AEDA-4A63-BC9B-8F4603539B4C}" type="datetimeFigureOut">
              <a:rPr lang="en-PH" smtClean="0"/>
              <a:t>19/09/2019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3518C-6701-4995-8587-C1331A3E4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E1610-3EDA-4E66-9E1D-079E4E3DA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8EC-6A94-4CA7-B710-FEF3932DF93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14706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F95AB-070A-4F54-8A65-5A46CD733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46E6E-84A8-45C7-AA6C-F5130AC8E1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902734-1EE6-485D-8B62-E9E0C8C15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1C2AA-D042-4AEB-BD4E-AF50B9DD4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A35DF-AEDA-4A63-BC9B-8F4603539B4C}" type="datetimeFigureOut">
              <a:rPr lang="en-PH" smtClean="0"/>
              <a:t>19/09/2019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9F2B77-3F4F-44F3-8DF5-3D6FBF6F0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9E409F-F0AC-40D3-9444-92F939720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8EC-6A94-4CA7-B710-FEF3932DF93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34147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64F43-6BF7-445C-84DB-63C182222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30C07-7584-46B9-B9C7-1160A5DC0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2435ED-A37F-4A15-9BE5-1089854F8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E8B194-4689-4F7B-96C7-53FF9AC3DD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6E67EF-C516-4BEB-ACD9-4D9A21D5F6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C52829-C17A-4D3C-A91C-C8AD65745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A35DF-AEDA-4A63-BC9B-8F4603539B4C}" type="datetimeFigureOut">
              <a:rPr lang="en-PH" smtClean="0"/>
              <a:t>19/09/2019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4EF185-9F50-4C3B-A933-DDE9081CB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344533-0CD8-4622-B0A2-FD5902D9C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8EC-6A94-4CA7-B710-FEF3932DF93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50234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2DD70-1507-4FD7-B0CF-33DC45784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5D335A-D9A1-471D-8E33-9D299F3F7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A35DF-AEDA-4A63-BC9B-8F4603539B4C}" type="datetimeFigureOut">
              <a:rPr lang="en-PH" smtClean="0"/>
              <a:t>19/09/2019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F5008A-C53F-43D0-863A-E6E0A9652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C319F3-2580-4DD3-A957-887903566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8EC-6A94-4CA7-B710-FEF3932DF93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08465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668A5F-7A0B-4400-AFEB-8B7410433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A35DF-AEDA-4A63-BC9B-8F4603539B4C}" type="datetimeFigureOut">
              <a:rPr lang="en-PH" smtClean="0"/>
              <a:t>19/09/2019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960DE1-D9DE-4A32-8747-6ADD12D24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85C2E-26AA-4E70-A928-D189A4851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8EC-6A94-4CA7-B710-FEF3932DF93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2040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181F7-B755-47CF-8545-7D3DBBE8A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463AB-AA4A-48B0-87F5-D093FEB19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2FF1C1-927F-45DD-A8AA-224F0EFB2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ABB4A-187C-4B9B-948B-710F8B4B0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A35DF-AEDA-4A63-BC9B-8F4603539B4C}" type="datetimeFigureOut">
              <a:rPr lang="en-PH" smtClean="0"/>
              <a:t>19/09/2019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CB507-90C7-4FF7-90A2-45102DF83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BF6B3-46BC-4B01-AB28-B86B42030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8EC-6A94-4CA7-B710-FEF3932DF93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71541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631C1-8192-4F07-8345-3FF81FADB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68F536-9579-4434-916A-411E17887D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C1E043-992F-4CB4-8075-2852A6CF9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BB5C4-65CB-43F2-8D56-1E68F174D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A35DF-AEDA-4A63-BC9B-8F4603539B4C}" type="datetimeFigureOut">
              <a:rPr lang="en-PH" smtClean="0"/>
              <a:t>19/09/2019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83C76-B5DA-4690-AB27-97F0242FE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A5601-ED39-499C-8F1F-72DF0C740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8EC-6A94-4CA7-B710-FEF3932DF93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03479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ECD647-16B7-4A25-9E2D-3F83DBAE1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8F117-EABF-4461-A5C9-D4D318BA4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A01F8-DF92-4B6B-A0E3-4302F3407B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A35DF-AEDA-4A63-BC9B-8F4603539B4C}" type="datetimeFigureOut">
              <a:rPr lang="en-PH" smtClean="0"/>
              <a:t>19/09/2019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64D4F-AE53-4738-BBC2-4F3F81523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CF67D-B894-4FE2-8785-0B05DCA35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728EC-6A94-4CA7-B710-FEF3932DF93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7291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youtu.be/S0CxBlK46j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Static-PrototypeVer.1.pptx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B63AA9D2-CFCA-48C8-8157-4A91EA476921}"/>
              </a:ext>
            </a:extLst>
          </p:cNvPr>
          <p:cNvSpPr/>
          <p:nvPr/>
        </p:nvSpPr>
        <p:spPr>
          <a:xfrm>
            <a:off x="7900851" y="-1"/>
            <a:ext cx="8582297" cy="5750139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ED35AD54-418D-435D-80AE-6554A8713831}"/>
              </a:ext>
            </a:extLst>
          </p:cNvPr>
          <p:cNvSpPr/>
          <p:nvPr/>
        </p:nvSpPr>
        <p:spPr>
          <a:xfrm>
            <a:off x="-1556148" y="-2875070"/>
            <a:ext cx="8582297" cy="5750139"/>
          </a:xfrm>
          <a:prstGeom prst="flowChartDecision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0F5F873F-9B30-400D-8626-4B262BDFDE58}"/>
              </a:ext>
            </a:extLst>
          </p:cNvPr>
          <p:cNvSpPr/>
          <p:nvPr/>
        </p:nvSpPr>
        <p:spPr>
          <a:xfrm>
            <a:off x="-4291149" y="1107861"/>
            <a:ext cx="8582297" cy="5750139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CCD69D96-2573-4012-9FF8-DCCA2BEE6163}"/>
              </a:ext>
            </a:extLst>
          </p:cNvPr>
          <p:cNvSpPr/>
          <p:nvPr/>
        </p:nvSpPr>
        <p:spPr>
          <a:xfrm>
            <a:off x="5145843" y="3962246"/>
            <a:ext cx="8582297" cy="5750139"/>
          </a:xfrm>
          <a:prstGeom prst="flowChartDecision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C33F46DC-B890-4811-BBE9-78215639A0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43" t="10667" r="24571" b="35047"/>
          <a:stretch/>
        </p:blipFill>
        <p:spPr>
          <a:xfrm>
            <a:off x="4391840" y="574613"/>
            <a:ext cx="3408317" cy="3408317"/>
          </a:xfrm>
          <a:prstGeom prst="rect">
            <a:avLst/>
          </a:prstGeom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4324A9A-D5A8-4A37-A7D4-66692F3ACD1E}"/>
              </a:ext>
            </a:extLst>
          </p:cNvPr>
          <p:cNvSpPr txBox="1"/>
          <p:nvPr/>
        </p:nvSpPr>
        <p:spPr>
          <a:xfrm>
            <a:off x="2056270" y="3429000"/>
            <a:ext cx="807945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spc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Need Finding Presentation</a:t>
            </a:r>
            <a:endParaRPr lang="en-PH" sz="3500" b="1" spc="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16FC84-FE8B-49A5-B568-4164E1DFA8CA}"/>
              </a:ext>
            </a:extLst>
          </p:cNvPr>
          <p:cNvSpPr txBox="1"/>
          <p:nvPr/>
        </p:nvSpPr>
        <p:spPr>
          <a:xfrm>
            <a:off x="4791795" y="4059942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pc="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Manalang || Timo</a:t>
            </a:r>
            <a:endParaRPr lang="en-PH" spc="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499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B63AA9D2-CFCA-48C8-8157-4A91EA476921}"/>
              </a:ext>
            </a:extLst>
          </p:cNvPr>
          <p:cNvSpPr/>
          <p:nvPr/>
        </p:nvSpPr>
        <p:spPr>
          <a:xfrm>
            <a:off x="3021444" y="1369047"/>
            <a:ext cx="6149112" cy="4119905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288BD6B3-28B7-4690-AB8F-4F76A3AF3B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43" t="10667" r="24571" b="35047"/>
          <a:stretch/>
        </p:blipFill>
        <p:spPr>
          <a:xfrm>
            <a:off x="-17507" y="5778000"/>
            <a:ext cx="1080000" cy="1080000"/>
          </a:xfrm>
          <a:prstGeom prst="rect">
            <a:avLst/>
          </a:prstGeom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C884DCF-9706-4084-A9E8-9AD582D95878}"/>
              </a:ext>
            </a:extLst>
          </p:cNvPr>
          <p:cNvSpPr txBox="1"/>
          <p:nvPr/>
        </p:nvSpPr>
        <p:spPr>
          <a:xfrm>
            <a:off x="4524095" y="2998112"/>
            <a:ext cx="314380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spc="-1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 needs</a:t>
            </a:r>
            <a:endParaRPr lang="en-PH" sz="5000" spc="-1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Flowchart: Decision 16">
            <a:extLst>
              <a:ext uri="{FF2B5EF4-FFF2-40B4-BE49-F238E27FC236}">
                <a16:creationId xmlns:a16="http://schemas.microsoft.com/office/drawing/2014/main" id="{1C50D2D5-73C2-4167-B092-FA85449D8E33}"/>
              </a:ext>
            </a:extLst>
          </p:cNvPr>
          <p:cNvSpPr/>
          <p:nvPr/>
        </p:nvSpPr>
        <p:spPr>
          <a:xfrm>
            <a:off x="2348639" y="146954"/>
            <a:ext cx="3648034" cy="2444183"/>
          </a:xfrm>
          <a:prstGeom prst="flowChartDecision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Commuters needs a way to ride the train worry free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18" name="Flowchart: Decision 17">
            <a:extLst>
              <a:ext uri="{FF2B5EF4-FFF2-40B4-BE49-F238E27FC236}">
                <a16:creationId xmlns:a16="http://schemas.microsoft.com/office/drawing/2014/main" id="{8455E6FB-F89C-4DDD-8F2E-6D9A22CD9AE8}"/>
              </a:ext>
            </a:extLst>
          </p:cNvPr>
          <p:cNvSpPr/>
          <p:nvPr/>
        </p:nvSpPr>
        <p:spPr>
          <a:xfrm>
            <a:off x="1197426" y="3513817"/>
            <a:ext cx="3648034" cy="2444183"/>
          </a:xfrm>
          <a:prstGeom prst="flowChartDecision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Commuters needs a way to avoid long lines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19" name="Flowchart: Decision 18">
            <a:extLst>
              <a:ext uri="{FF2B5EF4-FFF2-40B4-BE49-F238E27FC236}">
                <a16:creationId xmlns:a16="http://schemas.microsoft.com/office/drawing/2014/main" id="{F84157C0-070E-433A-A669-87BEFEA0612F}"/>
              </a:ext>
            </a:extLst>
          </p:cNvPr>
          <p:cNvSpPr/>
          <p:nvPr/>
        </p:nvSpPr>
        <p:spPr>
          <a:xfrm>
            <a:off x="6195327" y="4266862"/>
            <a:ext cx="3648034" cy="2444183"/>
          </a:xfrm>
          <a:prstGeom prst="flowChartDecision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Commuters needs a way to have their tickets in advance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20" name="Flowchart: Decision 19">
            <a:extLst>
              <a:ext uri="{FF2B5EF4-FFF2-40B4-BE49-F238E27FC236}">
                <a16:creationId xmlns:a16="http://schemas.microsoft.com/office/drawing/2014/main" id="{1B9A90A5-EDD7-45DC-A2AA-802BE70A913F}"/>
              </a:ext>
            </a:extLst>
          </p:cNvPr>
          <p:cNvSpPr/>
          <p:nvPr/>
        </p:nvSpPr>
        <p:spPr>
          <a:xfrm>
            <a:off x="7444722" y="984816"/>
            <a:ext cx="3648034" cy="2444183"/>
          </a:xfrm>
          <a:prstGeom prst="flowChartDecision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Commuters need a way to not think about train intervals</a:t>
            </a:r>
            <a:endParaRPr lang="en-P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750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D652D798-14BF-4B77-AFDC-9A80CEE34BE4}"/>
              </a:ext>
            </a:extLst>
          </p:cNvPr>
          <p:cNvSpPr/>
          <p:nvPr/>
        </p:nvSpPr>
        <p:spPr>
          <a:xfrm>
            <a:off x="3021444" y="1369047"/>
            <a:ext cx="6149112" cy="4119905"/>
          </a:xfrm>
          <a:prstGeom prst="flowChartDecision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9982B4-A942-4FB4-BA3E-C9B4074B935B}"/>
              </a:ext>
            </a:extLst>
          </p:cNvPr>
          <p:cNvSpPr txBox="1"/>
          <p:nvPr/>
        </p:nvSpPr>
        <p:spPr>
          <a:xfrm>
            <a:off x="4310222" y="2998112"/>
            <a:ext cx="357155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spc="-1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Point of view</a:t>
            </a:r>
            <a:endParaRPr lang="en-PH" sz="5000" spc="-1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DFF912C8-00A7-4D87-9D55-F120E6B200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43" t="10667" r="24571" b="35047"/>
          <a:stretch/>
        </p:blipFill>
        <p:spPr>
          <a:xfrm>
            <a:off x="-17507" y="5778000"/>
            <a:ext cx="1080000" cy="1080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65972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D652D798-14BF-4B77-AFDC-9A80CEE34BE4}"/>
              </a:ext>
            </a:extLst>
          </p:cNvPr>
          <p:cNvSpPr/>
          <p:nvPr/>
        </p:nvSpPr>
        <p:spPr>
          <a:xfrm>
            <a:off x="0" y="1369047"/>
            <a:ext cx="6149112" cy="4119905"/>
          </a:xfrm>
          <a:prstGeom prst="flowChartDecision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9982B4-A942-4FB4-BA3E-C9B4074B935B}"/>
              </a:ext>
            </a:extLst>
          </p:cNvPr>
          <p:cNvSpPr txBox="1"/>
          <p:nvPr/>
        </p:nvSpPr>
        <p:spPr>
          <a:xfrm>
            <a:off x="1288778" y="2998112"/>
            <a:ext cx="357155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spc="-1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Point of view</a:t>
            </a:r>
            <a:endParaRPr lang="en-PH" sz="5000" spc="-1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BB8666-89ED-432D-B910-49624E60E087}"/>
              </a:ext>
            </a:extLst>
          </p:cNvPr>
          <p:cNvSpPr txBox="1"/>
          <p:nvPr/>
        </p:nvSpPr>
        <p:spPr>
          <a:xfrm>
            <a:off x="6521824" y="1720839"/>
            <a:ext cx="5345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“Proper organization and developing more effective and efficient ways that can greatly impact everyday travel of </a:t>
            </a:r>
          </a:p>
          <a:p>
            <a:r>
              <a:rPr lang="en-PH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 commuters. “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4F55232-5A72-49F4-82F3-9BED04AB5E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43" t="10667" r="24571" b="35047"/>
          <a:stretch/>
        </p:blipFill>
        <p:spPr>
          <a:xfrm>
            <a:off x="-17507" y="5778000"/>
            <a:ext cx="1080000" cy="1080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1299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EE792CA1-A663-49DE-9BC9-5F98972E897D}"/>
              </a:ext>
            </a:extLst>
          </p:cNvPr>
          <p:cNvSpPr/>
          <p:nvPr/>
        </p:nvSpPr>
        <p:spPr>
          <a:xfrm>
            <a:off x="3021444" y="1369047"/>
            <a:ext cx="6149112" cy="4119905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A165C-D349-4C38-B557-E4FC097EAE89}"/>
              </a:ext>
            </a:extLst>
          </p:cNvPr>
          <p:cNvSpPr txBox="1"/>
          <p:nvPr/>
        </p:nvSpPr>
        <p:spPr>
          <a:xfrm>
            <a:off x="3386518" y="3044278"/>
            <a:ext cx="54189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spc="-1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PNR Ticketing App</a:t>
            </a:r>
            <a:endParaRPr lang="en-PH" sz="4400" spc="-1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4E834FAF-08C0-46C9-9995-D4BD0E3F93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43" t="10667" r="24571" b="35047"/>
          <a:stretch/>
        </p:blipFill>
        <p:spPr>
          <a:xfrm>
            <a:off x="-17507" y="5778000"/>
            <a:ext cx="1080000" cy="1080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2296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EE792CA1-A663-49DE-9BC9-5F98972E897D}"/>
              </a:ext>
            </a:extLst>
          </p:cNvPr>
          <p:cNvSpPr/>
          <p:nvPr/>
        </p:nvSpPr>
        <p:spPr>
          <a:xfrm>
            <a:off x="4564570" y="2271660"/>
            <a:ext cx="3454745" cy="2314679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A165C-D349-4C38-B557-E4FC097EAE89}"/>
              </a:ext>
            </a:extLst>
          </p:cNvPr>
          <p:cNvSpPr txBox="1"/>
          <p:nvPr/>
        </p:nvSpPr>
        <p:spPr>
          <a:xfrm>
            <a:off x="4769677" y="3228944"/>
            <a:ext cx="3044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-1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PNR Ticketing App</a:t>
            </a:r>
            <a:endParaRPr lang="en-PH" sz="2000" spc="-1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 descr="A close up of a box&#10;&#10;Description automatically generated">
            <a:extLst>
              <a:ext uri="{FF2B5EF4-FFF2-40B4-BE49-F238E27FC236}">
                <a16:creationId xmlns:a16="http://schemas.microsoft.com/office/drawing/2014/main" id="{E3E579D8-4786-4A05-814F-0A877A1012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42" t="1524" r="5098" b="1714"/>
          <a:stretch/>
        </p:blipFill>
        <p:spPr>
          <a:xfrm>
            <a:off x="1174630" y="1081101"/>
            <a:ext cx="3125101" cy="4696899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08C3425F-87BB-454C-92C1-975CEAA095FC}"/>
              </a:ext>
            </a:extLst>
          </p:cNvPr>
          <p:cNvGrpSpPr/>
          <p:nvPr/>
        </p:nvGrpSpPr>
        <p:grpSpPr>
          <a:xfrm>
            <a:off x="8554891" y="644010"/>
            <a:ext cx="3044926" cy="5569980"/>
            <a:chOff x="286171" y="346929"/>
            <a:chExt cx="6285657" cy="11498142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9B7CF4F-659D-445F-BDFC-351A6CB7CA0C}"/>
                </a:ext>
              </a:extLst>
            </p:cNvPr>
            <p:cNvSpPr/>
            <p:nvPr/>
          </p:nvSpPr>
          <p:spPr>
            <a:xfrm>
              <a:off x="286171" y="346929"/>
              <a:ext cx="6285657" cy="11498142"/>
            </a:xfrm>
            <a:custGeom>
              <a:avLst/>
              <a:gdLst>
                <a:gd name="connsiteX0" fmla="*/ 728167 w 3535680"/>
                <a:gd name="connsiteY0" fmla="*/ 255023 h 6467707"/>
                <a:gd name="connsiteX1" fmla="*/ 210073 w 3535680"/>
                <a:gd name="connsiteY1" fmla="*/ 773117 h 6467707"/>
                <a:gd name="connsiteX2" fmla="*/ 210073 w 3535680"/>
                <a:gd name="connsiteY2" fmla="*/ 5406208 h 6467707"/>
                <a:gd name="connsiteX3" fmla="*/ 728167 w 3535680"/>
                <a:gd name="connsiteY3" fmla="*/ 5924302 h 6467707"/>
                <a:gd name="connsiteX4" fmla="*/ 2800478 w 3535680"/>
                <a:gd name="connsiteY4" fmla="*/ 5924302 h 6467707"/>
                <a:gd name="connsiteX5" fmla="*/ 3318572 w 3535680"/>
                <a:gd name="connsiteY5" fmla="*/ 5406208 h 6467707"/>
                <a:gd name="connsiteX6" fmla="*/ 3318572 w 3535680"/>
                <a:gd name="connsiteY6" fmla="*/ 773117 h 6467707"/>
                <a:gd name="connsiteX7" fmla="*/ 2800478 w 3535680"/>
                <a:gd name="connsiteY7" fmla="*/ 255023 h 6467707"/>
                <a:gd name="connsiteX8" fmla="*/ 589292 w 3535680"/>
                <a:gd name="connsiteY8" fmla="*/ 0 h 6467707"/>
                <a:gd name="connsiteX9" fmla="*/ 2946388 w 3535680"/>
                <a:gd name="connsiteY9" fmla="*/ 0 h 6467707"/>
                <a:gd name="connsiteX10" fmla="*/ 3535680 w 3535680"/>
                <a:gd name="connsiteY10" fmla="*/ 589292 h 6467707"/>
                <a:gd name="connsiteX11" fmla="*/ 3535680 w 3535680"/>
                <a:gd name="connsiteY11" fmla="*/ 5878415 h 6467707"/>
                <a:gd name="connsiteX12" fmla="*/ 2946388 w 3535680"/>
                <a:gd name="connsiteY12" fmla="*/ 6467707 h 6467707"/>
                <a:gd name="connsiteX13" fmla="*/ 589292 w 3535680"/>
                <a:gd name="connsiteY13" fmla="*/ 6467707 h 6467707"/>
                <a:gd name="connsiteX14" fmla="*/ 0 w 3535680"/>
                <a:gd name="connsiteY14" fmla="*/ 5878415 h 6467707"/>
                <a:gd name="connsiteX15" fmla="*/ 0 w 3535680"/>
                <a:gd name="connsiteY15" fmla="*/ 589292 h 6467707"/>
                <a:gd name="connsiteX16" fmla="*/ 589292 w 3535680"/>
                <a:gd name="connsiteY16" fmla="*/ 0 h 6467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535680" h="6467707">
                  <a:moveTo>
                    <a:pt x="728167" y="255023"/>
                  </a:moveTo>
                  <a:cubicBezTo>
                    <a:pt x="442032" y="255023"/>
                    <a:pt x="210073" y="486982"/>
                    <a:pt x="210073" y="773117"/>
                  </a:cubicBezTo>
                  <a:lnTo>
                    <a:pt x="210073" y="5406208"/>
                  </a:lnTo>
                  <a:cubicBezTo>
                    <a:pt x="210073" y="5692343"/>
                    <a:pt x="442032" y="5924302"/>
                    <a:pt x="728167" y="5924302"/>
                  </a:cubicBezTo>
                  <a:lnTo>
                    <a:pt x="2800478" y="5924302"/>
                  </a:lnTo>
                  <a:cubicBezTo>
                    <a:pt x="3086613" y="5924302"/>
                    <a:pt x="3318572" y="5692343"/>
                    <a:pt x="3318572" y="5406208"/>
                  </a:cubicBezTo>
                  <a:lnTo>
                    <a:pt x="3318572" y="773117"/>
                  </a:lnTo>
                  <a:cubicBezTo>
                    <a:pt x="3318572" y="486982"/>
                    <a:pt x="3086613" y="255023"/>
                    <a:pt x="2800478" y="255023"/>
                  </a:cubicBezTo>
                  <a:close/>
                  <a:moveTo>
                    <a:pt x="589292" y="0"/>
                  </a:moveTo>
                  <a:lnTo>
                    <a:pt x="2946388" y="0"/>
                  </a:lnTo>
                  <a:cubicBezTo>
                    <a:pt x="3271845" y="0"/>
                    <a:pt x="3535680" y="263835"/>
                    <a:pt x="3535680" y="589292"/>
                  </a:cubicBezTo>
                  <a:lnTo>
                    <a:pt x="3535680" y="5878415"/>
                  </a:lnTo>
                  <a:cubicBezTo>
                    <a:pt x="3535680" y="6203872"/>
                    <a:pt x="3271845" y="6467707"/>
                    <a:pt x="2946388" y="6467707"/>
                  </a:cubicBezTo>
                  <a:lnTo>
                    <a:pt x="589292" y="6467707"/>
                  </a:lnTo>
                  <a:cubicBezTo>
                    <a:pt x="263835" y="6467707"/>
                    <a:pt x="0" y="6203872"/>
                    <a:pt x="0" y="5878415"/>
                  </a:cubicBezTo>
                  <a:lnTo>
                    <a:pt x="0" y="589292"/>
                  </a:lnTo>
                  <a:cubicBezTo>
                    <a:pt x="0" y="263835"/>
                    <a:pt x="263835" y="0"/>
                    <a:pt x="589292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42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" name="Rectangle: Rounded Corners 6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D38B7F7C-5FBF-4109-90A4-3F75C4A628D5}"/>
                </a:ext>
              </a:extLst>
            </p:cNvPr>
            <p:cNvSpPr/>
            <p:nvPr/>
          </p:nvSpPr>
          <p:spPr>
            <a:xfrm>
              <a:off x="2200600" y="6018324"/>
              <a:ext cx="2699577" cy="701893"/>
            </a:xfrm>
            <a:prstGeom prst="roundRect">
              <a:avLst>
                <a:gd name="adj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Sign in</a:t>
              </a:r>
            </a:p>
          </p:txBody>
        </p:sp>
        <p:sp>
          <p:nvSpPr>
            <p:cNvPr id="8" name="Rectangle: Rounded Corners 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113B8F32-9E87-40C9-85DF-38A1ABFDDB6A}"/>
                </a:ext>
              </a:extLst>
            </p:cNvPr>
            <p:cNvSpPr/>
            <p:nvPr/>
          </p:nvSpPr>
          <p:spPr>
            <a:xfrm>
              <a:off x="2200603" y="7305835"/>
              <a:ext cx="2699572" cy="701890"/>
            </a:xfrm>
            <a:prstGeom prst="roundRect">
              <a:avLst>
                <a:gd name="adj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Sign up</a:t>
              </a:r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3A908401-98E7-4E6A-98C4-01761B68FB1A}"/>
                </a:ext>
              </a:extLst>
            </p:cNvPr>
            <p:cNvSpPr/>
            <p:nvPr/>
          </p:nvSpPr>
          <p:spPr>
            <a:xfrm rot="16200000">
              <a:off x="2111607" y="10263126"/>
              <a:ext cx="393593" cy="304329"/>
            </a:xfrm>
            <a:prstGeom prst="triangl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 sz="1424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5B83D8E-F464-429E-BBCF-B95C864730D6}"/>
                </a:ext>
              </a:extLst>
            </p:cNvPr>
            <p:cNvSpPr/>
            <p:nvPr/>
          </p:nvSpPr>
          <p:spPr>
            <a:xfrm>
              <a:off x="4246628" y="10218485"/>
              <a:ext cx="393593" cy="39359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 sz="1424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2559BE2-65AD-49CF-A399-21C76096F4E7}"/>
                </a:ext>
              </a:extLst>
            </p:cNvPr>
            <p:cNvSpPr/>
            <p:nvPr/>
          </p:nvSpPr>
          <p:spPr>
            <a:xfrm>
              <a:off x="3156798" y="10237842"/>
              <a:ext cx="393593" cy="393593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 sz="1424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5B5F679-3F70-4128-8976-1E868BF0D3EE}"/>
                </a:ext>
              </a:extLst>
            </p:cNvPr>
            <p:cNvSpPr txBox="1"/>
            <p:nvPr/>
          </p:nvSpPr>
          <p:spPr>
            <a:xfrm>
              <a:off x="1608617" y="4520293"/>
              <a:ext cx="3883545" cy="6353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400" b="1" spc="533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Welcome!!!</a:t>
              </a:r>
            </a:p>
          </p:txBody>
        </p:sp>
        <p:pic>
          <p:nvPicPr>
            <p:cNvPr id="16" name="Picture 15" descr="A close up of a logo&#10;&#10;Description automatically generated">
              <a:extLst>
                <a:ext uri="{FF2B5EF4-FFF2-40B4-BE49-F238E27FC236}">
                  <a16:creationId xmlns:a16="http://schemas.microsoft.com/office/drawing/2014/main" id="{33D845AD-E861-46C1-9122-4BDDD53485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78" t="11172" r="23872" b="35778"/>
            <a:stretch/>
          </p:blipFill>
          <p:spPr>
            <a:xfrm>
              <a:off x="1731301" y="851922"/>
              <a:ext cx="3638180" cy="3638180"/>
            </a:xfrm>
            <a:prstGeom prst="rect">
              <a:avLst/>
            </a:prstGeom>
          </p:spPr>
        </p:pic>
      </p:grpSp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D773B12E-A408-4B4F-838E-F52278F17C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43" t="10667" r="24571" b="35047"/>
          <a:stretch/>
        </p:blipFill>
        <p:spPr>
          <a:xfrm>
            <a:off x="-17507" y="5778000"/>
            <a:ext cx="1080000" cy="1080000"/>
          </a:xfrm>
          <a:prstGeom prst="rect">
            <a:avLst/>
          </a:prstGeom>
          <a:ln>
            <a:noFill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F5B1A98-649C-417E-A464-C7A614B9E2A3}"/>
              </a:ext>
            </a:extLst>
          </p:cNvPr>
          <p:cNvSpPr txBox="1"/>
          <p:nvPr/>
        </p:nvSpPr>
        <p:spPr>
          <a:xfrm>
            <a:off x="1062493" y="626356"/>
            <a:ext cx="3044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-1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Paper Prototype</a:t>
            </a:r>
            <a:endParaRPr lang="en-PH" sz="2000" spc="-1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E7BC04-470A-404D-A30B-366AF092939B}"/>
              </a:ext>
            </a:extLst>
          </p:cNvPr>
          <p:cNvSpPr txBox="1"/>
          <p:nvPr/>
        </p:nvSpPr>
        <p:spPr>
          <a:xfrm>
            <a:off x="8613892" y="204127"/>
            <a:ext cx="3044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-1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Digital Mockup</a:t>
            </a:r>
            <a:endParaRPr lang="en-PH" sz="2000" spc="-1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263A3F-A945-417F-A37A-5FE1A98493C8}"/>
              </a:ext>
            </a:extLst>
          </p:cNvPr>
          <p:cNvSpPr/>
          <p:nvPr/>
        </p:nvSpPr>
        <p:spPr>
          <a:xfrm>
            <a:off x="5304663" y="3629054"/>
            <a:ext cx="197455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4"/>
              </a:rPr>
              <a:t>https://youtu.be/S0CxBlK46js</a:t>
            </a:r>
            <a:endParaRPr lang="en-PH" sz="10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PH" sz="10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699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box&#10;&#10;Description automatically generated">
            <a:extLst>
              <a:ext uri="{FF2B5EF4-FFF2-40B4-BE49-F238E27FC236}">
                <a16:creationId xmlns:a16="http://schemas.microsoft.com/office/drawing/2014/main" id="{E3E579D8-4786-4A05-814F-0A877A1012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42" t="1524" r="5098" b="1714"/>
          <a:stretch/>
        </p:blipFill>
        <p:spPr>
          <a:xfrm>
            <a:off x="1174630" y="1081101"/>
            <a:ext cx="3125101" cy="4696899"/>
          </a:xfrm>
          <a:prstGeom prst="rect">
            <a:avLst/>
          </a:prstGeom>
        </p:spPr>
      </p:pic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D773B12E-A408-4B4F-838E-F52278F17C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43" t="10667" r="24571" b="35047"/>
          <a:stretch/>
        </p:blipFill>
        <p:spPr>
          <a:xfrm>
            <a:off x="-17507" y="5778000"/>
            <a:ext cx="1080000" cy="1080000"/>
          </a:xfrm>
          <a:prstGeom prst="rect">
            <a:avLst/>
          </a:prstGeom>
          <a:ln>
            <a:noFill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F5B1A98-649C-417E-A464-C7A614B9E2A3}"/>
              </a:ext>
            </a:extLst>
          </p:cNvPr>
          <p:cNvSpPr txBox="1"/>
          <p:nvPr/>
        </p:nvSpPr>
        <p:spPr>
          <a:xfrm>
            <a:off x="1062493" y="626356"/>
            <a:ext cx="3044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-1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Paper Prototype</a:t>
            </a:r>
            <a:endParaRPr lang="en-PH" sz="2000" spc="-1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Flowchart: Decision 19">
            <a:extLst>
              <a:ext uri="{FF2B5EF4-FFF2-40B4-BE49-F238E27FC236}">
                <a16:creationId xmlns:a16="http://schemas.microsoft.com/office/drawing/2014/main" id="{89C78FE7-66AF-448A-8187-EBD28440C849}"/>
              </a:ext>
            </a:extLst>
          </p:cNvPr>
          <p:cNvSpPr/>
          <p:nvPr/>
        </p:nvSpPr>
        <p:spPr>
          <a:xfrm>
            <a:off x="4686890" y="303708"/>
            <a:ext cx="3648034" cy="2444183"/>
          </a:xfrm>
          <a:prstGeom prst="flowChartDecision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Nakakatuwa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kasi</a:t>
            </a:r>
            <a:r>
              <a:rPr lang="en-US" sz="1600" dirty="0">
                <a:solidFill>
                  <a:schemeClr val="tx1"/>
                </a:solidFill>
              </a:rPr>
              <a:t> same na same </a:t>
            </a:r>
            <a:r>
              <a:rPr lang="en-US" sz="1600" dirty="0" err="1">
                <a:solidFill>
                  <a:schemeClr val="tx1"/>
                </a:solidFill>
              </a:rPr>
              <a:t>siya</a:t>
            </a:r>
            <a:r>
              <a:rPr lang="en-US" sz="1600" dirty="0">
                <a:solidFill>
                  <a:schemeClr val="tx1"/>
                </a:solidFill>
              </a:rPr>
              <a:t> sa kung paano usually </a:t>
            </a:r>
            <a:r>
              <a:rPr lang="en-US" sz="1600" dirty="0" err="1">
                <a:solidFill>
                  <a:schemeClr val="tx1"/>
                </a:solidFill>
              </a:rPr>
              <a:t>ginagawa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yung</a:t>
            </a:r>
            <a:r>
              <a:rPr lang="en-US" sz="1600" dirty="0">
                <a:solidFill>
                  <a:schemeClr val="tx1"/>
                </a:solidFill>
              </a:rPr>
              <a:t> mga apps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7D175EED-A0A1-4210-B8B7-D2AA9E3944F0}"/>
              </a:ext>
            </a:extLst>
          </p:cNvPr>
          <p:cNvSpPr/>
          <p:nvPr/>
        </p:nvSpPr>
        <p:spPr>
          <a:xfrm>
            <a:off x="8334257" y="3082229"/>
            <a:ext cx="3648034" cy="2444183"/>
          </a:xfrm>
          <a:prstGeom prst="flowChartDecision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Straightforward app, and user friendly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22" name="Flowchart: Decision 21">
            <a:extLst>
              <a:ext uri="{FF2B5EF4-FFF2-40B4-BE49-F238E27FC236}">
                <a16:creationId xmlns:a16="http://schemas.microsoft.com/office/drawing/2014/main" id="{2C70174F-D7AC-4CB7-820F-9E09F4139597}"/>
              </a:ext>
            </a:extLst>
          </p:cNvPr>
          <p:cNvSpPr/>
          <p:nvPr/>
        </p:nvSpPr>
        <p:spPr>
          <a:xfrm>
            <a:off x="5501942" y="2365315"/>
            <a:ext cx="3648034" cy="2444183"/>
          </a:xfrm>
          <a:prstGeom prst="flowChartDecision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ticketing choice, VIP or REGULAR. It’s a good choice to avoid hassle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23" name="Flowchart: Decision 22">
            <a:extLst>
              <a:ext uri="{FF2B5EF4-FFF2-40B4-BE49-F238E27FC236}">
                <a16:creationId xmlns:a16="http://schemas.microsoft.com/office/drawing/2014/main" id="{30F24E0C-AE89-42C9-ABF2-593B3CFDBF9D}"/>
              </a:ext>
            </a:extLst>
          </p:cNvPr>
          <p:cNvSpPr/>
          <p:nvPr/>
        </p:nvSpPr>
        <p:spPr>
          <a:xfrm>
            <a:off x="6316994" y="4432768"/>
            <a:ext cx="3648034" cy="2444183"/>
          </a:xfrm>
          <a:prstGeom prst="flowChartDecision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Madali</a:t>
            </a:r>
            <a:r>
              <a:rPr lang="en-US" dirty="0">
                <a:solidFill>
                  <a:schemeClr val="tx1"/>
                </a:solidFill>
              </a:rPr>
              <a:t> ma-access and may tracker ng past transactions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24" name="Flowchart: Decision 23">
            <a:extLst>
              <a:ext uri="{FF2B5EF4-FFF2-40B4-BE49-F238E27FC236}">
                <a16:creationId xmlns:a16="http://schemas.microsoft.com/office/drawing/2014/main" id="{1B95CAC0-A5A9-41E0-82F6-E0D061E1D57D}"/>
              </a:ext>
            </a:extLst>
          </p:cNvPr>
          <p:cNvSpPr/>
          <p:nvPr/>
        </p:nvSpPr>
        <p:spPr>
          <a:xfrm>
            <a:off x="7518597" y="1026466"/>
            <a:ext cx="3648034" cy="2444183"/>
          </a:xfrm>
          <a:prstGeom prst="flowChartDecision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Almost every option that an app needs is already there</a:t>
            </a:r>
            <a:endParaRPr lang="en-P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11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8C3425F-87BB-454C-92C1-975CEAA095FC}"/>
              </a:ext>
            </a:extLst>
          </p:cNvPr>
          <p:cNvGrpSpPr/>
          <p:nvPr/>
        </p:nvGrpSpPr>
        <p:grpSpPr>
          <a:xfrm>
            <a:off x="8554891" y="644010"/>
            <a:ext cx="3044926" cy="5569980"/>
            <a:chOff x="286171" y="346929"/>
            <a:chExt cx="6285657" cy="11498142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9B7CF4F-659D-445F-BDFC-351A6CB7CA0C}"/>
                </a:ext>
              </a:extLst>
            </p:cNvPr>
            <p:cNvSpPr/>
            <p:nvPr/>
          </p:nvSpPr>
          <p:spPr>
            <a:xfrm>
              <a:off x="286171" y="346929"/>
              <a:ext cx="6285657" cy="11498142"/>
            </a:xfrm>
            <a:custGeom>
              <a:avLst/>
              <a:gdLst>
                <a:gd name="connsiteX0" fmla="*/ 728167 w 3535680"/>
                <a:gd name="connsiteY0" fmla="*/ 255023 h 6467707"/>
                <a:gd name="connsiteX1" fmla="*/ 210073 w 3535680"/>
                <a:gd name="connsiteY1" fmla="*/ 773117 h 6467707"/>
                <a:gd name="connsiteX2" fmla="*/ 210073 w 3535680"/>
                <a:gd name="connsiteY2" fmla="*/ 5406208 h 6467707"/>
                <a:gd name="connsiteX3" fmla="*/ 728167 w 3535680"/>
                <a:gd name="connsiteY3" fmla="*/ 5924302 h 6467707"/>
                <a:gd name="connsiteX4" fmla="*/ 2800478 w 3535680"/>
                <a:gd name="connsiteY4" fmla="*/ 5924302 h 6467707"/>
                <a:gd name="connsiteX5" fmla="*/ 3318572 w 3535680"/>
                <a:gd name="connsiteY5" fmla="*/ 5406208 h 6467707"/>
                <a:gd name="connsiteX6" fmla="*/ 3318572 w 3535680"/>
                <a:gd name="connsiteY6" fmla="*/ 773117 h 6467707"/>
                <a:gd name="connsiteX7" fmla="*/ 2800478 w 3535680"/>
                <a:gd name="connsiteY7" fmla="*/ 255023 h 6467707"/>
                <a:gd name="connsiteX8" fmla="*/ 589292 w 3535680"/>
                <a:gd name="connsiteY8" fmla="*/ 0 h 6467707"/>
                <a:gd name="connsiteX9" fmla="*/ 2946388 w 3535680"/>
                <a:gd name="connsiteY9" fmla="*/ 0 h 6467707"/>
                <a:gd name="connsiteX10" fmla="*/ 3535680 w 3535680"/>
                <a:gd name="connsiteY10" fmla="*/ 589292 h 6467707"/>
                <a:gd name="connsiteX11" fmla="*/ 3535680 w 3535680"/>
                <a:gd name="connsiteY11" fmla="*/ 5878415 h 6467707"/>
                <a:gd name="connsiteX12" fmla="*/ 2946388 w 3535680"/>
                <a:gd name="connsiteY12" fmla="*/ 6467707 h 6467707"/>
                <a:gd name="connsiteX13" fmla="*/ 589292 w 3535680"/>
                <a:gd name="connsiteY13" fmla="*/ 6467707 h 6467707"/>
                <a:gd name="connsiteX14" fmla="*/ 0 w 3535680"/>
                <a:gd name="connsiteY14" fmla="*/ 5878415 h 6467707"/>
                <a:gd name="connsiteX15" fmla="*/ 0 w 3535680"/>
                <a:gd name="connsiteY15" fmla="*/ 589292 h 6467707"/>
                <a:gd name="connsiteX16" fmla="*/ 589292 w 3535680"/>
                <a:gd name="connsiteY16" fmla="*/ 0 h 6467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535680" h="6467707">
                  <a:moveTo>
                    <a:pt x="728167" y="255023"/>
                  </a:moveTo>
                  <a:cubicBezTo>
                    <a:pt x="442032" y="255023"/>
                    <a:pt x="210073" y="486982"/>
                    <a:pt x="210073" y="773117"/>
                  </a:cubicBezTo>
                  <a:lnTo>
                    <a:pt x="210073" y="5406208"/>
                  </a:lnTo>
                  <a:cubicBezTo>
                    <a:pt x="210073" y="5692343"/>
                    <a:pt x="442032" y="5924302"/>
                    <a:pt x="728167" y="5924302"/>
                  </a:cubicBezTo>
                  <a:lnTo>
                    <a:pt x="2800478" y="5924302"/>
                  </a:lnTo>
                  <a:cubicBezTo>
                    <a:pt x="3086613" y="5924302"/>
                    <a:pt x="3318572" y="5692343"/>
                    <a:pt x="3318572" y="5406208"/>
                  </a:cubicBezTo>
                  <a:lnTo>
                    <a:pt x="3318572" y="773117"/>
                  </a:lnTo>
                  <a:cubicBezTo>
                    <a:pt x="3318572" y="486982"/>
                    <a:pt x="3086613" y="255023"/>
                    <a:pt x="2800478" y="255023"/>
                  </a:cubicBezTo>
                  <a:close/>
                  <a:moveTo>
                    <a:pt x="589292" y="0"/>
                  </a:moveTo>
                  <a:lnTo>
                    <a:pt x="2946388" y="0"/>
                  </a:lnTo>
                  <a:cubicBezTo>
                    <a:pt x="3271845" y="0"/>
                    <a:pt x="3535680" y="263835"/>
                    <a:pt x="3535680" y="589292"/>
                  </a:cubicBezTo>
                  <a:lnTo>
                    <a:pt x="3535680" y="5878415"/>
                  </a:lnTo>
                  <a:cubicBezTo>
                    <a:pt x="3535680" y="6203872"/>
                    <a:pt x="3271845" y="6467707"/>
                    <a:pt x="2946388" y="6467707"/>
                  </a:cubicBezTo>
                  <a:lnTo>
                    <a:pt x="589292" y="6467707"/>
                  </a:lnTo>
                  <a:cubicBezTo>
                    <a:pt x="263835" y="6467707"/>
                    <a:pt x="0" y="6203872"/>
                    <a:pt x="0" y="5878415"/>
                  </a:cubicBezTo>
                  <a:lnTo>
                    <a:pt x="0" y="589292"/>
                  </a:lnTo>
                  <a:cubicBezTo>
                    <a:pt x="0" y="263835"/>
                    <a:pt x="263835" y="0"/>
                    <a:pt x="589292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42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" name="Rectangle: Rounded Corners 6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D38B7F7C-5FBF-4109-90A4-3F75C4A628D5}"/>
                </a:ext>
              </a:extLst>
            </p:cNvPr>
            <p:cNvSpPr/>
            <p:nvPr/>
          </p:nvSpPr>
          <p:spPr>
            <a:xfrm>
              <a:off x="2200600" y="6018324"/>
              <a:ext cx="2699577" cy="701893"/>
            </a:xfrm>
            <a:prstGeom prst="roundRect">
              <a:avLst>
                <a:gd name="adj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Sign in</a:t>
              </a:r>
            </a:p>
          </p:txBody>
        </p:sp>
        <p:sp>
          <p:nvSpPr>
            <p:cNvPr id="8" name="Rectangle: Rounded Corners 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113B8F32-9E87-40C9-85DF-38A1ABFDDB6A}"/>
                </a:ext>
              </a:extLst>
            </p:cNvPr>
            <p:cNvSpPr/>
            <p:nvPr/>
          </p:nvSpPr>
          <p:spPr>
            <a:xfrm>
              <a:off x="2200603" y="7305835"/>
              <a:ext cx="2699572" cy="701890"/>
            </a:xfrm>
            <a:prstGeom prst="roundRect">
              <a:avLst>
                <a:gd name="adj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Sign up</a:t>
              </a:r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3A908401-98E7-4E6A-98C4-01761B68FB1A}"/>
                </a:ext>
              </a:extLst>
            </p:cNvPr>
            <p:cNvSpPr/>
            <p:nvPr/>
          </p:nvSpPr>
          <p:spPr>
            <a:xfrm rot="16200000">
              <a:off x="2111607" y="10263126"/>
              <a:ext cx="393593" cy="304329"/>
            </a:xfrm>
            <a:prstGeom prst="triangl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 sz="1424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5B83D8E-F464-429E-BBCF-B95C864730D6}"/>
                </a:ext>
              </a:extLst>
            </p:cNvPr>
            <p:cNvSpPr/>
            <p:nvPr/>
          </p:nvSpPr>
          <p:spPr>
            <a:xfrm>
              <a:off x="4246628" y="10218485"/>
              <a:ext cx="393593" cy="39359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 sz="1424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2559BE2-65AD-49CF-A399-21C76096F4E7}"/>
                </a:ext>
              </a:extLst>
            </p:cNvPr>
            <p:cNvSpPr/>
            <p:nvPr/>
          </p:nvSpPr>
          <p:spPr>
            <a:xfrm>
              <a:off x="3156798" y="10237842"/>
              <a:ext cx="393593" cy="393593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 sz="1424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5B5F679-3F70-4128-8976-1E868BF0D3EE}"/>
                </a:ext>
              </a:extLst>
            </p:cNvPr>
            <p:cNvSpPr txBox="1"/>
            <p:nvPr/>
          </p:nvSpPr>
          <p:spPr>
            <a:xfrm>
              <a:off x="1608617" y="4520293"/>
              <a:ext cx="3883545" cy="6353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400" b="1" spc="533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Welcome!!!</a:t>
              </a:r>
            </a:p>
          </p:txBody>
        </p:sp>
        <p:pic>
          <p:nvPicPr>
            <p:cNvPr id="16" name="Picture 15" descr="A close up of a logo&#10;&#10;Description automatically generated">
              <a:extLst>
                <a:ext uri="{FF2B5EF4-FFF2-40B4-BE49-F238E27FC236}">
                  <a16:creationId xmlns:a16="http://schemas.microsoft.com/office/drawing/2014/main" id="{33D845AD-E861-46C1-9122-4BDDD53485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78" t="11172" r="23872" b="35778"/>
            <a:stretch/>
          </p:blipFill>
          <p:spPr>
            <a:xfrm>
              <a:off x="1731301" y="851922"/>
              <a:ext cx="3638180" cy="3638180"/>
            </a:xfrm>
            <a:prstGeom prst="rect">
              <a:avLst/>
            </a:prstGeom>
          </p:spPr>
        </p:pic>
      </p:grpSp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D773B12E-A408-4B4F-838E-F52278F17C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43" t="10667" r="24571" b="35047"/>
          <a:stretch/>
        </p:blipFill>
        <p:spPr>
          <a:xfrm>
            <a:off x="-17507" y="5778000"/>
            <a:ext cx="1080000" cy="1080000"/>
          </a:xfrm>
          <a:prstGeom prst="rect">
            <a:avLst/>
          </a:prstGeom>
          <a:ln>
            <a:noFill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BE7BC04-470A-404D-A30B-366AF092939B}"/>
              </a:ext>
            </a:extLst>
          </p:cNvPr>
          <p:cNvSpPr txBox="1"/>
          <p:nvPr/>
        </p:nvSpPr>
        <p:spPr>
          <a:xfrm>
            <a:off x="8613892" y="204127"/>
            <a:ext cx="3044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-1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Digital Mockup</a:t>
            </a:r>
            <a:endParaRPr lang="en-PH" sz="2000" spc="-1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Flowchart: Decision 19">
            <a:extLst>
              <a:ext uri="{FF2B5EF4-FFF2-40B4-BE49-F238E27FC236}">
                <a16:creationId xmlns:a16="http://schemas.microsoft.com/office/drawing/2014/main" id="{714C3306-1C0E-4441-9FFA-A5DF3202BDD2}"/>
              </a:ext>
            </a:extLst>
          </p:cNvPr>
          <p:cNvSpPr/>
          <p:nvPr/>
        </p:nvSpPr>
        <p:spPr>
          <a:xfrm>
            <a:off x="372950" y="1117196"/>
            <a:ext cx="3648034" cy="2444183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Improve the UI Design of the application, it’s kind of plain.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7621C184-344B-4AC3-84CD-4C5AA0909375}"/>
              </a:ext>
            </a:extLst>
          </p:cNvPr>
          <p:cNvSpPr/>
          <p:nvPr/>
        </p:nvSpPr>
        <p:spPr>
          <a:xfrm>
            <a:off x="3947586" y="3873817"/>
            <a:ext cx="3648034" cy="2444183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It’s really simple, not complicated at all. </a:t>
            </a:r>
            <a:r>
              <a:rPr lang="en-US" sz="1400" dirty="0" err="1">
                <a:solidFill>
                  <a:schemeClr val="tx1"/>
                </a:solidFill>
              </a:rPr>
              <a:t>Siguro</a:t>
            </a:r>
            <a:r>
              <a:rPr lang="en-US" sz="1400" dirty="0">
                <a:solidFill>
                  <a:schemeClr val="tx1"/>
                </a:solidFill>
              </a:rPr>
              <a:t>, ang downfall na </a:t>
            </a:r>
            <a:r>
              <a:rPr lang="en-US" sz="1400" dirty="0" err="1">
                <a:solidFill>
                  <a:schemeClr val="tx1"/>
                </a:solidFill>
              </a:rPr>
              <a:t>lang</a:t>
            </a:r>
            <a:r>
              <a:rPr lang="en-US" sz="1400" dirty="0">
                <a:solidFill>
                  <a:schemeClr val="tx1"/>
                </a:solidFill>
              </a:rPr>
              <a:t> is </a:t>
            </a:r>
            <a:r>
              <a:rPr lang="en-US" sz="1400" dirty="0" err="1">
                <a:solidFill>
                  <a:schemeClr val="tx1"/>
                </a:solidFill>
              </a:rPr>
              <a:t>kapag</a:t>
            </a:r>
            <a:r>
              <a:rPr lang="en-US" sz="1400" dirty="0">
                <a:solidFill>
                  <a:schemeClr val="tx1"/>
                </a:solidFill>
              </a:rPr>
              <a:t> walang internet access </a:t>
            </a:r>
            <a:r>
              <a:rPr lang="en-US" sz="1400" dirty="0" err="1">
                <a:solidFill>
                  <a:schemeClr val="tx1"/>
                </a:solidFill>
              </a:rPr>
              <a:t>yung</a:t>
            </a:r>
            <a:r>
              <a:rPr lang="en-US" sz="1400" dirty="0">
                <a:solidFill>
                  <a:schemeClr val="tx1"/>
                </a:solidFill>
              </a:rPr>
              <a:t> customer mo.</a:t>
            </a:r>
            <a:endParaRPr lang="en-PH" sz="1400" dirty="0">
              <a:solidFill>
                <a:schemeClr val="tx1"/>
              </a:solidFill>
            </a:endParaRPr>
          </a:p>
        </p:txBody>
      </p:sp>
      <p:sp>
        <p:nvSpPr>
          <p:cNvPr id="22" name="Flowchart: Decision 21">
            <a:extLst>
              <a:ext uri="{FF2B5EF4-FFF2-40B4-BE49-F238E27FC236}">
                <a16:creationId xmlns:a16="http://schemas.microsoft.com/office/drawing/2014/main" id="{01571E90-213B-46B0-8605-444F463BCC42}"/>
              </a:ext>
            </a:extLst>
          </p:cNvPr>
          <p:cNvSpPr/>
          <p:nvPr/>
        </p:nvSpPr>
        <p:spPr>
          <a:xfrm>
            <a:off x="1401972" y="2991226"/>
            <a:ext cx="3648034" cy="2444183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 like how the app automatically knows what station you are near at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24" name="Flowchart: Decision 23">
            <a:extLst>
              <a:ext uri="{FF2B5EF4-FFF2-40B4-BE49-F238E27FC236}">
                <a16:creationId xmlns:a16="http://schemas.microsoft.com/office/drawing/2014/main" id="{F355E7E1-BD6E-4098-88C0-45D0E656D657}"/>
              </a:ext>
            </a:extLst>
          </p:cNvPr>
          <p:cNvSpPr/>
          <p:nvPr/>
        </p:nvSpPr>
        <p:spPr>
          <a:xfrm>
            <a:off x="3316867" y="1727503"/>
            <a:ext cx="3648034" cy="2444183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Nakakatuwa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kasi</a:t>
            </a:r>
            <a:r>
              <a:rPr lang="en-US" dirty="0">
                <a:solidFill>
                  <a:schemeClr val="tx1"/>
                </a:solidFill>
              </a:rPr>
              <a:t> ang simple </a:t>
            </a:r>
            <a:r>
              <a:rPr lang="en-US" dirty="0" err="1">
                <a:solidFill>
                  <a:schemeClr val="tx1"/>
                </a:solidFill>
              </a:rPr>
              <a:t>talaga</a:t>
            </a:r>
            <a:r>
              <a:rPr lang="en-US" dirty="0">
                <a:solidFill>
                  <a:schemeClr val="tx1"/>
                </a:solidFill>
              </a:rPr>
              <a:t> niya, hindi </a:t>
            </a:r>
            <a:r>
              <a:rPr lang="en-US" dirty="0" err="1">
                <a:solidFill>
                  <a:schemeClr val="tx1"/>
                </a:solidFill>
              </a:rPr>
              <a:t>siya</a:t>
            </a:r>
            <a:r>
              <a:rPr lang="en-US" dirty="0">
                <a:solidFill>
                  <a:schemeClr val="tx1"/>
                </a:solidFill>
              </a:rPr>
              <a:t> mahirap </a:t>
            </a:r>
            <a:r>
              <a:rPr lang="en-US" dirty="0" err="1">
                <a:solidFill>
                  <a:schemeClr val="tx1"/>
                </a:solidFill>
              </a:rPr>
              <a:t>intindihin</a:t>
            </a:r>
            <a:endParaRPr lang="en-P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444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EE792CA1-A663-49DE-9BC9-5F98972E897D}"/>
              </a:ext>
            </a:extLst>
          </p:cNvPr>
          <p:cNvSpPr/>
          <p:nvPr/>
        </p:nvSpPr>
        <p:spPr>
          <a:xfrm>
            <a:off x="3021444" y="1369047"/>
            <a:ext cx="6149112" cy="4119905"/>
          </a:xfrm>
          <a:prstGeom prst="flowChartDecision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4" name="TextBox 13">
            <a:hlinkClick r:id="rId2" action="ppaction://hlinkpres?slideindex=1&amp;slidetitle="/>
            <a:extLst>
              <a:ext uri="{FF2B5EF4-FFF2-40B4-BE49-F238E27FC236}">
                <a16:creationId xmlns:a16="http://schemas.microsoft.com/office/drawing/2014/main" id="{DA7A165C-D349-4C38-B557-E4FC097EAE89}"/>
              </a:ext>
            </a:extLst>
          </p:cNvPr>
          <p:cNvSpPr txBox="1"/>
          <p:nvPr/>
        </p:nvSpPr>
        <p:spPr>
          <a:xfrm>
            <a:off x="3386518" y="3044278"/>
            <a:ext cx="54189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pc="-1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 of Digital Mockup</a:t>
            </a:r>
            <a:endParaRPr lang="en-PH" sz="4000" spc="-1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4E834FAF-08C0-46C9-9995-D4BD0E3F93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43" t="10667" r="24571" b="35047"/>
          <a:stretch/>
        </p:blipFill>
        <p:spPr>
          <a:xfrm>
            <a:off x="-17507" y="5778000"/>
            <a:ext cx="1080000" cy="1080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9735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224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Patricia Dorothy Manalang</dc:creator>
  <cp:lastModifiedBy>Patricia Dorothy Manalang</cp:lastModifiedBy>
  <cp:revision>18</cp:revision>
  <dcterms:created xsi:type="dcterms:W3CDTF">2019-09-19T12:42:56Z</dcterms:created>
  <dcterms:modified xsi:type="dcterms:W3CDTF">2019-09-19T15:45:53Z</dcterms:modified>
</cp:coreProperties>
</file>