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63" r:id="rId2"/>
    <p:sldId id="256" r:id="rId3"/>
    <p:sldId id="264" r:id="rId4"/>
    <p:sldId id="265" r:id="rId5"/>
    <p:sldId id="266" r:id="rId6"/>
    <p:sldId id="258" r:id="rId7"/>
    <p:sldId id="267" r:id="rId8"/>
    <p:sldId id="268" r:id="rId9"/>
    <p:sldId id="259" r:id="rId10"/>
    <p:sldId id="262" r:id="rId11"/>
    <p:sldId id="270" r:id="rId12"/>
    <p:sldId id="269" r:id="rId13"/>
    <p:sldId id="260" r:id="rId14"/>
    <p:sldId id="271" r:id="rId15"/>
    <p:sldId id="272" r:id="rId16"/>
  </p:sldIdLst>
  <p:sldSz cx="6858000" cy="12192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Dorothy Manalang" initials="PDM" lastIdx="2" clrIdx="0">
    <p:extLst>
      <p:ext uri="{19B8F6BF-5375-455C-9EA6-DF929625EA0E}">
        <p15:presenceInfo xmlns:p15="http://schemas.microsoft.com/office/powerpoint/2012/main" userId="S::pmmanalang@student.apc.edu.ph::65ee1865-dcb1-494e-9cfe-8ba87f0d98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660"/>
  </p:normalViewPr>
  <p:slideViewPr>
    <p:cSldViewPr snapToGrid="0">
      <p:cViewPr varScale="1">
        <p:scale>
          <a:sx n="42" d="100"/>
          <a:sy n="42" d="100"/>
        </p:scale>
        <p:origin x="2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53AAB-073B-4A39-B346-AAA79C699FE1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A386A-4BDD-4735-BD69-0620A83CCA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74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17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522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628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731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836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You are registered!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92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885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188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344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99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159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55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44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66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43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3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487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665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78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99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92E2A4-9E10-4FC4-9E06-AAB1EB61554D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F356348-5EE7-4129-8ADA-907B263AF35C}"/>
              </a:ext>
            </a:extLst>
          </p:cNvPr>
          <p:cNvSpPr/>
          <p:nvPr/>
        </p:nvSpPr>
        <p:spPr>
          <a:xfrm>
            <a:off x="1547052" y="5608310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</a:t>
            </a:r>
          </a:p>
        </p:txBody>
      </p:sp>
      <p:sp>
        <p:nvSpPr>
          <p:cNvPr id="7" name="Rectangle: Rounded Corners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269B2CB-44A7-4D3F-97A0-612D25B34444}"/>
              </a:ext>
            </a:extLst>
          </p:cNvPr>
          <p:cNvSpPr/>
          <p:nvPr/>
        </p:nvSpPr>
        <p:spPr>
          <a:xfrm>
            <a:off x="1547052" y="6799369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up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F1952B3-F10A-4349-A338-3A71699A0A8E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99F15-32F3-4F75-807C-41C8475FBF42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0A3B1-F0E9-41E5-95FA-A796E9CAAE40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50589-3B34-4267-B3CC-7A2203F682EA}"/>
              </a:ext>
            </a:extLst>
          </p:cNvPr>
          <p:cNvSpPr txBox="1"/>
          <p:nvPr/>
        </p:nvSpPr>
        <p:spPr>
          <a:xfrm>
            <a:off x="1444157" y="4490102"/>
            <a:ext cx="3957174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265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Welcome!!!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DF794C6-9335-428F-B680-BF0B022583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1731301" y="851922"/>
            <a:ext cx="3638180" cy="36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CBB695-7C8C-4DF2-B608-EF94A7E63E78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E93B1-E7FC-46F3-A5A9-C17E55102236}"/>
              </a:ext>
            </a:extLst>
          </p:cNvPr>
          <p:cNvSpPr txBox="1"/>
          <p:nvPr/>
        </p:nvSpPr>
        <p:spPr>
          <a:xfrm>
            <a:off x="598144" y="3966713"/>
            <a:ext cx="56617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are selecting</a:t>
            </a:r>
          </a:p>
          <a:p>
            <a:pPr algn="ctr"/>
            <a:r>
              <a:rPr lang="en-PH" sz="2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GCASH as your mode of payment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1317A-1B03-4B47-9EE6-365344DE524D}"/>
              </a:ext>
            </a:extLst>
          </p:cNvPr>
          <p:cNvSpPr txBox="1"/>
          <p:nvPr/>
        </p:nvSpPr>
        <p:spPr>
          <a:xfrm>
            <a:off x="598143" y="6096000"/>
            <a:ext cx="56617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 sure?</a:t>
            </a:r>
          </a:p>
        </p:txBody>
      </p:sp>
      <p:sp>
        <p:nvSpPr>
          <p:cNvPr id="6" name="Rectangle: Rounded Corner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C5B2EF3-D2DA-4162-B552-6387925960FA}"/>
              </a:ext>
            </a:extLst>
          </p:cNvPr>
          <p:cNvSpPr/>
          <p:nvPr/>
        </p:nvSpPr>
        <p:spPr>
          <a:xfrm>
            <a:off x="2266941" y="7018001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E3CA9-BF69-400F-9FE4-4761103D687A}"/>
              </a:ext>
            </a:extLst>
          </p:cNvPr>
          <p:cNvSpPr/>
          <p:nvPr/>
        </p:nvSpPr>
        <p:spPr>
          <a:xfrm>
            <a:off x="2266941" y="8067216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8A255FD-F616-4178-92DE-9BB536DD858F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80461-444B-4D57-83B4-6443CA254961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5E5557-A656-4FA2-BE88-E47A2190F54C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5E0D97B-6007-4628-B635-F03674E54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2273594" y="1806713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052EEB6-2685-4299-83DC-ABC375C12479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3AF750-50A3-42CA-83AB-21AC3D2E7963}"/>
              </a:ext>
            </a:extLst>
          </p:cNvPr>
          <p:cNvCxnSpPr/>
          <p:nvPr/>
        </p:nvCxnSpPr>
        <p:spPr>
          <a:xfrm>
            <a:off x="978758" y="3071685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8BFBE8B-F15C-4163-8287-00A8D73EBA75}"/>
              </a:ext>
            </a:extLst>
          </p:cNvPr>
          <p:cNvSpPr/>
          <p:nvPr/>
        </p:nvSpPr>
        <p:spPr>
          <a:xfrm>
            <a:off x="2266945" y="8258985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5D9EE-41EA-4A04-BE4B-74995012F23A}"/>
              </a:ext>
            </a:extLst>
          </p:cNvPr>
          <p:cNvSpPr txBox="1"/>
          <p:nvPr/>
        </p:nvSpPr>
        <p:spPr>
          <a:xfrm>
            <a:off x="2441224" y="1482042"/>
            <a:ext cx="3733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</a:p>
          <a:p>
            <a:pPr algn="ctr"/>
            <a:r>
              <a:rPr lang="en-PH" sz="3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564A3-ECD0-4FB4-8BFF-44305DBBBDF0}"/>
              </a:ext>
            </a:extLst>
          </p:cNvPr>
          <p:cNvSpPr txBox="1"/>
          <p:nvPr/>
        </p:nvSpPr>
        <p:spPr>
          <a:xfrm>
            <a:off x="978758" y="331985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Destination: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A016D-92B8-4D58-81F4-A23D878674DF}"/>
              </a:ext>
            </a:extLst>
          </p:cNvPr>
          <p:cNvSpPr txBox="1"/>
          <p:nvPr/>
        </p:nvSpPr>
        <p:spPr>
          <a:xfrm>
            <a:off x="1123473" y="3774876"/>
            <a:ext cx="4189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 station – Desired station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7EB9E-B161-498B-B194-411DC314D482}"/>
              </a:ext>
            </a:extLst>
          </p:cNvPr>
          <p:cNvSpPr txBox="1"/>
          <p:nvPr/>
        </p:nvSpPr>
        <p:spPr>
          <a:xfrm>
            <a:off x="999518" y="4577726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Type: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0188E-2AC9-441E-8F72-ACB3C0723723}"/>
              </a:ext>
            </a:extLst>
          </p:cNvPr>
          <p:cNvSpPr txBox="1"/>
          <p:nvPr/>
        </p:nvSpPr>
        <p:spPr>
          <a:xfrm>
            <a:off x="2827262" y="4567170"/>
            <a:ext cx="208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VIP – Php. 20.00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0FDD-1EC2-471B-8E9D-9FB895250F3F}"/>
              </a:ext>
            </a:extLst>
          </p:cNvPr>
          <p:cNvSpPr txBox="1"/>
          <p:nvPr/>
        </p:nvSpPr>
        <p:spPr>
          <a:xfrm>
            <a:off x="978758" y="5526451"/>
            <a:ext cx="3584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of Payment: </a:t>
            </a:r>
            <a:r>
              <a:rPr lang="en-PH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GCash</a:t>
            </a:r>
            <a:endParaRPr lang="en-P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43CC2-6DEC-4EC0-9CC8-68223B3DD731}"/>
              </a:ext>
            </a:extLst>
          </p:cNvPr>
          <p:cNvSpPr txBox="1"/>
          <p:nvPr/>
        </p:nvSpPr>
        <p:spPr>
          <a:xfrm>
            <a:off x="978758" y="6484287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Train: </a:t>
            </a:r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 | 6:00 am OR  110 | 7:45 am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6CC2609-3C52-4798-B9DB-6615317CA0D5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1148C-8066-42E9-B33E-F1B54A9A6BC7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03775-6B2B-46D6-8370-09C0A037BF1B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674D0BD-9A82-4563-8AED-8B466A0C1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813463" y="91167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8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EF8870-2965-4E73-8839-49422857D859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62FBAD-DA14-466F-8D6A-D7FDBA5F2FBD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08796-0BFB-4732-81D9-04E388CCF4DD}"/>
              </a:ext>
            </a:extLst>
          </p:cNvPr>
          <p:cNvSpPr txBox="1"/>
          <p:nvPr/>
        </p:nvSpPr>
        <p:spPr>
          <a:xfrm>
            <a:off x="2308403" y="1634527"/>
            <a:ext cx="3733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</a:t>
            </a:r>
          </a:p>
        </p:txBody>
      </p:sp>
      <p:sp>
        <p:nvSpPr>
          <p:cNvPr id="9" name="Rectangle: Rounded Corners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41DC46E-6ED2-4FED-95FA-45D28B72CC2A}"/>
              </a:ext>
            </a:extLst>
          </p:cNvPr>
          <p:cNvSpPr/>
          <p:nvPr/>
        </p:nvSpPr>
        <p:spPr>
          <a:xfrm>
            <a:off x="2266945" y="8683358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C49C3-B395-4AF0-B8E8-9B64046B2572}"/>
              </a:ext>
            </a:extLst>
          </p:cNvPr>
          <p:cNvSpPr txBox="1"/>
          <p:nvPr/>
        </p:nvSpPr>
        <p:spPr>
          <a:xfrm>
            <a:off x="2414939" y="7098253"/>
            <a:ext cx="2028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 to check </a:t>
            </a:r>
          </a:p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details</a:t>
            </a:r>
          </a:p>
        </p:txBody>
      </p:sp>
      <p:pic>
        <p:nvPicPr>
          <p:cNvPr id="11" name="Picture 2" descr="Image result for qr code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38D4D95-845E-4ECB-B1CF-9A9445667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99" y="3397315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1C2DA64-61D2-42B8-A9ED-60A20DF088B0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80452-F8DB-4D03-8FFA-1F130E61623C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0AA12D-F10C-4519-8567-1F696A498D79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CA0A5AE8-40FE-4D84-B6F7-9194578DDF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813463" y="91167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9EDBE41-544F-4938-8EF5-2DBA3C6AC79E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5713E1-5B0C-4ECA-BB9B-093D4EE8A652}"/>
              </a:ext>
            </a:extLst>
          </p:cNvPr>
          <p:cNvCxnSpPr/>
          <p:nvPr/>
        </p:nvCxnSpPr>
        <p:spPr>
          <a:xfrm>
            <a:off x="992628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144CDB2-C133-4193-8752-00A44D41D6A3}"/>
              </a:ext>
            </a:extLst>
          </p:cNvPr>
          <p:cNvSpPr txBox="1"/>
          <p:nvPr/>
        </p:nvSpPr>
        <p:spPr>
          <a:xfrm>
            <a:off x="2288540" y="1633262"/>
            <a:ext cx="3733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BD8670-2AA8-4BE7-A7A3-F34BDA0FB1CA}"/>
              </a:ext>
            </a:extLst>
          </p:cNvPr>
          <p:cNvSpPr txBox="1"/>
          <p:nvPr/>
        </p:nvSpPr>
        <p:spPr>
          <a:xfrm>
            <a:off x="1303799" y="3189424"/>
            <a:ext cx="8803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04E007-3CEE-4319-B4B3-F19FE3BA97BE}"/>
              </a:ext>
            </a:extLst>
          </p:cNvPr>
          <p:cNvCxnSpPr>
            <a:cxnSpLocks/>
          </p:cNvCxnSpPr>
          <p:nvPr/>
        </p:nvCxnSpPr>
        <p:spPr>
          <a:xfrm flipV="1">
            <a:off x="2487640" y="3214224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6DFB58-3776-4C69-BF73-26CC8C1467B5}"/>
              </a:ext>
            </a:extLst>
          </p:cNvPr>
          <p:cNvSpPr txBox="1"/>
          <p:nvPr/>
        </p:nvSpPr>
        <p:spPr>
          <a:xfrm>
            <a:off x="1063826" y="38649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09/01/19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F864F5-5F2D-4E3A-BD2E-B6E7E285408E}"/>
              </a:ext>
            </a:extLst>
          </p:cNvPr>
          <p:cNvSpPr txBox="1"/>
          <p:nvPr/>
        </p:nvSpPr>
        <p:spPr>
          <a:xfrm>
            <a:off x="1063826" y="453481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09/05/19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AA6C78-2421-4CB0-B222-CA201C8A43F7}"/>
              </a:ext>
            </a:extLst>
          </p:cNvPr>
          <p:cNvSpPr txBox="1"/>
          <p:nvPr/>
        </p:nvSpPr>
        <p:spPr>
          <a:xfrm>
            <a:off x="1001991" y="520545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09/10/19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5BA5C7-FCCD-4013-9068-75393CC065A6}"/>
              </a:ext>
            </a:extLst>
          </p:cNvPr>
          <p:cNvSpPr txBox="1"/>
          <p:nvPr/>
        </p:nvSpPr>
        <p:spPr>
          <a:xfrm>
            <a:off x="3256951" y="3208318"/>
            <a:ext cx="18950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Destination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C89206-DF97-48B8-B865-14F820EA52DD}"/>
              </a:ext>
            </a:extLst>
          </p:cNvPr>
          <p:cNvSpPr txBox="1"/>
          <p:nvPr/>
        </p:nvSpPr>
        <p:spPr>
          <a:xfrm>
            <a:off x="2907797" y="3846016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1 – Station 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A5BDA9-083E-4AB5-A236-EB91AE0CA5AC}"/>
              </a:ext>
            </a:extLst>
          </p:cNvPr>
          <p:cNvSpPr txBox="1"/>
          <p:nvPr/>
        </p:nvSpPr>
        <p:spPr>
          <a:xfrm>
            <a:off x="2907797" y="4534805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5 – Station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30EB04-7B32-441D-9CAD-4B5DF7CCDD48}"/>
              </a:ext>
            </a:extLst>
          </p:cNvPr>
          <p:cNvSpPr txBox="1"/>
          <p:nvPr/>
        </p:nvSpPr>
        <p:spPr>
          <a:xfrm>
            <a:off x="2838068" y="5205459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5 – Station 10</a:t>
            </a:r>
          </a:p>
        </p:txBody>
      </p:sp>
      <p:sp>
        <p:nvSpPr>
          <p:cNvPr id="75" name="Rectangle: Rounded Corners 7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58107C5-D5E8-416F-8CF6-816083377888}"/>
              </a:ext>
            </a:extLst>
          </p:cNvPr>
          <p:cNvSpPr/>
          <p:nvPr/>
        </p:nvSpPr>
        <p:spPr>
          <a:xfrm>
            <a:off x="2266945" y="8968649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DAC900-5F09-4539-A91E-BBFFE6A92777}"/>
              </a:ext>
            </a:extLst>
          </p:cNvPr>
          <p:cNvCxnSpPr/>
          <p:nvPr/>
        </p:nvCxnSpPr>
        <p:spPr>
          <a:xfrm>
            <a:off x="992619" y="868786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09DEC1-7534-4B48-AF67-782CE391202B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64D09A-188B-4EA7-BE75-9F8A1EDA97A7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C0EEFE-675F-4CDA-8897-6BC3E3378CAC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CB2F362-AFC3-4B05-9FCE-C44A4582B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813463" y="91167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1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3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4A8C6D-F593-4835-8761-2BF188525389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36C85-039A-428C-9108-42A896F287E9}"/>
              </a:ext>
            </a:extLst>
          </p:cNvPr>
          <p:cNvSpPr/>
          <p:nvPr/>
        </p:nvSpPr>
        <p:spPr>
          <a:xfrm>
            <a:off x="1103142" y="5855283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32" name="Rectangle: Rounded Corners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779DE72-630C-41ED-A6D2-9F09AAF44049}"/>
              </a:ext>
            </a:extLst>
          </p:cNvPr>
          <p:cNvSpPr/>
          <p:nvPr/>
        </p:nvSpPr>
        <p:spPr>
          <a:xfrm>
            <a:off x="2266955" y="6696202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B9627-D941-4CFD-87EC-8623DE2A1C60}"/>
              </a:ext>
            </a:extLst>
          </p:cNvPr>
          <p:cNvSpPr txBox="1"/>
          <p:nvPr/>
        </p:nvSpPr>
        <p:spPr>
          <a:xfrm>
            <a:off x="1990714" y="7503154"/>
            <a:ext cx="2872902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continue with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CE6437B-0C62-45E8-806E-69A8083E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62" y="8130880"/>
            <a:ext cx="640004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cebook logo">
            <a:extLst>
              <a:ext uri="{FF2B5EF4-FFF2-40B4-BE49-F238E27FC236}">
                <a16:creationId xmlns:a16="http://schemas.microsoft.com/office/drawing/2014/main" id="{221289EA-73A8-4DBB-BE4E-FCE8E299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6" y="8130880"/>
            <a:ext cx="853333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Isosceles Triangle 4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93669CE-7623-4935-B0C2-8FBB9C96D68C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A9BDB2-83D0-4B5D-A7C0-2457D79F1FDE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7B222C-D093-4DAD-B796-59C1D8E0002F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7B2FE6-DA7D-4031-BABF-8ACEE067B1C4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johndoe123@email.com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9473B7-F75B-4259-A6CF-D8904B4CE805}"/>
              </a:ext>
            </a:extLst>
          </p:cNvPr>
          <p:cNvSpPr/>
          <p:nvPr/>
        </p:nvSpPr>
        <p:spPr>
          <a:xfrm>
            <a:off x="1103142" y="5858406"/>
            <a:ext cx="4651716" cy="481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***********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4239888E-6FA1-4865-82E2-B2DDF812F7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1731301" y="851922"/>
            <a:ext cx="3638180" cy="36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6D5D8E-4ED7-4797-B7A9-9CF56EDB4500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18082-EC7F-48FE-8B38-427E36AE22B5}"/>
              </a:ext>
            </a:extLst>
          </p:cNvPr>
          <p:cNvSpPr txBox="1"/>
          <p:nvPr/>
        </p:nvSpPr>
        <p:spPr>
          <a:xfrm>
            <a:off x="892673" y="2866400"/>
            <a:ext cx="5173211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fill in the needed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C470E-F10D-4CC9-BA43-312D5DC2A12B}"/>
              </a:ext>
            </a:extLst>
          </p:cNvPr>
          <p:cNvSpPr txBox="1"/>
          <p:nvPr/>
        </p:nvSpPr>
        <p:spPr>
          <a:xfrm>
            <a:off x="1103135" y="3414362"/>
            <a:ext cx="10438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D667A-0C02-4F94-B035-CCAFC49400EF}"/>
              </a:ext>
            </a:extLst>
          </p:cNvPr>
          <p:cNvSpPr/>
          <p:nvPr/>
        </p:nvSpPr>
        <p:spPr>
          <a:xfrm>
            <a:off x="1153422" y="3935735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F6D1D-7E6A-4BB5-89E1-FF43583024F5}"/>
              </a:ext>
            </a:extLst>
          </p:cNvPr>
          <p:cNvSpPr/>
          <p:nvPr/>
        </p:nvSpPr>
        <p:spPr>
          <a:xfrm>
            <a:off x="3633500" y="3935735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4587E-C4B2-4386-B0D2-8ABC1846BAA1}"/>
              </a:ext>
            </a:extLst>
          </p:cNvPr>
          <p:cNvSpPr txBox="1"/>
          <p:nvPr/>
        </p:nvSpPr>
        <p:spPr>
          <a:xfrm>
            <a:off x="1103135" y="4529996"/>
            <a:ext cx="10021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0D9B4-8BC8-4448-ACD4-E6D9FC276E07}"/>
              </a:ext>
            </a:extLst>
          </p:cNvPr>
          <p:cNvSpPr/>
          <p:nvPr/>
        </p:nvSpPr>
        <p:spPr>
          <a:xfrm>
            <a:off x="1153421" y="5028172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49B7F-146A-4BB9-9F86-7BE1694F129D}"/>
              </a:ext>
            </a:extLst>
          </p:cNvPr>
          <p:cNvSpPr txBox="1"/>
          <p:nvPr/>
        </p:nvSpPr>
        <p:spPr>
          <a:xfrm>
            <a:off x="1103135" y="5677959"/>
            <a:ext cx="16193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97714-9711-4EE5-8FBF-6B0491F31F1C}"/>
              </a:ext>
            </a:extLst>
          </p:cNvPr>
          <p:cNvSpPr/>
          <p:nvPr/>
        </p:nvSpPr>
        <p:spPr>
          <a:xfrm>
            <a:off x="1153421" y="6151429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98CA5-83CD-42E4-A5A2-79F146709F7F}"/>
              </a:ext>
            </a:extLst>
          </p:cNvPr>
          <p:cNvSpPr txBox="1"/>
          <p:nvPr/>
        </p:nvSpPr>
        <p:spPr>
          <a:xfrm>
            <a:off x="1103135" y="6802567"/>
            <a:ext cx="23487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 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5AFA1-04CC-4BE3-A9D2-28A75880D06D}"/>
              </a:ext>
            </a:extLst>
          </p:cNvPr>
          <p:cNvSpPr/>
          <p:nvPr/>
        </p:nvSpPr>
        <p:spPr>
          <a:xfrm>
            <a:off x="1153421" y="727301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 no.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4544F-5F91-4477-A731-B57FEE6DB50C}"/>
              </a:ext>
            </a:extLst>
          </p:cNvPr>
          <p:cNvSpPr txBox="1"/>
          <p:nvPr/>
        </p:nvSpPr>
        <p:spPr>
          <a:xfrm>
            <a:off x="1103135" y="7974814"/>
            <a:ext cx="7248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473D95-7385-46DF-85E8-26E560D4C2CA}"/>
              </a:ext>
            </a:extLst>
          </p:cNvPr>
          <p:cNvSpPr/>
          <p:nvPr/>
        </p:nvSpPr>
        <p:spPr>
          <a:xfrm>
            <a:off x="1143434" y="8494466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BACC8-871B-4348-94E5-F122D7D46A02}"/>
              </a:ext>
            </a:extLst>
          </p:cNvPr>
          <p:cNvSpPr txBox="1"/>
          <p:nvPr/>
        </p:nvSpPr>
        <p:spPr>
          <a:xfrm>
            <a:off x="1500620" y="8426501"/>
            <a:ext cx="7906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278E9-0044-4B5A-864F-04E483E39025}"/>
              </a:ext>
            </a:extLst>
          </p:cNvPr>
          <p:cNvSpPr/>
          <p:nvPr/>
        </p:nvSpPr>
        <p:spPr>
          <a:xfrm>
            <a:off x="2870752" y="8471561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78FE1-2707-4CFC-8F43-0153563F4F2D}"/>
              </a:ext>
            </a:extLst>
          </p:cNvPr>
          <p:cNvSpPr txBox="1"/>
          <p:nvPr/>
        </p:nvSpPr>
        <p:spPr>
          <a:xfrm>
            <a:off x="3228333" y="8426501"/>
            <a:ext cx="11140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Female</a:t>
            </a:r>
          </a:p>
        </p:txBody>
      </p:sp>
      <p:sp>
        <p:nvSpPr>
          <p:cNvPr id="21" name="Rectangle: Rounded Corners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D3C3B9-2A99-4F53-84AF-A707AA781F3F}"/>
              </a:ext>
            </a:extLst>
          </p:cNvPr>
          <p:cNvSpPr/>
          <p:nvPr/>
        </p:nvSpPr>
        <p:spPr>
          <a:xfrm>
            <a:off x="2266948" y="9169110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</a:p>
        </p:txBody>
      </p:sp>
      <p:sp>
        <p:nvSpPr>
          <p:cNvPr id="25" name="Isosceles Triangle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2B8B7C7-EE67-4192-880E-A745A638EA7B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7FE7A-12BD-4DF6-8A48-63983ED65478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AE6BA9-FFC6-4961-AF39-D1D1EC3A3749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2DEC2-0A1B-4DE4-BCFA-5C3D12A22247}"/>
              </a:ext>
            </a:extLst>
          </p:cNvPr>
          <p:cNvSpPr txBox="1"/>
          <p:nvPr/>
        </p:nvSpPr>
        <p:spPr>
          <a:xfrm>
            <a:off x="1204924" y="3953254"/>
            <a:ext cx="798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890AB-5800-4BD4-B2D9-65C334A67EB4}"/>
              </a:ext>
            </a:extLst>
          </p:cNvPr>
          <p:cNvSpPr txBox="1"/>
          <p:nvPr/>
        </p:nvSpPr>
        <p:spPr>
          <a:xfrm>
            <a:off x="3633500" y="3962066"/>
            <a:ext cx="7008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FBDB6-F6D5-4793-9D9C-3185AC5487B4}"/>
              </a:ext>
            </a:extLst>
          </p:cNvPr>
          <p:cNvSpPr txBox="1"/>
          <p:nvPr/>
        </p:nvSpPr>
        <p:spPr>
          <a:xfrm>
            <a:off x="1153421" y="5045743"/>
            <a:ext cx="33155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johndoe123@email.com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D1461E-DF9F-4F5F-A8F1-78C9E0DB4F95}"/>
              </a:ext>
            </a:extLst>
          </p:cNvPr>
          <p:cNvSpPr txBox="1"/>
          <p:nvPr/>
        </p:nvSpPr>
        <p:spPr>
          <a:xfrm>
            <a:off x="1143434" y="6180949"/>
            <a:ext cx="19479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***********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A3B54-EC51-41B7-B933-5CEBCD8F0044}"/>
              </a:ext>
            </a:extLst>
          </p:cNvPr>
          <p:cNvSpPr txBox="1"/>
          <p:nvPr/>
        </p:nvSpPr>
        <p:spPr>
          <a:xfrm>
            <a:off x="1145775" y="7302695"/>
            <a:ext cx="20024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0911-234-567</a:t>
            </a:r>
          </a:p>
        </p:txBody>
      </p:sp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D20FCB1D-2E26-47AF-A50B-18F242EFC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2191855" y="698608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9A92602-65F5-4C1E-A08C-286E79119A55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EE34D-49C7-4EA1-9582-A559AF970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8" y="3616874"/>
            <a:ext cx="1800000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B6BEF-7E9D-490D-B7FD-58511345122C}"/>
              </a:ext>
            </a:extLst>
          </p:cNvPr>
          <p:cNvSpPr txBox="1"/>
          <p:nvPr/>
        </p:nvSpPr>
        <p:spPr>
          <a:xfrm>
            <a:off x="1413061" y="5666331"/>
            <a:ext cx="4031873" cy="859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are now registered!</a:t>
            </a:r>
          </a:p>
          <a:p>
            <a:pPr algn="ctr"/>
            <a:r>
              <a:rPr lang="en-US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hank you!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80898EEE-62D3-49A0-AE9B-5E6DB0D311EF}"/>
              </a:ext>
            </a:extLst>
          </p:cNvPr>
          <p:cNvSpPr/>
          <p:nvPr/>
        </p:nvSpPr>
        <p:spPr>
          <a:xfrm>
            <a:off x="2266943" y="7170173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</a:p>
        </p:txBody>
      </p:sp>
      <p:sp>
        <p:nvSpPr>
          <p:cNvPr id="9" name="Isosceles Triangl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EE36F3-B12A-483B-8F56-DE293FE0650D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A2EAD-692D-444E-B6E6-6D4A8ADC11FA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D64CD1-F7BB-43FB-8D21-2ED7FE2F6A16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4475FE-7F30-4BE7-9815-66D969C06E1A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5651EF2-BCC3-4652-8D37-B0C97A42BD8E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CFA6D-BE00-4298-973C-EF4B5DB0B73D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5D895-DD70-45D1-885C-CDE8CEEA004E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FBF9E-3068-43DD-B2BF-82D2270B8003}"/>
              </a:ext>
            </a:extLst>
          </p:cNvPr>
          <p:cNvSpPr txBox="1"/>
          <p:nvPr/>
        </p:nvSpPr>
        <p:spPr>
          <a:xfrm>
            <a:off x="2807087" y="1187194"/>
            <a:ext cx="2505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spc="-26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Greetings,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95B69-8687-4069-A273-D38427567FFD}"/>
              </a:ext>
            </a:extLst>
          </p:cNvPr>
          <p:cNvSpPr txBox="1"/>
          <p:nvPr/>
        </p:nvSpPr>
        <p:spPr>
          <a:xfrm>
            <a:off x="3550391" y="1935860"/>
            <a:ext cx="2449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spc="-26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Doe!</a:t>
            </a:r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3DB61A-14FC-4C4F-A449-21AB17164BED}"/>
              </a:ext>
            </a:extLst>
          </p:cNvPr>
          <p:cNvSpPr/>
          <p:nvPr/>
        </p:nvSpPr>
        <p:spPr>
          <a:xfrm>
            <a:off x="1479614" y="3516850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now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30C06-5971-4D80-8BBB-28066EA824B4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93B65B80-046A-4D06-8921-DBB7B44DA0E2}"/>
              </a:ext>
            </a:extLst>
          </p:cNvPr>
          <p:cNvSpPr/>
          <p:nvPr/>
        </p:nvSpPr>
        <p:spPr>
          <a:xfrm>
            <a:off x="1468500" y="4792004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Ticket</a:t>
            </a: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3963E242-3726-42AC-A028-F9E106250B08}"/>
              </a:ext>
            </a:extLst>
          </p:cNvPr>
          <p:cNvSpPr/>
          <p:nvPr/>
        </p:nvSpPr>
        <p:spPr>
          <a:xfrm>
            <a:off x="1468500" y="6068027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</a:p>
        </p:txBody>
      </p:sp>
      <p:sp>
        <p:nvSpPr>
          <p:cNvPr id="13" name="Rectangle: Rounded Corners 1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E095D1B-8C15-41F4-A9A5-9D39FE030E7B}"/>
              </a:ext>
            </a:extLst>
          </p:cNvPr>
          <p:cNvSpPr/>
          <p:nvPr/>
        </p:nvSpPr>
        <p:spPr>
          <a:xfrm>
            <a:off x="1468500" y="7344049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out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F5FF086-BE68-4F9D-A378-B8BCC26D28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813463" y="91167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69FA6D-A27E-41DE-8531-6814F005C946}"/>
              </a:ext>
            </a:extLst>
          </p:cNvPr>
          <p:cNvSpPr txBox="1"/>
          <p:nvPr/>
        </p:nvSpPr>
        <p:spPr>
          <a:xfrm>
            <a:off x="2534139" y="1671734"/>
            <a:ext cx="37338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now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51FFE1-F565-4638-8342-33E42A9833AE}"/>
              </a:ext>
            </a:extLst>
          </p:cNvPr>
          <p:cNvCxnSpPr/>
          <p:nvPr/>
        </p:nvCxnSpPr>
        <p:spPr>
          <a:xfrm>
            <a:off x="990785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BBF54C4-3FBD-4CF5-9397-6BE25930D469}"/>
              </a:ext>
            </a:extLst>
          </p:cNvPr>
          <p:cNvSpPr txBox="1"/>
          <p:nvPr/>
        </p:nvSpPr>
        <p:spPr>
          <a:xfrm>
            <a:off x="828080" y="3360199"/>
            <a:ext cx="33297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current location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0025E6-FB80-42C4-B0CC-E4C79C5964E9}"/>
              </a:ext>
            </a:extLst>
          </p:cNvPr>
          <p:cNvSpPr/>
          <p:nvPr/>
        </p:nvSpPr>
        <p:spPr>
          <a:xfrm>
            <a:off x="998657" y="3892420"/>
            <a:ext cx="4152804" cy="524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auto-generated station</a:t>
            </a:r>
          </a:p>
        </p:txBody>
      </p:sp>
      <p:pic>
        <p:nvPicPr>
          <p:cNvPr id="3074" name="Picture 2" descr="Image result for position pointer png">
            <a:extLst>
              <a:ext uri="{FF2B5EF4-FFF2-40B4-BE49-F238E27FC236}">
                <a16:creationId xmlns:a16="http://schemas.microsoft.com/office/drawing/2014/main" id="{F50C76AA-392F-4F0E-A4FA-F19A8674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25" y="3776985"/>
            <a:ext cx="415111" cy="6400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0BA007-7438-497C-81E8-7BF1FE23E3AA}"/>
              </a:ext>
            </a:extLst>
          </p:cNvPr>
          <p:cNvSpPr txBox="1"/>
          <p:nvPr/>
        </p:nvSpPr>
        <p:spPr>
          <a:xfrm>
            <a:off x="827942" y="4632752"/>
            <a:ext cx="36054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your destination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9C575D-E593-403D-B725-15DFA34A793D}"/>
              </a:ext>
            </a:extLst>
          </p:cNvPr>
          <p:cNvSpPr/>
          <p:nvPr/>
        </p:nvSpPr>
        <p:spPr>
          <a:xfrm>
            <a:off x="990788" y="5169086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6EA4F47-C70D-4DB4-A8C5-BA7CB7C26A86}"/>
              </a:ext>
            </a:extLst>
          </p:cNvPr>
          <p:cNvSpPr/>
          <p:nvPr/>
        </p:nvSpPr>
        <p:spPr>
          <a:xfrm flipV="1">
            <a:off x="5151457" y="5237729"/>
            <a:ext cx="393593" cy="33930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5795A9-C392-4A8F-9753-75891E81AE65}"/>
              </a:ext>
            </a:extLst>
          </p:cNvPr>
          <p:cNvSpPr txBox="1"/>
          <p:nvPr/>
        </p:nvSpPr>
        <p:spPr>
          <a:xfrm>
            <a:off x="827942" y="5769228"/>
            <a:ext cx="182453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A7A8B-06D0-4042-9998-02653629CE0E}"/>
              </a:ext>
            </a:extLst>
          </p:cNvPr>
          <p:cNvSpPr/>
          <p:nvPr/>
        </p:nvSpPr>
        <p:spPr>
          <a:xfrm>
            <a:off x="1069819" y="6343067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26678D-8808-4501-BA93-6A3E308C6CA7}"/>
              </a:ext>
            </a:extLst>
          </p:cNvPr>
          <p:cNvSpPr txBox="1"/>
          <p:nvPr/>
        </p:nvSpPr>
        <p:spPr>
          <a:xfrm>
            <a:off x="1475839" y="6314523"/>
            <a:ext cx="6335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VIP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7AF3D28-1A04-4EEA-BBD3-3FEEA6736C0B}"/>
              </a:ext>
            </a:extLst>
          </p:cNvPr>
          <p:cNvSpPr/>
          <p:nvPr/>
        </p:nvSpPr>
        <p:spPr>
          <a:xfrm>
            <a:off x="2615978" y="6340705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683BC-E2B2-4DF0-8ABD-88477370A18E}"/>
              </a:ext>
            </a:extLst>
          </p:cNvPr>
          <p:cNvSpPr txBox="1"/>
          <p:nvPr/>
        </p:nvSpPr>
        <p:spPr>
          <a:xfrm>
            <a:off x="2996440" y="6308958"/>
            <a:ext cx="14243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384047-39C8-46F0-8E40-DC1F19DE2D7E}"/>
              </a:ext>
            </a:extLst>
          </p:cNvPr>
          <p:cNvSpPr txBox="1"/>
          <p:nvPr/>
        </p:nvSpPr>
        <p:spPr>
          <a:xfrm>
            <a:off x="827942" y="6850736"/>
            <a:ext cx="22958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Amount: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3EE38-A611-4D07-B3CF-B868B359E748}"/>
              </a:ext>
            </a:extLst>
          </p:cNvPr>
          <p:cNvSpPr txBox="1"/>
          <p:nvPr/>
        </p:nvSpPr>
        <p:spPr>
          <a:xfrm>
            <a:off x="3123421" y="6843012"/>
            <a:ext cx="15863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Php. 00.00</a:t>
            </a:r>
          </a:p>
        </p:txBody>
      </p:sp>
      <p:sp>
        <p:nvSpPr>
          <p:cNvPr id="80" name="Rectangle: Rounded Corners 7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F78E550-00BB-47C5-B28F-1BA766963395}"/>
              </a:ext>
            </a:extLst>
          </p:cNvPr>
          <p:cNvSpPr/>
          <p:nvPr/>
        </p:nvSpPr>
        <p:spPr>
          <a:xfrm>
            <a:off x="2154594" y="7962710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AD4A78-F462-4352-A674-32ACE859E107}"/>
              </a:ext>
            </a:extLst>
          </p:cNvPr>
          <p:cNvSpPr txBox="1"/>
          <p:nvPr/>
        </p:nvSpPr>
        <p:spPr>
          <a:xfrm>
            <a:off x="1046157" y="3931566"/>
            <a:ext cx="27197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Somewhere Station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95A526-A7EB-434A-9AB2-4EA8CE599DCA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0826C3-1F8F-4986-AA98-26FEA6E02B10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8B40D4-070D-47EC-9F1A-5504014DF5D0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DADF562-C0BA-4312-BE19-1F3D87563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813463" y="91167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3D8F17-48D7-42ED-96EA-05F498679E07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AB05C-2735-48B0-82B0-675CDB7258AE}"/>
              </a:ext>
            </a:extLst>
          </p:cNvPr>
          <p:cNvSpPr txBox="1"/>
          <p:nvPr/>
        </p:nvSpPr>
        <p:spPr>
          <a:xfrm>
            <a:off x="2441224" y="1411969"/>
            <a:ext cx="3733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07E10-7878-49CB-931F-C116A39F4D98}"/>
              </a:ext>
            </a:extLst>
          </p:cNvPr>
          <p:cNvCxnSpPr/>
          <p:nvPr/>
        </p:nvCxnSpPr>
        <p:spPr>
          <a:xfrm>
            <a:off x="978758" y="3071685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0BE4D4-9D18-455A-98D6-197503F2631A}"/>
              </a:ext>
            </a:extLst>
          </p:cNvPr>
          <p:cNvSpPr txBox="1"/>
          <p:nvPr/>
        </p:nvSpPr>
        <p:spPr>
          <a:xfrm>
            <a:off x="811022" y="3243282"/>
            <a:ext cx="15392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No.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707302-FFD5-42B4-9FF3-1AB0D78A267B}"/>
              </a:ext>
            </a:extLst>
          </p:cNvPr>
          <p:cNvCxnSpPr>
            <a:cxnSpLocks/>
          </p:cNvCxnSpPr>
          <p:nvPr/>
        </p:nvCxnSpPr>
        <p:spPr>
          <a:xfrm flipV="1">
            <a:off x="2343793" y="3214131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02B818-A930-4DCE-BC22-C216EDEBD875}"/>
              </a:ext>
            </a:extLst>
          </p:cNvPr>
          <p:cNvCxnSpPr/>
          <p:nvPr/>
        </p:nvCxnSpPr>
        <p:spPr>
          <a:xfrm>
            <a:off x="999517" y="8769623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222B211-D67D-4368-B0C0-BD8AED86E5E0}"/>
              </a:ext>
            </a:extLst>
          </p:cNvPr>
          <p:cNvSpPr/>
          <p:nvPr/>
        </p:nvSpPr>
        <p:spPr>
          <a:xfrm>
            <a:off x="2228355" y="9074308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4914C-03AA-41E0-BBB6-BBAEB7DF1D8A}"/>
              </a:ext>
            </a:extLst>
          </p:cNvPr>
          <p:cNvSpPr txBox="1"/>
          <p:nvPr/>
        </p:nvSpPr>
        <p:spPr>
          <a:xfrm>
            <a:off x="1243038" y="378867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2451B-CFC3-4C02-8CBA-00DE7038CFBE}"/>
              </a:ext>
            </a:extLst>
          </p:cNvPr>
          <p:cNvSpPr txBox="1"/>
          <p:nvPr/>
        </p:nvSpPr>
        <p:spPr>
          <a:xfrm>
            <a:off x="1249904" y="450742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A084E-FFA7-43C2-A1B5-73CEBCFE6CA0}"/>
              </a:ext>
            </a:extLst>
          </p:cNvPr>
          <p:cNvSpPr txBox="1"/>
          <p:nvPr/>
        </p:nvSpPr>
        <p:spPr>
          <a:xfrm>
            <a:off x="1243038" y="522840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8F3C4-C9D3-477F-B1D4-689FA03C3BB0}"/>
              </a:ext>
            </a:extLst>
          </p:cNvPr>
          <p:cNvSpPr txBox="1"/>
          <p:nvPr/>
        </p:nvSpPr>
        <p:spPr>
          <a:xfrm>
            <a:off x="1243317" y="594715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68069-58A4-4E9C-B661-FCB2855D6E92}"/>
              </a:ext>
            </a:extLst>
          </p:cNvPr>
          <p:cNvSpPr txBox="1"/>
          <p:nvPr/>
        </p:nvSpPr>
        <p:spPr>
          <a:xfrm>
            <a:off x="2348858" y="3241516"/>
            <a:ext cx="19816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Arrival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77919-A2CA-4F73-A0E1-E51CCBAF6682}"/>
              </a:ext>
            </a:extLst>
          </p:cNvPr>
          <p:cNvSpPr txBox="1"/>
          <p:nvPr/>
        </p:nvSpPr>
        <p:spPr>
          <a:xfrm>
            <a:off x="2785494" y="3769863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6:00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986FD-BD46-47B4-93A0-5845E3E12D1F}"/>
              </a:ext>
            </a:extLst>
          </p:cNvPr>
          <p:cNvSpPr txBox="1"/>
          <p:nvPr/>
        </p:nvSpPr>
        <p:spPr>
          <a:xfrm>
            <a:off x="2807684" y="451842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7:15 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D5606D-9CCC-4826-B4CD-50987C5325E0}"/>
              </a:ext>
            </a:extLst>
          </p:cNvPr>
          <p:cNvSpPr txBox="1"/>
          <p:nvPr/>
        </p:nvSpPr>
        <p:spPr>
          <a:xfrm>
            <a:off x="2763837" y="5241783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 45 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56B84-1142-48CE-B0EE-A8B51523BD70}"/>
              </a:ext>
            </a:extLst>
          </p:cNvPr>
          <p:cNvSpPr txBox="1"/>
          <p:nvPr/>
        </p:nvSpPr>
        <p:spPr>
          <a:xfrm>
            <a:off x="2769085" y="5947159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8:18 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D6474C-FB79-4289-BAB6-F69FEA3D1D9F}"/>
              </a:ext>
            </a:extLst>
          </p:cNvPr>
          <p:cNvCxnSpPr>
            <a:cxnSpLocks/>
          </p:cNvCxnSpPr>
          <p:nvPr/>
        </p:nvCxnSpPr>
        <p:spPr>
          <a:xfrm flipV="1">
            <a:off x="4504959" y="3241516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4FF0F1-8CB3-4AD3-AF17-A6389E9F2C7E}"/>
              </a:ext>
            </a:extLst>
          </p:cNvPr>
          <p:cNvSpPr txBox="1"/>
          <p:nvPr/>
        </p:nvSpPr>
        <p:spPr>
          <a:xfrm>
            <a:off x="4766203" y="3233450"/>
            <a:ext cx="10887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301506-D69D-4BCF-AD2F-926F008F3313}"/>
              </a:ext>
            </a:extLst>
          </p:cNvPr>
          <p:cNvSpPr/>
          <p:nvPr/>
        </p:nvSpPr>
        <p:spPr>
          <a:xfrm>
            <a:off x="5114809" y="3855599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8B8F90-6296-4120-A578-07EF0B574BD8}"/>
              </a:ext>
            </a:extLst>
          </p:cNvPr>
          <p:cNvSpPr/>
          <p:nvPr/>
        </p:nvSpPr>
        <p:spPr>
          <a:xfrm>
            <a:off x="5106883" y="4564497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864804-5E49-44AC-885F-11BF5697D415}"/>
              </a:ext>
            </a:extLst>
          </p:cNvPr>
          <p:cNvSpPr/>
          <p:nvPr/>
        </p:nvSpPr>
        <p:spPr>
          <a:xfrm>
            <a:off x="5106883" y="5328372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A2F015-83D9-414D-A540-26BF4BD6B84F}"/>
              </a:ext>
            </a:extLst>
          </p:cNvPr>
          <p:cNvSpPr/>
          <p:nvPr/>
        </p:nvSpPr>
        <p:spPr>
          <a:xfrm>
            <a:off x="5106883" y="6027185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4688198-3AA4-474A-9E86-CE03377B669F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A2986E-EA36-439E-9775-BCCA9114A859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8D70F6-76FA-4A64-89D1-F2882825E6CA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5BA5DAC-5C8D-4176-AC6B-8596395E9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09" y="3727074"/>
            <a:ext cx="540000" cy="540000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49605D17-0DD5-4294-A8BE-9F653809A9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813463" y="91167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E16254B-9449-4394-ABB8-2FFD7957C4B5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8B50BEA-6BFE-42E1-9748-5C212257AA15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3B88E-C0F0-4B59-AD90-91FFE74683DA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781189-672A-4353-BF82-CDCF1ED2B5CE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875D44-BF2E-4E1E-87F3-701650DD48D3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D6F899-8B9B-45B8-976C-11F92C4541CC}"/>
              </a:ext>
            </a:extLst>
          </p:cNvPr>
          <p:cNvSpPr txBox="1"/>
          <p:nvPr/>
        </p:nvSpPr>
        <p:spPr>
          <a:xfrm>
            <a:off x="2576477" y="1248532"/>
            <a:ext cx="3733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Upcoming Train Schedule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16B4-8B5C-4D56-940F-9E1C1EB6F288}"/>
              </a:ext>
            </a:extLst>
          </p:cNvPr>
          <p:cNvSpPr txBox="1"/>
          <p:nvPr/>
        </p:nvSpPr>
        <p:spPr>
          <a:xfrm>
            <a:off x="1386634" y="3233441"/>
            <a:ext cx="15392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No.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7AAE00-7CBE-4E22-823B-5CFC014F86C3}"/>
              </a:ext>
            </a:extLst>
          </p:cNvPr>
          <p:cNvCxnSpPr>
            <a:cxnSpLocks/>
          </p:cNvCxnSpPr>
          <p:nvPr/>
        </p:nvCxnSpPr>
        <p:spPr>
          <a:xfrm flipV="1">
            <a:off x="3353595" y="3313543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50F66-ED9B-4AF0-A243-0AA7FC645157}"/>
              </a:ext>
            </a:extLst>
          </p:cNvPr>
          <p:cNvSpPr txBox="1"/>
          <p:nvPr/>
        </p:nvSpPr>
        <p:spPr>
          <a:xfrm>
            <a:off x="3654637" y="3240617"/>
            <a:ext cx="19816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Arrival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D7FE8-6F35-4CF5-8AEB-F9C5AA0CC0B4}"/>
              </a:ext>
            </a:extLst>
          </p:cNvPr>
          <p:cNvSpPr txBox="1"/>
          <p:nvPr/>
        </p:nvSpPr>
        <p:spPr>
          <a:xfrm>
            <a:off x="1813464" y="371513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88310-2292-4BA9-B63B-5B76117ACEF6}"/>
              </a:ext>
            </a:extLst>
          </p:cNvPr>
          <p:cNvSpPr txBox="1"/>
          <p:nvPr/>
        </p:nvSpPr>
        <p:spPr>
          <a:xfrm>
            <a:off x="1813464" y="456448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5FAB8-1D6A-4D32-879F-8373A880EA9C}"/>
              </a:ext>
            </a:extLst>
          </p:cNvPr>
          <p:cNvSpPr txBox="1"/>
          <p:nvPr/>
        </p:nvSpPr>
        <p:spPr>
          <a:xfrm>
            <a:off x="1813464" y="5505120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5DEA6-B3FE-4428-8CED-832804962FBC}"/>
              </a:ext>
            </a:extLst>
          </p:cNvPr>
          <p:cNvSpPr txBox="1"/>
          <p:nvPr/>
        </p:nvSpPr>
        <p:spPr>
          <a:xfrm>
            <a:off x="1674850" y="6350327"/>
            <a:ext cx="95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49D5C-E738-49C3-BF4F-86D2177A3AD6}"/>
              </a:ext>
            </a:extLst>
          </p:cNvPr>
          <p:cNvSpPr txBox="1"/>
          <p:nvPr/>
        </p:nvSpPr>
        <p:spPr>
          <a:xfrm>
            <a:off x="4018905" y="3720890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6:00 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8050C-BD19-4C88-85B8-631464CD3525}"/>
              </a:ext>
            </a:extLst>
          </p:cNvPr>
          <p:cNvSpPr txBox="1"/>
          <p:nvPr/>
        </p:nvSpPr>
        <p:spPr>
          <a:xfrm>
            <a:off x="4016900" y="456690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7:15 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D9FDA-333C-479E-8B02-5C1FBC73E97D}"/>
              </a:ext>
            </a:extLst>
          </p:cNvPr>
          <p:cNvSpPr txBox="1"/>
          <p:nvPr/>
        </p:nvSpPr>
        <p:spPr>
          <a:xfrm>
            <a:off x="3945407" y="5465111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 45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A6E21-B808-45B0-AD73-EB43E9FA0C35}"/>
              </a:ext>
            </a:extLst>
          </p:cNvPr>
          <p:cNvSpPr txBox="1"/>
          <p:nvPr/>
        </p:nvSpPr>
        <p:spPr>
          <a:xfrm>
            <a:off x="3972449" y="628517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8:18 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42E0D3-CDF7-4807-A3A7-3FDD9ACA9ADE}"/>
              </a:ext>
            </a:extLst>
          </p:cNvPr>
          <p:cNvCxnSpPr/>
          <p:nvPr/>
        </p:nvCxnSpPr>
        <p:spPr>
          <a:xfrm>
            <a:off x="992619" y="8781827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B8C6D8-79EA-40E3-A98F-F9DE9F363B1A}"/>
              </a:ext>
            </a:extLst>
          </p:cNvPr>
          <p:cNvSpPr/>
          <p:nvPr/>
        </p:nvSpPr>
        <p:spPr>
          <a:xfrm>
            <a:off x="2191540" y="9087733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8933B3CE-2556-4FD0-B0AD-E25564ECA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813463" y="91167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69FA6D-A27E-41DE-8531-6814F005C946}"/>
              </a:ext>
            </a:extLst>
          </p:cNvPr>
          <p:cNvSpPr txBox="1"/>
          <p:nvPr/>
        </p:nvSpPr>
        <p:spPr>
          <a:xfrm>
            <a:off x="2453252" y="1248529"/>
            <a:ext cx="3733893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65" b="1" spc="533" dirty="0"/>
              <a:t>Method of Payment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51FFE1-F565-4638-8342-33E42A9833AE}"/>
              </a:ext>
            </a:extLst>
          </p:cNvPr>
          <p:cNvCxnSpPr/>
          <p:nvPr/>
        </p:nvCxnSpPr>
        <p:spPr>
          <a:xfrm>
            <a:off x="990785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gcash logo png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231593C-A524-42FB-8E16-5ACC8AD3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99" y="3820997"/>
            <a:ext cx="3413333" cy="19200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aymaya">
            <a:extLst>
              <a:ext uri="{FF2B5EF4-FFF2-40B4-BE49-F238E27FC236}">
                <a16:creationId xmlns:a16="http://schemas.microsoft.com/office/drawing/2014/main" id="{71464CEA-1E6D-4124-A5F4-42D7316B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05" y="6490314"/>
            <a:ext cx="3392528" cy="1982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2F1C89E-A9CB-410D-AD9D-BAE81A4858D7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D05F99-DD56-40BF-9C63-48246BE6E122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1C51FD-B7F3-4403-A9F1-75F9F833E8F7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6C35A74-8B1D-45A2-9583-F0481830CD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11172" r="23872" b="35778"/>
          <a:stretch/>
        </p:blipFill>
        <p:spPr>
          <a:xfrm>
            <a:off x="813463" y="91167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234</Words>
  <Application>Microsoft Office PowerPoint</Application>
  <PresentationFormat>Widescreen</PresentationFormat>
  <Paragraphs>110</Paragraphs>
  <Slides>15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 Light</vt:lpstr>
      <vt:lpstr>Calibri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Dorothy Manalang</dc:creator>
  <cp:lastModifiedBy>Patricia Dorothy Manalang</cp:lastModifiedBy>
  <cp:revision>37</cp:revision>
  <dcterms:created xsi:type="dcterms:W3CDTF">2019-09-10T14:16:07Z</dcterms:created>
  <dcterms:modified xsi:type="dcterms:W3CDTF">2019-09-14T01:18:45Z</dcterms:modified>
</cp:coreProperties>
</file>