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85" r:id="rId4"/>
    <p:sldId id="286" r:id="rId5"/>
    <p:sldId id="290" r:id="rId6"/>
    <p:sldId id="291" r:id="rId7"/>
    <p:sldId id="287" r:id="rId8"/>
    <p:sldId id="292" r:id="rId9"/>
    <p:sldId id="293" r:id="rId10"/>
    <p:sldId id="288" r:id="rId11"/>
    <p:sldId id="294" r:id="rId12"/>
    <p:sldId id="295" r:id="rId13"/>
    <p:sldId id="289" r:id="rId14"/>
    <p:sldId id="296" r:id="rId15"/>
    <p:sldId id="257" r:id="rId16"/>
    <p:sldId id="258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9144000" cy="5143500" type="screen16x9"/>
  <p:notesSz cx="6858000" cy="9144000"/>
  <p:embeddedFontLst>
    <p:embeddedFont>
      <p:font typeface="Karla" panose="020B0604020202020204" charset="0"/>
      <p:regular r:id="rId44"/>
      <p:bold r:id="rId45"/>
      <p:italic r:id="rId46"/>
      <p:boldItalic r:id="rId47"/>
    </p:embeddedFont>
    <p:embeddedFont>
      <p:font typeface="Montserra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282D239-12A4-4E86-8E77-5C9200F1B043}">
          <p14:sldIdLst>
            <p14:sldId id="256"/>
            <p14:sldId id="259"/>
            <p14:sldId id="285"/>
            <p14:sldId id="286"/>
            <p14:sldId id="290"/>
            <p14:sldId id="291"/>
            <p14:sldId id="287"/>
            <p14:sldId id="292"/>
            <p14:sldId id="293"/>
            <p14:sldId id="288"/>
            <p14:sldId id="294"/>
            <p14:sldId id="295"/>
            <p14:sldId id="289"/>
            <p14:sldId id="29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44C"/>
    <a:srgbClr val="423F41"/>
    <a:srgbClr val="002B4C"/>
    <a:srgbClr val="0070C0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2C1277-BA0C-4181-B262-B60E00A9D052}">
  <a:tblStyle styleId="{A12C1277-BA0C-4181-B262-B60E00A9D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70" autoAdjust="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Commuting has been a part of the daily life of every Filipino – from students to teachers, workers, etc. Rest assure that most Filipinos have experienced commuting at least a few times in their life, and some of those experience may be something they don’t want to experience anymore – it could from any public transportation that is available in the country.</a:t>
            </a:r>
          </a:p>
          <a:p>
            <a:pPr marL="139700" indent="0">
              <a:buNone/>
            </a:pPr>
            <a:endParaRPr lang="en-PH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various ways to commute but for this specific activity, the observers will focus with the Philippine National Railway (PNR) commuters as their subject.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370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70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633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with the interviewees (prototype 1 and 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228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00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42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9727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527fe84f_17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527fe84f_17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06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12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5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05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64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ontsquirrel.com/fonts/karl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540000" ty="0" sx="100000" sy="100000" flip="none" algn="ctr"/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575415" y="2928868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14244C"/>
                </a:solidFill>
              </a:rPr>
              <a:t>PNR Commuters</a:t>
            </a:r>
            <a:br>
              <a:rPr lang="en-PH" dirty="0"/>
            </a:br>
            <a:r>
              <a:rPr lang="en-PH" sz="2000" dirty="0">
                <a:solidFill>
                  <a:srgbClr val="423F41"/>
                </a:solidFill>
              </a:rPr>
              <a:t>Manalang || Timo</a:t>
            </a:r>
            <a:endParaRPr dirty="0">
              <a:solidFill>
                <a:srgbClr val="423F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64404-211C-4168-86D1-CF42E9C5E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6" b="63505"/>
          <a:stretch/>
        </p:blipFill>
        <p:spPr>
          <a:xfrm>
            <a:off x="239627" y="1311750"/>
            <a:ext cx="63787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F2CB-1CD1-41A1-A1E3-F6AA34CA6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40" b="36732"/>
          <a:stretch/>
        </p:blipFill>
        <p:spPr>
          <a:xfrm>
            <a:off x="420992" y="1491750"/>
            <a:ext cx="601601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56C04-D07C-4D71-B490-26894DA2E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64" b="4134"/>
          <a:stretch/>
        </p:blipFill>
        <p:spPr>
          <a:xfrm>
            <a:off x="582841" y="1311750"/>
            <a:ext cx="569231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976718"/>
            <a:ext cx="3923700" cy="1789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000" dirty="0">
                <a:solidFill>
                  <a:srgbClr val="14244C"/>
                </a:solidFill>
              </a:rPr>
              <a:t>3.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Prototype</a:t>
            </a:r>
            <a:endParaRPr sz="5400" dirty="0">
              <a:solidFill>
                <a:srgbClr val="42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3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Prototype 1</a:t>
            </a:r>
            <a:endParaRPr sz="4000" dirty="0">
              <a:solidFill>
                <a:srgbClr val="42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0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212150"/>
            <a:ext cx="2709900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Karla"/>
                <a:ea typeface="Karla"/>
                <a:cs typeface="Karla"/>
                <a:sym typeface="Karla"/>
              </a:rPr>
              <a:t>EDIT IN GOOGLE SLIDES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7652" y="1212150"/>
            <a:ext cx="2828400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Karla"/>
                <a:ea typeface="Karla"/>
                <a:cs typeface="Karla"/>
                <a:sym typeface="Karla"/>
              </a:rPr>
              <a:t>EDIT IN POWERPOINT®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3" action="ppaction://hlinksldjump"/>
              </a:rPr>
              <a:t>Presentation design slide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lang="en" sz="1100" b="1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  <a:endParaRPr sz="1100" b="1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 You can keep the Credits slide or mention SlidesCarnival and other resources used in a slide footer.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B3B"/>
                </a:solidFill>
              </a:rPr>
              <a:t>HELLO!</a:t>
            </a:r>
            <a:endParaRPr sz="1800">
              <a:solidFill>
                <a:srgbClr val="FFEB3B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Jayden Smith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 am here because I love to give presentations. You can find me at @username</a:t>
            </a:r>
            <a:endParaRPr dirty="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2088867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  <a:endParaRPr sz="3600">
              <a:solidFill>
                <a:srgbClr val="F44336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610192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4244C"/>
                </a:solidFill>
              </a:rPr>
              <a:t>1.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Need Finding</a:t>
            </a:r>
            <a:endParaRPr sz="5400" dirty="0">
              <a:solidFill>
                <a:srgbClr val="423F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2D73E-AEF0-49AC-99D0-F300CD386AFB}"/>
              </a:ext>
            </a:extLst>
          </p:cNvPr>
          <p:cNvSpPr txBox="1"/>
          <p:nvPr/>
        </p:nvSpPr>
        <p:spPr>
          <a:xfrm>
            <a:off x="5969725" y="3820061"/>
            <a:ext cx="3174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Questions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Interviewees’ Insights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User need breakdown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Point of view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956177" y="1332826"/>
            <a:ext cx="485675" cy="441808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974536" y="1331558"/>
            <a:ext cx="443239" cy="443239"/>
            <a:chOff x="5941025" y="3634400"/>
            <a:chExt cx="467650" cy="467650"/>
          </a:xfrm>
        </p:grpSpPr>
        <p:sp>
          <p:nvSpPr>
            <p:cNvPr id="167" name="Google Shape;167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927978" y="1396874"/>
            <a:ext cx="429606" cy="377755"/>
            <a:chOff x="1929775" y="320925"/>
            <a:chExt cx="423800" cy="372650"/>
          </a:xfrm>
        </p:grpSpPr>
        <p:sp>
          <p:nvSpPr>
            <p:cNvPr id="181" name="Google Shape;181;p2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726863" y="3266360"/>
            <a:ext cx="453641" cy="447356"/>
            <a:chOff x="3292425" y="3664250"/>
            <a:chExt cx="397025" cy="391525"/>
          </a:xfrm>
        </p:grpSpPr>
        <p:sp>
          <p:nvSpPr>
            <p:cNvPr id="202" name="Google Shape;202;p2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1208402" y="1611246"/>
            <a:ext cx="3123000" cy="2401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903043" y="2893553"/>
            <a:ext cx="1734300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Vestibulum nec congue tempus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1721384" y="3649526"/>
            <a:ext cx="2943518" cy="948035"/>
            <a:chOff x="3698064" y="3159725"/>
            <a:chExt cx="2449869" cy="789043"/>
          </a:xfrm>
        </p:grpSpPr>
        <p:sp>
          <p:nvSpPr>
            <p:cNvPr id="215" name="Google Shape;215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6" name="Google Shape;216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3F51B5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3F51B5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6"/>
          <p:cNvGrpSpPr/>
          <p:nvPr/>
        </p:nvGrpSpPr>
        <p:grpSpPr>
          <a:xfrm>
            <a:off x="922469" y="1686257"/>
            <a:ext cx="1501385" cy="2642717"/>
            <a:chOff x="3033133" y="1525710"/>
            <a:chExt cx="1249592" cy="2199515"/>
          </a:xfrm>
        </p:grpSpPr>
        <p:sp>
          <p:nvSpPr>
            <p:cNvPr id="219" name="Google Shape;219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219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0" name="Google Shape;220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196F3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2431042" y="1292634"/>
            <a:ext cx="2123571" cy="2237190"/>
            <a:chOff x="4288708" y="1198100"/>
            <a:chExt cx="1767434" cy="1861998"/>
          </a:xfrm>
        </p:grpSpPr>
        <p:sp>
          <p:nvSpPr>
            <p:cNvPr id="223" name="Google Shape;223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673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673AB7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673AB7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31" name="Google Shape;231;p27"/>
          <p:cNvGraphicFramePr/>
          <p:nvPr/>
        </p:nvGraphicFramePr>
        <p:xfrm>
          <a:off x="952500" y="2462181"/>
          <a:ext cx="5610600" cy="2040425"/>
        </p:xfrm>
        <a:graphic>
          <a:graphicData uri="http://schemas.openxmlformats.org/drawingml/2006/table">
            <a:tbl>
              <a:tblPr>
                <a:noFill/>
                <a:tableStyleId>{A12C1277-BA0C-4181-B262-B60E00A9D052}</a:tableStyleId>
              </a:tblPr>
              <a:tblGrid>
                <a:gridCol w="1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2" name="Google Shape;232;p27"/>
          <p:cNvGrpSpPr/>
          <p:nvPr/>
        </p:nvGrpSpPr>
        <p:grpSpPr>
          <a:xfrm>
            <a:off x="927894" y="1303822"/>
            <a:ext cx="449036" cy="470808"/>
            <a:chOff x="5961125" y="1623900"/>
            <a:chExt cx="427450" cy="448175"/>
          </a:xfrm>
        </p:grpSpPr>
        <p:sp>
          <p:nvSpPr>
            <p:cNvPr id="233" name="Google Shape;233;p2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 descr="mapa_solido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8"/>
          <p:cNvGrpSpPr/>
          <p:nvPr/>
        </p:nvGrpSpPr>
        <p:grpSpPr>
          <a:xfrm>
            <a:off x="665686" y="3817432"/>
            <a:ext cx="393060" cy="393060"/>
            <a:chOff x="5941025" y="3634400"/>
            <a:chExt cx="467650" cy="467650"/>
          </a:xfrm>
        </p:grpSpPr>
        <p:sp>
          <p:nvSpPr>
            <p:cNvPr id="255" name="Google Shape;255;p2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69" name="Google Shape;269;p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ctrTitle" idx="4294967295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4294967295"/>
          </p:nvPr>
        </p:nvSpPr>
        <p:spPr>
          <a:xfrm>
            <a:off x="6096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78" name="Google Shape;278;p30"/>
          <p:cNvSpPr txBox="1">
            <a:spLocks noGrp="1"/>
          </p:cNvSpPr>
          <p:nvPr>
            <p:ph type="ctrTitle" idx="4294967295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4294967295"/>
          </p:nvPr>
        </p:nvSpPr>
        <p:spPr>
          <a:xfrm>
            <a:off x="6096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80" name="Google Shape;280;p30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4294967295"/>
          </p:nvPr>
        </p:nvSpPr>
        <p:spPr>
          <a:xfrm>
            <a:off x="6096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610192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4244C"/>
                </a:solidFill>
              </a:rPr>
              <a:t>2.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Story</a:t>
            </a:r>
            <a:br>
              <a:rPr lang="en-PH" sz="5400" dirty="0">
                <a:solidFill>
                  <a:srgbClr val="423F41"/>
                </a:solidFill>
              </a:rPr>
            </a:br>
            <a:r>
              <a:rPr lang="en-PH" sz="5400" dirty="0">
                <a:solidFill>
                  <a:srgbClr val="423F41"/>
                </a:solidFill>
              </a:rPr>
              <a:t>board</a:t>
            </a:r>
            <a:endParaRPr sz="5400" dirty="0">
              <a:solidFill>
                <a:srgbClr val="42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290" name="Google Shape;290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293" name="Google Shape;293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49581" y="3409804"/>
            <a:ext cx="408208" cy="465260"/>
            <a:chOff x="4630125" y="278900"/>
            <a:chExt cx="400675" cy="456675"/>
          </a:xfrm>
        </p:grpSpPr>
        <p:sp>
          <p:nvSpPr>
            <p:cNvPr id="298" name="Google Shape;298;p3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847599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09" name="Google Shape;309;p32"/>
          <p:cNvSpPr txBox="1">
            <a:spLocks noGrp="1"/>
          </p:cNvSpPr>
          <p:nvPr>
            <p:ph type="body" idx="2"/>
          </p:nvPr>
        </p:nvSpPr>
        <p:spPr>
          <a:xfrm>
            <a:off x="2990950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10" name="Google Shape;310;p32"/>
          <p:cNvSpPr txBox="1">
            <a:spLocks noGrp="1"/>
          </p:cNvSpPr>
          <p:nvPr>
            <p:ph type="body" idx="3"/>
          </p:nvPr>
        </p:nvSpPr>
        <p:spPr>
          <a:xfrm>
            <a:off x="5134301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1"/>
          </p:nvPr>
        </p:nvSpPr>
        <p:spPr>
          <a:xfrm>
            <a:off x="847599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2"/>
          </p:nvPr>
        </p:nvSpPr>
        <p:spPr>
          <a:xfrm>
            <a:off x="2990950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13" name="Google Shape;313;p32"/>
          <p:cNvSpPr txBox="1">
            <a:spLocks noGrp="1"/>
          </p:cNvSpPr>
          <p:nvPr>
            <p:ph type="body" idx="3"/>
          </p:nvPr>
        </p:nvSpPr>
        <p:spPr>
          <a:xfrm>
            <a:off x="5134301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314" name="Google Shape;314;p32"/>
          <p:cNvGrpSpPr/>
          <p:nvPr/>
        </p:nvGrpSpPr>
        <p:grpSpPr>
          <a:xfrm>
            <a:off x="927968" y="1342215"/>
            <a:ext cx="432381" cy="432313"/>
            <a:chOff x="1923675" y="1633650"/>
            <a:chExt cx="436000" cy="435975"/>
          </a:xfrm>
        </p:grpSpPr>
        <p:sp>
          <p:nvSpPr>
            <p:cNvPr id="315" name="Google Shape;315;p3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  <a:endParaRPr>
              <a:solidFill>
                <a:srgbClr val="8BC34A"/>
              </a:solidFill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/>
          <p:nvPr/>
        </p:nvSpPr>
        <p:spPr>
          <a:xfrm>
            <a:off x="5985010" y="489825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  <a:endParaRPr/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969460" y="1322199"/>
            <a:ext cx="280383" cy="48568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6062196" y="629123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r>
              <a:rPr lang="en"/>
              <a:t> PROJECT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969460" y="1322199"/>
            <a:ext cx="280383" cy="48568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/>
          <p:nvPr/>
        </p:nvSpPr>
        <p:spPr>
          <a:xfrm>
            <a:off x="5549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927963" y="134961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7" name="Google Shape;367;p37"/>
          <p:cNvGrpSpPr/>
          <p:nvPr/>
        </p:nvGrpSpPr>
        <p:grpSpPr>
          <a:xfrm>
            <a:off x="968387" y="1337659"/>
            <a:ext cx="460581" cy="436282"/>
            <a:chOff x="2583100" y="2973775"/>
            <a:chExt cx="461550" cy="437200"/>
          </a:xfrm>
        </p:grpSpPr>
        <p:sp>
          <p:nvSpPr>
            <p:cNvPr id="368" name="Google Shape;368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722"/>
                </a:solidFill>
              </a:rPr>
              <a:t>THANKS!</a:t>
            </a:r>
            <a:endParaRPr sz="1800">
              <a:solidFill>
                <a:srgbClr val="FF5722"/>
              </a:solidFill>
            </a:endParaRPr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77" name="Google Shape;377;p38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792663" y="2113065"/>
            <a:ext cx="432176" cy="432176"/>
            <a:chOff x="1278900" y="2333250"/>
            <a:chExt cx="381175" cy="381175"/>
          </a:xfrm>
        </p:grpSpPr>
        <p:sp>
          <p:nvSpPr>
            <p:cNvPr id="379" name="Google Shape;379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389" name="Google Shape;389;p3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390" name="Google Shape;390;p39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391" name="Google Shape;391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01" name="Google Shape;401;p40"/>
          <p:cNvSpPr txBox="1">
            <a:spLocks noGrp="1"/>
          </p:cNvSpPr>
          <p:nvPr>
            <p:ph type="body" idx="1"/>
          </p:nvPr>
        </p:nvSpPr>
        <p:spPr>
          <a:xfrm>
            <a:off x="868475" y="2326875"/>
            <a:ext cx="66387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lang="en" sz="1000" b="1"/>
              <a:t>Montserrat</a:t>
            </a:r>
            <a:endParaRPr sz="1000" b="1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lang="en" sz="1000" b="1"/>
              <a:t>Karla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https://www.fontsquirrel.com/fonts/montserrat</a:t>
            </a:r>
            <a:endParaRPr sz="1000">
              <a:solidFill>
                <a:srgbClr val="E91E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4"/>
              </a:rPr>
              <a:t>https://www.fontsquirrel.com/fonts/karla</a:t>
            </a:r>
            <a:endParaRPr sz="1000">
              <a:solidFill>
                <a:srgbClr val="E91E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sz="1000" b="1"/>
          </a:p>
        </p:txBody>
      </p:sp>
      <p:sp>
        <p:nvSpPr>
          <p:cNvPr id="402" name="Google Shape;402;p40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03" name="Google Shape;403;p40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04" name="Google Shape;40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9914CAD-C1FE-435F-94D5-B675683F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4" b="60212"/>
          <a:stretch/>
        </p:blipFill>
        <p:spPr>
          <a:xfrm>
            <a:off x="459323" y="1311750"/>
            <a:ext cx="6259523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1174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14" name="Google Shape;414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5" name="Google Shape;415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30" name="Google Shape;430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6" name="Google Shape;436;p4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41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4" name="Google Shape;444;p4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4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50" name="Google Shape;450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8" name="Google Shape;458;p4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41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7" name="Google Shape;467;p4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70" name="Google Shape;470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3" name="Google Shape;473;p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7" name="Google Shape;477;p4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5" name="Google Shape;485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2" name="Google Shape;492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1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8" name="Google Shape;498;p4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01" name="Google Shape;501;p4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7" name="Google Shape;507;p4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10" name="Google Shape;510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8" name="Google Shape;518;p4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4" name="Google Shape;524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3" name="Google Shape;533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8" name="Google Shape;538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3" name="Google Shape;543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8" name="Google Shape;548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Google Shape;551;p4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4" name="Google Shape;554;p41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41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8" name="Google Shape;558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61" name="Google Shape;561;p4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1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2" name="Google Shape;572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41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6" name="Google Shape;576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9" name="Google Shape;579;p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4" name="Google Shape;584;p41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9" name="Google Shape;589;p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6" name="Google Shape;596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6" name="Google Shape;606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10" name="Google Shape;610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4" name="Google Shape;614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20" name="Google Shape;620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3" name="Google Shape;623;p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31" name="Google Shape;631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8" name="Google Shape;638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41" name="Google Shape;641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41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1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1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50" name="Google Shape;650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9" name="Google Shape;659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2" name="Google Shape;662;p4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9" name="Google Shape;669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7" name="Google Shape;677;p4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81" name="Google Shape;681;p4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8" name="Google Shape;688;p4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2" name="Google Shape;692;p4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6" name="Google Shape;696;p4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2" name="Google Shape;702;p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30" name="Google Shape;730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4" name="Google Shape;754;p41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9" name="Google Shape;769;p4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3" name="Google Shape;773;p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80" name="Google Shape;780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9" name="Google Shape;789;p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3" name="Google Shape;793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9" name="Google Shape;799;p4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7" name="Google Shape;807;p4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4" name="Google Shape;814;p41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Google Shape;824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6" name="Google Shape;836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2" name="Google Shape;842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1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Google Shape;850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3" name="Google Shape;853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56" name="Google Shape;856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4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8" name="Google Shape;868;p4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  <a:endParaRPr sz="9600">
              <a:solidFill>
                <a:srgbClr val="FFEB3B"/>
              </a:solidFill>
            </a:endParaRPr>
          </a:p>
        </p:txBody>
      </p:sp>
      <p:sp>
        <p:nvSpPr>
          <p:cNvPr id="869" name="Google Shape;869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AFDF2E-099A-44D7-A46D-ECECD2A64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36" b="31006"/>
          <a:stretch/>
        </p:blipFill>
        <p:spPr>
          <a:xfrm>
            <a:off x="516750" y="1311750"/>
            <a:ext cx="6144668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037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14B565-4D5D-41CA-9F83-29E13119A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48" b="4092"/>
          <a:stretch/>
        </p:blipFill>
        <p:spPr>
          <a:xfrm>
            <a:off x="184923" y="1311750"/>
            <a:ext cx="6808322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85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699D9-FD86-440C-864C-33EC474B1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95" b="63128"/>
          <a:stretch/>
        </p:blipFill>
        <p:spPr>
          <a:xfrm>
            <a:off x="488305" y="1311750"/>
            <a:ext cx="6201558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440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8FF30-3E34-4A1D-9C21-D54C4B848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25" b="32087"/>
          <a:stretch/>
        </p:blipFill>
        <p:spPr>
          <a:xfrm>
            <a:off x="625508" y="1311750"/>
            <a:ext cx="5927151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774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09ED7-6F16-4519-93C7-30AF8D7B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66" b="2916"/>
          <a:stretch/>
        </p:blipFill>
        <p:spPr>
          <a:xfrm>
            <a:off x="440935" y="1311750"/>
            <a:ext cx="6296295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686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1184</Words>
  <Application>Microsoft Office PowerPoint</Application>
  <PresentationFormat>On-screen Show (16:9)</PresentationFormat>
  <Paragraphs>197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Montserrat</vt:lpstr>
      <vt:lpstr>Arial</vt:lpstr>
      <vt:lpstr>Karla</vt:lpstr>
      <vt:lpstr>Cadwal template</vt:lpstr>
      <vt:lpstr>PNR Commuters Manalang || Timo</vt:lpstr>
      <vt:lpstr>1. Need Finding</vt:lpstr>
      <vt:lpstr>2. Story board</vt:lpstr>
      <vt:lpstr>Storyboard 1</vt:lpstr>
      <vt:lpstr>Storyboard 1</vt:lpstr>
      <vt:lpstr>Storyboard 1</vt:lpstr>
      <vt:lpstr>Storyboard 2</vt:lpstr>
      <vt:lpstr>Storyboard 2</vt:lpstr>
      <vt:lpstr>Storyboard 2</vt:lpstr>
      <vt:lpstr>Storyboard 3</vt:lpstr>
      <vt:lpstr>Storyboard 3</vt:lpstr>
      <vt:lpstr>Storyboard 3</vt:lpstr>
      <vt:lpstr>3. Prototype</vt:lpstr>
      <vt:lpstr>Prototype 1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PNR Commuters Manalang || Timo</dc:title>
  <cp:lastModifiedBy>Patricia Dorothy Manalang</cp:lastModifiedBy>
  <cp:revision>17</cp:revision>
  <dcterms:modified xsi:type="dcterms:W3CDTF">2019-08-04T14:26:20Z</dcterms:modified>
</cp:coreProperties>
</file>