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4995" autoAdjust="0"/>
    <p:restoredTop sz="95476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x bigger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Sheet1!$A$2:$A$97</c:f>
              <c:strCache>
                <c:ptCount val="96"/>
                <c:pt idx="0">
                  <c:v>t001_print_test.grace</c:v>
                </c:pt>
                <c:pt idx="1">
                  <c:v>t002_concat_test.grace</c:v>
                </c:pt>
                <c:pt idx="2">
                  <c:v>t003_arithmetic_test.grace</c:v>
                </c:pt>
                <c:pt idx="3">
                  <c:v>t004_var_test.grace</c:v>
                </c:pt>
                <c:pt idx="4">
                  <c:v>t005_boolean_test.grace</c:v>
                </c:pt>
                <c:pt idx="5">
                  <c:v>t006_dotcall_test.grace</c:v>
                </c:pt>
                <c:pt idx="6">
                  <c:v>t007_precedence_test.grace</c:v>
                </c:pt>
                <c:pt idx="7">
                  <c:v>t008_if_test.grace</c:v>
                </c:pt>
                <c:pt idx="8">
                  <c:v>t009_elseif_test.grace</c:v>
                </c:pt>
                <c:pt idx="9">
                  <c:v>t010_while_test.grace</c:v>
                </c:pt>
                <c:pt idx="10">
                  <c:v>t011_range_test.grace</c:v>
                </c:pt>
                <c:pt idx="11">
                  <c:v>t012_for_test.grace</c:v>
                </c:pt>
                <c:pt idx="12">
                  <c:v>t013_method_test.grace</c:v>
                </c:pt>
                <c:pt idx="13">
                  <c:v>t014_objectvar_test.grace</c:v>
                </c:pt>
                <c:pt idx="14">
                  <c:v>t015_objectdef_test.grace</c:v>
                </c:pt>
                <c:pt idx="15">
                  <c:v>t016_objectmeth_test.grace</c:v>
                </c:pt>
                <c:pt idx="16">
                  <c:v>t017_objectvarassign_test.grace</c:v>
                </c:pt>
                <c:pt idx="17">
                  <c:v>t018_objectself_test.grace</c:v>
                </c:pt>
                <c:pt idx="18">
                  <c:v>t019_equality_test.grace</c:v>
                </c:pt>
                <c:pt idx="19">
                  <c:v>t020_inequality_test.grace</c:v>
                </c:pt>
                <c:pt idx="20">
                  <c:v>t027_unicodewhitespace_test.grace</c:v>
                </c:pt>
                <c:pt idx="21">
                  <c:v>t028_stringescape_test.grace</c:v>
                </c:pt>
                <c:pt idx="22">
                  <c:v>t029_multipartmethodnames_test.grace</c:v>
                </c:pt>
                <c:pt idx="23">
                  <c:v>t030_operatoroverload_test.grace</c:v>
                </c:pt>
                <c:pt idx="24">
                  <c:v>t031_assignmentmethod_test.grace</c:v>
                </c:pt>
                <c:pt idx="25">
                  <c:v>t032_interpolation_test.grace</c:v>
                </c:pt>
                <c:pt idx="26">
                  <c:v>t033_class_test.grace</c:v>
                </c:pt>
                <c:pt idx="27">
                  <c:v>t034_primechar_test.grace</c:v>
                </c:pt>
                <c:pt idx="28">
                  <c:v>t035_noparenmethoddec_test.grace</c:v>
                </c:pt>
                <c:pt idx="29">
                  <c:v>t037_prefixop_test.grace</c:v>
                </c:pt>
                <c:pt idx="30">
                  <c:v>t038_stringarg_test.grace</c:v>
                </c:pt>
                <c:pt idx="31">
                  <c:v>t039_stringmixfixarg_test.grace</c:v>
                </c:pt>
                <c:pt idx="32">
                  <c:v>t040_mixfixindent_test.grace</c:v>
                </c:pt>
                <c:pt idx="33">
                  <c:v>t041_boolnumarg_test.grace</c:v>
                </c:pt>
                <c:pt idx="34">
                  <c:v>t042_semicolons_test.grace</c:v>
                </c:pt>
                <c:pt idx="35">
                  <c:v>t043_multiparamblock_test.grace</c:v>
                </c:pt>
                <c:pt idx="36">
                  <c:v>t044_mixfixblocks_test.grace</c:v>
                </c:pt>
                <c:pt idx="37">
                  <c:v>t045_operatorcontinuation_test.grace</c:v>
                </c:pt>
                <c:pt idx="38">
                  <c:v>t046_printinterp_test.grace</c:v>
                </c:pt>
                <c:pt idx="39">
                  <c:v>t047_inherits_test.grace</c:v>
                </c:pt>
                <c:pt idx="40">
                  <c:v>t048_blockreturn_test.grace</c:v>
                </c:pt>
                <c:pt idx="41">
                  <c:v>t049_underscore_test.grace</c:v>
                </c:pt>
                <c:pt idx="42">
                  <c:v>t052_paramlessfor_test.grace</c:v>
                </c:pt>
                <c:pt idx="43">
                  <c:v>t054_baremethod_test.grace</c:v>
                </c:pt>
                <c:pt idx="44">
                  <c:v>t057_outer_test.grace</c:v>
                </c:pt>
                <c:pt idx="45">
                  <c:v>t058_outerimplicit_test.grace</c:v>
                </c:pt>
                <c:pt idx="46">
                  <c:v>t059_wholeblockscope_test.grace</c:v>
                </c:pt>
                <c:pt idx="47">
                  <c:v>t060_baremethodself_test.grace</c:v>
                </c:pt>
                <c:pt idx="48">
                  <c:v>t061_shortcircuitand_test.grace</c:v>
                </c:pt>
                <c:pt idx="49">
                  <c:v>t062_shortcirtuitor_test.grace</c:v>
                </c:pt>
                <c:pt idx="50">
                  <c:v>t063_shebangline_test.grace</c:v>
                </c:pt>
                <c:pt idx="51">
                  <c:v>t064_types1_test.grace</c:v>
                </c:pt>
                <c:pt idx="52">
                  <c:v>t065_types2_test.grace</c:v>
                </c:pt>
                <c:pt idx="53">
                  <c:v>t073_uniontypes1_test.grace</c:v>
                </c:pt>
                <c:pt idx="54">
                  <c:v>t074_uniontypesmeth_test.grace</c:v>
                </c:pt>
                <c:pt idx="55">
                  <c:v>t079_typesreturn_test.grace</c:v>
                </c:pt>
                <c:pt idx="56">
                  <c:v>t083_structural3_test.grace</c:v>
                </c:pt>
                <c:pt idx="57">
                  <c:v>t084_structural4_test.grace</c:v>
                </c:pt>
                <c:pt idx="58">
                  <c:v>t085_structural5_test.grace</c:v>
                </c:pt>
                <c:pt idx="59">
                  <c:v>t086_intersection_test.grace</c:v>
                </c:pt>
                <c:pt idx="60">
                  <c:v>t089_generic1_test.grace</c:v>
                </c:pt>
                <c:pt idx="61">
                  <c:v>t096_paramclosure_test.grace</c:v>
                </c:pt>
                <c:pt idx="62">
                  <c:v>t097_classparamclosure_test.grace</c:v>
                </c:pt>
                <c:pt idx="63">
                  <c:v>t098_defobjouter_test.grace</c:v>
                </c:pt>
                <c:pt idx="64">
                  <c:v>t099_apostrophe_test.grace</c:v>
                </c:pt>
                <c:pt idx="65">
                  <c:v>t101_super_test.grace</c:v>
                </c:pt>
                <c:pt idx="66">
                  <c:v>t102_outersuper_test.grace</c:v>
                </c:pt>
                <c:pt idx="67">
                  <c:v>t103_inherits2_test.grace</c:v>
                </c:pt>
                <c:pt idx="68">
                  <c:v>t104_objstatement_test.grace</c:v>
                </c:pt>
                <c:pt idx="69">
                  <c:v>t105_classstatement_test.grace</c:v>
                </c:pt>
                <c:pt idx="70">
                  <c:v>t107_downcall_test.grace</c:v>
                </c:pt>
                <c:pt idx="71">
                  <c:v>t108_classouter_test.grace</c:v>
                </c:pt>
                <c:pt idx="72">
                  <c:v>t109_overridefor_test.grace</c:v>
                </c:pt>
                <c:pt idx="73">
                  <c:v>t110_overridewhile_test.grace</c:v>
                </c:pt>
                <c:pt idx="74">
                  <c:v>t111_numericbase_test.grace</c:v>
                </c:pt>
                <c:pt idx="75">
                  <c:v>t112_nonnewconstructor_test.grace</c:v>
                </c:pt>
                <c:pt idx="76">
                  <c:v>t113_mpmnconstructor_test.grace</c:v>
                </c:pt>
                <c:pt idx="77">
                  <c:v>t115_typematch_test.grace</c:v>
                </c:pt>
                <c:pt idx="78">
                  <c:v>t116_builtintypematch_test.grace</c:v>
                </c:pt>
                <c:pt idx="79">
                  <c:v>t117_literalmatch_test.grace</c:v>
                </c:pt>
                <c:pt idx="80">
                  <c:v>t118_matchcasesimple_test.grace</c:v>
                </c:pt>
                <c:pt idx="81">
                  <c:v>t120_nonlocalrecurse_test.grace</c:v>
                </c:pt>
                <c:pt idx="82">
                  <c:v>t123_matchingblockparen_test.grace</c:v>
                </c:pt>
                <c:pt idx="83">
                  <c:v>t124_matchingbare_test.grace</c:v>
                </c:pt>
                <c:pt idx="84">
                  <c:v>t128_selfmethinherits_test.grace</c:v>
                </c:pt>
                <c:pt idx="85">
                  <c:v>t129_anontype_test.grace</c:v>
                </c:pt>
                <c:pt idx="86">
                  <c:v>t131_anonintersection_test.grace</c:v>
                </c:pt>
                <c:pt idx="87">
                  <c:v>t132_matchpatternop_test.grace</c:v>
                </c:pt>
                <c:pt idx="88">
                  <c:v>t133_exceptions_test.grace</c:v>
                </c:pt>
                <c:pt idx="89">
                  <c:v>t134_exceptionrefine_test.grace</c:v>
                </c:pt>
                <c:pt idx="90">
                  <c:v>t135_finally_test.grace</c:v>
                </c:pt>
                <c:pt idx="91">
                  <c:v>t136_finallynonlocal_test.grace</c:v>
                </c:pt>
                <c:pt idx="92">
                  <c:v>t137_inheritance_test.grace</c:v>
                </c:pt>
                <c:pt idx="93">
                  <c:v>t138_fractionalnum_test.grace</c:v>
                </c:pt>
                <c:pt idx="94">
                  <c:v>t139_inheritsouter_test.grace</c:v>
                </c:pt>
                <c:pt idx="95">
                  <c:v>t142_anontypevalue_test.grace</c:v>
                </c:pt>
              </c:strCache>
            </c:strRef>
          </c:cat>
          <c:val>
            <c:numRef>
              <c:f>Sheet1!$D$2:$D$97</c:f>
              <c:numCache>
                <c:formatCode>General</c:formatCode>
                <c:ptCount val="96"/>
                <c:pt idx="0">
                  <c:v>839.25</c:v>
                </c:pt>
                <c:pt idx="1">
                  <c:v>426.23076923076923</c:v>
                </c:pt>
                <c:pt idx="2">
                  <c:v>487.73529411764707</c:v>
                </c:pt>
                <c:pt idx="3">
                  <c:v>498.55339805825241</c:v>
                </c:pt>
                <c:pt idx="4">
                  <c:v>482.42253521126759</c:v>
                </c:pt>
                <c:pt idx="5">
                  <c:v>527.91999999999996</c:v>
                </c:pt>
                <c:pt idx="6">
                  <c:v>529.57352941176475</c:v>
                </c:pt>
                <c:pt idx="7">
                  <c:v>250.15950920245399</c:v>
                </c:pt>
                <c:pt idx="8">
                  <c:v>194.8183962264151</c:v>
                </c:pt>
                <c:pt idx="9">
                  <c:v>580.79310344827582</c:v>
                </c:pt>
                <c:pt idx="10">
                  <c:v>1103.8</c:v>
                </c:pt>
                <c:pt idx="11">
                  <c:v>872.04878048780483</c:v>
                </c:pt>
                <c:pt idx="12">
                  <c:v>544.74</c:v>
                </c:pt>
                <c:pt idx="13">
                  <c:v>581.29032258064512</c:v>
                </c:pt>
                <c:pt idx="14">
                  <c:v>592.53846153846155</c:v>
                </c:pt>
                <c:pt idx="15">
                  <c:v>375.8486842105263</c:v>
                </c:pt>
                <c:pt idx="16">
                  <c:v>496.82222222222219</c:v>
                </c:pt>
                <c:pt idx="17">
                  <c:v>439.84827586206899</c:v>
                </c:pt>
                <c:pt idx="18">
                  <c:v>293.52333333333331</c:v>
                </c:pt>
                <c:pt idx="19">
                  <c:v>293.52999999999997</c:v>
                </c:pt>
                <c:pt idx="20">
                  <c:v>257.59459459459458</c:v>
                </c:pt>
                <c:pt idx="21">
                  <c:v>317.26</c:v>
                </c:pt>
                <c:pt idx="22">
                  <c:v>292.28571428571428</c:v>
                </c:pt>
                <c:pt idx="23">
                  <c:v>219.02153110047846</c:v>
                </c:pt>
                <c:pt idx="24">
                  <c:v>470.03278688524591</c:v>
                </c:pt>
                <c:pt idx="25">
                  <c:v>756.625</c:v>
                </c:pt>
                <c:pt idx="26">
                  <c:v>413.51807228915663</c:v>
                </c:pt>
                <c:pt idx="27">
                  <c:v>413.54216867469881</c:v>
                </c:pt>
                <c:pt idx="28">
                  <c:v>441.9848484848485</c:v>
                </c:pt>
                <c:pt idx="29">
                  <c:v>308.21596244131456</c:v>
                </c:pt>
                <c:pt idx="30">
                  <c:v>875.91304347826087</c:v>
                </c:pt>
                <c:pt idx="31">
                  <c:v>496.08421052631581</c:v>
                </c:pt>
                <c:pt idx="32">
                  <c:v>204.41095890410958</c:v>
                </c:pt>
                <c:pt idx="33">
                  <c:v>725.18421052631584</c:v>
                </c:pt>
                <c:pt idx="34">
                  <c:v>646.71590909090912</c:v>
                </c:pt>
                <c:pt idx="35">
                  <c:v>417.11363636363637</c:v>
                </c:pt>
                <c:pt idx="36">
                  <c:v>352.84357541899442</c:v>
                </c:pt>
                <c:pt idx="37">
                  <c:v>286.26666666666665</c:v>
                </c:pt>
                <c:pt idx="38">
                  <c:v>893.07894736842104</c:v>
                </c:pt>
                <c:pt idx="39">
                  <c:v>288.39143730886849</c:v>
                </c:pt>
                <c:pt idx="40">
                  <c:v>238.20330578512397</c:v>
                </c:pt>
                <c:pt idx="41">
                  <c:v>823.03921568627447</c:v>
                </c:pt>
                <c:pt idx="42">
                  <c:v>787.76595744680856</c:v>
                </c:pt>
                <c:pt idx="43">
                  <c:v>873.531914893617</c:v>
                </c:pt>
                <c:pt idx="44">
                  <c:v>193.0339366515837</c:v>
                </c:pt>
                <c:pt idx="45">
                  <c:v>154.83633387888707</c:v>
                </c:pt>
                <c:pt idx="46">
                  <c:v>432.00653594771239</c:v>
                </c:pt>
                <c:pt idx="47">
                  <c:v>336.17676767676767</c:v>
                </c:pt>
                <c:pt idx="48">
                  <c:v>283.54085603112838</c:v>
                </c:pt>
                <c:pt idx="49">
                  <c:v>261.87570621468927</c:v>
                </c:pt>
                <c:pt idx="50">
                  <c:v>287.51428571428573</c:v>
                </c:pt>
                <c:pt idx="51">
                  <c:v>375.30681818181819</c:v>
                </c:pt>
                <c:pt idx="52">
                  <c:v>401.36</c:v>
                </c:pt>
                <c:pt idx="53">
                  <c:v>442.31896551724139</c:v>
                </c:pt>
                <c:pt idx="54">
                  <c:v>706.49019607843138</c:v>
                </c:pt>
                <c:pt idx="55">
                  <c:v>567.29885057471267</c:v>
                </c:pt>
                <c:pt idx="56">
                  <c:v>577.25233644859816</c:v>
                </c:pt>
                <c:pt idx="57">
                  <c:v>381.125</c:v>
                </c:pt>
                <c:pt idx="58">
                  <c:v>208.15547703180212</c:v>
                </c:pt>
                <c:pt idx="59">
                  <c:v>293.7117117117117</c:v>
                </c:pt>
                <c:pt idx="60">
                  <c:v>270.51520912547528</c:v>
                </c:pt>
                <c:pt idx="61">
                  <c:v>299.57681159420292</c:v>
                </c:pt>
                <c:pt idx="62">
                  <c:v>307.55219780219778</c:v>
                </c:pt>
                <c:pt idx="63">
                  <c:v>188.43156424581005</c:v>
                </c:pt>
                <c:pt idx="64">
                  <c:v>404.33004926108373</c:v>
                </c:pt>
                <c:pt idx="65">
                  <c:v>224.10505836575877</c:v>
                </c:pt>
                <c:pt idx="66">
                  <c:v>174.30353430353429</c:v>
                </c:pt>
                <c:pt idx="67">
                  <c:v>289.39823008849555</c:v>
                </c:pt>
                <c:pt idx="68">
                  <c:v>385.01249999999999</c:v>
                </c:pt>
                <c:pt idx="69">
                  <c:v>577</c:v>
                </c:pt>
                <c:pt idx="70">
                  <c:v>417.35135135135135</c:v>
                </c:pt>
                <c:pt idx="71">
                  <c:v>593.57500000000005</c:v>
                </c:pt>
                <c:pt idx="72">
                  <c:v>408.61635220125788</c:v>
                </c:pt>
                <c:pt idx="73">
                  <c:v>301.9163346613546</c:v>
                </c:pt>
                <c:pt idx="74">
                  <c:v>322.16666666666669</c:v>
                </c:pt>
                <c:pt idx="75">
                  <c:v>323.58454106280192</c:v>
                </c:pt>
                <c:pt idx="76">
                  <c:v>257.16918429003022</c:v>
                </c:pt>
                <c:pt idx="77">
                  <c:v>257.05089820359279</c:v>
                </c:pt>
                <c:pt idx="78">
                  <c:v>209.90248565965584</c:v>
                </c:pt>
                <c:pt idx="79">
                  <c:v>214.02090592334494</c:v>
                </c:pt>
                <c:pt idx="80">
                  <c:v>242.0984251968504</c:v>
                </c:pt>
                <c:pt idx="81">
                  <c:v>371.72727272727275</c:v>
                </c:pt>
                <c:pt idx="82">
                  <c:v>349.27064220183485</c:v>
                </c:pt>
                <c:pt idx="83">
                  <c:v>351.52551020408163</c:v>
                </c:pt>
                <c:pt idx="84">
                  <c:v>446.37962962962962</c:v>
                </c:pt>
                <c:pt idx="85">
                  <c:v>475.26190476190476</c:v>
                </c:pt>
                <c:pt idx="86">
                  <c:v>399.73059360730593</c:v>
                </c:pt>
                <c:pt idx="87">
                  <c:v>295.07746478873241</c:v>
                </c:pt>
                <c:pt idx="88">
                  <c:v>228.7019867549669</c:v>
                </c:pt>
                <c:pt idx="89">
                  <c:v>142.05485893416929</c:v>
                </c:pt>
                <c:pt idx="90">
                  <c:v>139.49921752738655</c:v>
                </c:pt>
                <c:pt idx="91">
                  <c:v>138.52274927395933</c:v>
                </c:pt>
                <c:pt idx="92">
                  <c:v>241.96694214876032</c:v>
                </c:pt>
                <c:pt idx="93">
                  <c:v>1378.2</c:v>
                </c:pt>
                <c:pt idx="94">
                  <c:v>288.31512605042019</c:v>
                </c:pt>
                <c:pt idx="95">
                  <c:v>422.27173913043481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7163496"/>
        <c:axId val="56715134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size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Sheet1!$A$2:$A$97</c15:sqref>
                        </c15:formulaRef>
                      </c:ext>
                    </c:extLst>
                    <c:strCache>
                      <c:ptCount val="96"/>
                      <c:pt idx="0">
                        <c:v>t001_print_test.grace</c:v>
                      </c:pt>
                      <c:pt idx="1">
                        <c:v>t002_concat_test.grace</c:v>
                      </c:pt>
                      <c:pt idx="2">
                        <c:v>t003_arithmetic_test.grace</c:v>
                      </c:pt>
                      <c:pt idx="3">
                        <c:v>t004_var_test.grace</c:v>
                      </c:pt>
                      <c:pt idx="4">
                        <c:v>t005_boolean_test.grace</c:v>
                      </c:pt>
                      <c:pt idx="5">
                        <c:v>t006_dotcall_test.grace</c:v>
                      </c:pt>
                      <c:pt idx="6">
                        <c:v>t007_precedence_test.grace</c:v>
                      </c:pt>
                      <c:pt idx="7">
                        <c:v>t008_if_test.grace</c:v>
                      </c:pt>
                      <c:pt idx="8">
                        <c:v>t009_elseif_test.grace</c:v>
                      </c:pt>
                      <c:pt idx="9">
                        <c:v>t010_while_test.grace</c:v>
                      </c:pt>
                      <c:pt idx="10">
                        <c:v>t011_range_test.grace</c:v>
                      </c:pt>
                      <c:pt idx="11">
                        <c:v>t012_for_test.grace</c:v>
                      </c:pt>
                      <c:pt idx="12">
                        <c:v>t013_method_test.grace</c:v>
                      </c:pt>
                      <c:pt idx="13">
                        <c:v>t014_objectvar_test.grace</c:v>
                      </c:pt>
                      <c:pt idx="14">
                        <c:v>t015_objectdef_test.grace</c:v>
                      </c:pt>
                      <c:pt idx="15">
                        <c:v>t016_objectmeth_test.grace</c:v>
                      </c:pt>
                      <c:pt idx="16">
                        <c:v>t017_objectvarassign_test.grace</c:v>
                      </c:pt>
                      <c:pt idx="17">
                        <c:v>t018_objectself_test.grace</c:v>
                      </c:pt>
                      <c:pt idx="18">
                        <c:v>t019_equality_test.grace</c:v>
                      </c:pt>
                      <c:pt idx="19">
                        <c:v>t020_inequality_test.grace</c:v>
                      </c:pt>
                      <c:pt idx="20">
                        <c:v>t027_unicodewhitespace_test.grace</c:v>
                      </c:pt>
                      <c:pt idx="21">
                        <c:v>t028_stringescape_test.grace</c:v>
                      </c:pt>
                      <c:pt idx="22">
                        <c:v>t029_multipartmethodnames_test.grace</c:v>
                      </c:pt>
                      <c:pt idx="23">
                        <c:v>t030_operatoroverload_test.grace</c:v>
                      </c:pt>
                      <c:pt idx="24">
                        <c:v>t031_assignmentmethod_test.grace</c:v>
                      </c:pt>
                      <c:pt idx="25">
                        <c:v>t032_interpolation_test.grace</c:v>
                      </c:pt>
                      <c:pt idx="26">
                        <c:v>t033_class_test.grace</c:v>
                      </c:pt>
                      <c:pt idx="27">
                        <c:v>t034_primechar_test.grace</c:v>
                      </c:pt>
                      <c:pt idx="28">
                        <c:v>t035_noparenmethoddec_test.grace</c:v>
                      </c:pt>
                      <c:pt idx="29">
                        <c:v>t037_prefixop_test.grace</c:v>
                      </c:pt>
                      <c:pt idx="30">
                        <c:v>t038_stringarg_test.grace</c:v>
                      </c:pt>
                      <c:pt idx="31">
                        <c:v>t039_stringmixfixarg_test.grace</c:v>
                      </c:pt>
                      <c:pt idx="32">
                        <c:v>t040_mixfixindent_test.grace</c:v>
                      </c:pt>
                      <c:pt idx="33">
                        <c:v>t041_boolnumarg_test.grace</c:v>
                      </c:pt>
                      <c:pt idx="34">
                        <c:v>t042_semicolons_test.grace</c:v>
                      </c:pt>
                      <c:pt idx="35">
                        <c:v>t043_multiparamblock_test.grace</c:v>
                      </c:pt>
                      <c:pt idx="36">
                        <c:v>t044_mixfixblocks_test.grace</c:v>
                      </c:pt>
                      <c:pt idx="37">
                        <c:v>t045_operatorcontinuation_test.grace</c:v>
                      </c:pt>
                      <c:pt idx="38">
                        <c:v>t046_printinterp_test.grace</c:v>
                      </c:pt>
                      <c:pt idx="39">
                        <c:v>t047_inherits_test.grace</c:v>
                      </c:pt>
                      <c:pt idx="40">
                        <c:v>t048_blockreturn_test.grace</c:v>
                      </c:pt>
                      <c:pt idx="41">
                        <c:v>t049_underscore_test.grace</c:v>
                      </c:pt>
                      <c:pt idx="42">
                        <c:v>t052_paramlessfor_test.grace</c:v>
                      </c:pt>
                      <c:pt idx="43">
                        <c:v>t054_baremethod_test.grace</c:v>
                      </c:pt>
                      <c:pt idx="44">
                        <c:v>t057_outer_test.grace</c:v>
                      </c:pt>
                      <c:pt idx="45">
                        <c:v>t058_outerimplicit_test.grace</c:v>
                      </c:pt>
                      <c:pt idx="46">
                        <c:v>t059_wholeblockscope_test.grace</c:v>
                      </c:pt>
                      <c:pt idx="47">
                        <c:v>t060_baremethodself_test.grace</c:v>
                      </c:pt>
                      <c:pt idx="48">
                        <c:v>t061_shortcircuitand_test.grace</c:v>
                      </c:pt>
                      <c:pt idx="49">
                        <c:v>t062_shortcirtuitor_test.grace</c:v>
                      </c:pt>
                      <c:pt idx="50">
                        <c:v>t063_shebangline_test.grace</c:v>
                      </c:pt>
                      <c:pt idx="51">
                        <c:v>t064_types1_test.grace</c:v>
                      </c:pt>
                      <c:pt idx="52">
                        <c:v>t065_types2_test.grace</c:v>
                      </c:pt>
                      <c:pt idx="53">
                        <c:v>t073_uniontypes1_test.grace</c:v>
                      </c:pt>
                      <c:pt idx="54">
                        <c:v>t074_uniontypesmeth_test.grace</c:v>
                      </c:pt>
                      <c:pt idx="55">
                        <c:v>t079_typesreturn_test.grace</c:v>
                      </c:pt>
                      <c:pt idx="56">
                        <c:v>t083_structural3_test.grace</c:v>
                      </c:pt>
                      <c:pt idx="57">
                        <c:v>t084_structural4_test.grace</c:v>
                      </c:pt>
                      <c:pt idx="58">
                        <c:v>t085_structural5_test.grace</c:v>
                      </c:pt>
                      <c:pt idx="59">
                        <c:v>t086_intersection_test.grace</c:v>
                      </c:pt>
                      <c:pt idx="60">
                        <c:v>t089_generic1_test.grace</c:v>
                      </c:pt>
                      <c:pt idx="61">
                        <c:v>t096_paramclosure_test.grace</c:v>
                      </c:pt>
                      <c:pt idx="62">
                        <c:v>t097_classparamclosure_test.grace</c:v>
                      </c:pt>
                      <c:pt idx="63">
                        <c:v>t098_defobjouter_test.grace</c:v>
                      </c:pt>
                      <c:pt idx="64">
                        <c:v>t099_apostrophe_test.grace</c:v>
                      </c:pt>
                      <c:pt idx="65">
                        <c:v>t101_super_test.grace</c:v>
                      </c:pt>
                      <c:pt idx="66">
                        <c:v>t102_outersuper_test.grace</c:v>
                      </c:pt>
                      <c:pt idx="67">
                        <c:v>t103_inherits2_test.grace</c:v>
                      </c:pt>
                      <c:pt idx="68">
                        <c:v>t104_objstatement_test.grace</c:v>
                      </c:pt>
                      <c:pt idx="69">
                        <c:v>t105_classstatement_test.grace</c:v>
                      </c:pt>
                      <c:pt idx="70">
                        <c:v>t107_downcall_test.grace</c:v>
                      </c:pt>
                      <c:pt idx="71">
                        <c:v>t108_classouter_test.grace</c:v>
                      </c:pt>
                      <c:pt idx="72">
                        <c:v>t109_overridefor_test.grace</c:v>
                      </c:pt>
                      <c:pt idx="73">
                        <c:v>t110_overridewhile_test.grace</c:v>
                      </c:pt>
                      <c:pt idx="74">
                        <c:v>t111_numericbase_test.grace</c:v>
                      </c:pt>
                      <c:pt idx="75">
                        <c:v>t112_nonnewconstructor_test.grace</c:v>
                      </c:pt>
                      <c:pt idx="76">
                        <c:v>t113_mpmnconstructor_test.grace</c:v>
                      </c:pt>
                      <c:pt idx="77">
                        <c:v>t115_typematch_test.grace</c:v>
                      </c:pt>
                      <c:pt idx="78">
                        <c:v>t116_builtintypematch_test.grace</c:v>
                      </c:pt>
                      <c:pt idx="79">
                        <c:v>t117_literalmatch_test.grace</c:v>
                      </c:pt>
                      <c:pt idx="80">
                        <c:v>t118_matchcasesimple_test.grace</c:v>
                      </c:pt>
                      <c:pt idx="81">
                        <c:v>t120_nonlocalrecurse_test.grace</c:v>
                      </c:pt>
                      <c:pt idx="82">
                        <c:v>t123_matchingblockparen_test.grace</c:v>
                      </c:pt>
                      <c:pt idx="83">
                        <c:v>t124_matchingbare_test.grace</c:v>
                      </c:pt>
                      <c:pt idx="84">
                        <c:v>t128_selfmethinherits_test.grace</c:v>
                      </c:pt>
                      <c:pt idx="85">
                        <c:v>t129_anontype_test.grace</c:v>
                      </c:pt>
                      <c:pt idx="86">
                        <c:v>t131_anonintersection_test.grace</c:v>
                      </c:pt>
                      <c:pt idx="87">
                        <c:v>t132_matchpatternop_test.grace</c:v>
                      </c:pt>
                      <c:pt idx="88">
                        <c:v>t133_exceptions_test.grace</c:v>
                      </c:pt>
                      <c:pt idx="89">
                        <c:v>t134_exceptionrefine_test.grace</c:v>
                      </c:pt>
                      <c:pt idx="90">
                        <c:v>t135_finally_test.grace</c:v>
                      </c:pt>
                      <c:pt idx="91">
                        <c:v>t136_finallynonlocal_test.grace</c:v>
                      </c:pt>
                      <c:pt idx="92">
                        <c:v>t137_inheritance_test.grace</c:v>
                      </c:pt>
                      <c:pt idx="93">
                        <c:v>t138_fractionalnum_test.grace</c:v>
                      </c:pt>
                      <c:pt idx="94">
                        <c:v>t139_inheritsouter_test.grace</c:v>
                      </c:pt>
                      <c:pt idx="95">
                        <c:v>t142_anontypevalue_test.grace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Sheet1!$B$2:$B$97</c15:sqref>
                        </c15:formulaRef>
                      </c:ext>
                    </c:extLst>
                    <c:numCache>
                      <c:formatCode>General</c:formatCode>
                      <c:ptCount val="96"/>
                      <c:pt idx="0">
                        <c:v>24</c:v>
                      </c:pt>
                      <c:pt idx="1">
                        <c:v>91</c:v>
                      </c:pt>
                      <c:pt idx="2">
                        <c:v>102</c:v>
                      </c:pt>
                      <c:pt idx="3">
                        <c:v>103</c:v>
                      </c:pt>
                      <c:pt idx="4">
                        <c:v>71</c:v>
                      </c:pt>
                      <c:pt idx="5">
                        <c:v>100</c:v>
                      </c:pt>
                      <c:pt idx="6">
                        <c:v>136</c:v>
                      </c:pt>
                      <c:pt idx="7">
                        <c:v>163</c:v>
                      </c:pt>
                      <c:pt idx="8">
                        <c:v>424</c:v>
                      </c:pt>
                      <c:pt idx="9">
                        <c:v>87</c:v>
                      </c:pt>
                      <c:pt idx="10">
                        <c:v>30</c:v>
                      </c:pt>
                      <c:pt idx="11">
                        <c:v>41</c:v>
                      </c:pt>
                      <c:pt idx="12">
                        <c:v>100</c:v>
                      </c:pt>
                      <c:pt idx="13">
                        <c:v>62</c:v>
                      </c:pt>
                      <c:pt idx="14">
                        <c:v>65</c:v>
                      </c:pt>
                      <c:pt idx="15">
                        <c:v>152</c:v>
                      </c:pt>
                      <c:pt idx="16">
                        <c:v>90</c:v>
                      </c:pt>
                      <c:pt idx="17">
                        <c:v>145</c:v>
                      </c:pt>
                      <c:pt idx="18">
                        <c:v>300</c:v>
                      </c:pt>
                      <c:pt idx="19">
                        <c:v>300</c:v>
                      </c:pt>
                      <c:pt idx="20">
                        <c:v>111</c:v>
                      </c:pt>
                      <c:pt idx="21">
                        <c:v>100</c:v>
                      </c:pt>
                      <c:pt idx="22">
                        <c:v>371</c:v>
                      </c:pt>
                      <c:pt idx="23">
                        <c:v>418</c:v>
                      </c:pt>
                      <c:pt idx="24">
                        <c:v>122</c:v>
                      </c:pt>
                      <c:pt idx="25">
                        <c:v>56</c:v>
                      </c:pt>
                      <c:pt idx="26">
                        <c:v>166</c:v>
                      </c:pt>
                      <c:pt idx="27">
                        <c:v>166</c:v>
                      </c:pt>
                      <c:pt idx="28">
                        <c:v>132</c:v>
                      </c:pt>
                      <c:pt idx="29">
                        <c:v>213</c:v>
                      </c:pt>
                      <c:pt idx="30">
                        <c:v>23</c:v>
                      </c:pt>
                      <c:pt idx="31">
                        <c:v>95</c:v>
                      </c:pt>
                      <c:pt idx="32">
                        <c:v>365</c:v>
                      </c:pt>
                      <c:pt idx="33">
                        <c:v>38</c:v>
                      </c:pt>
                      <c:pt idx="34">
                        <c:v>88</c:v>
                      </c:pt>
                      <c:pt idx="35">
                        <c:v>132</c:v>
                      </c:pt>
                      <c:pt idx="36">
                        <c:v>179</c:v>
                      </c:pt>
                      <c:pt idx="37">
                        <c:v>315</c:v>
                      </c:pt>
                      <c:pt idx="38">
                        <c:v>38</c:v>
                      </c:pt>
                      <c:pt idx="39">
                        <c:v>327</c:v>
                      </c:pt>
                      <c:pt idx="40">
                        <c:v>605</c:v>
                      </c:pt>
                      <c:pt idx="41">
                        <c:v>51</c:v>
                      </c:pt>
                      <c:pt idx="42">
                        <c:v>47</c:v>
                      </c:pt>
                      <c:pt idx="43">
                        <c:v>47</c:v>
                      </c:pt>
                      <c:pt idx="44">
                        <c:v>442</c:v>
                      </c:pt>
                      <c:pt idx="45">
                        <c:v>611</c:v>
                      </c:pt>
                      <c:pt idx="46">
                        <c:v>153</c:v>
                      </c:pt>
                      <c:pt idx="47">
                        <c:v>198</c:v>
                      </c:pt>
                      <c:pt idx="48">
                        <c:v>257</c:v>
                      </c:pt>
                      <c:pt idx="49">
                        <c:v>354</c:v>
                      </c:pt>
                      <c:pt idx="50">
                        <c:v>70</c:v>
                      </c:pt>
                      <c:pt idx="51">
                        <c:v>176</c:v>
                      </c:pt>
                      <c:pt idx="52">
                        <c:v>175</c:v>
                      </c:pt>
                      <c:pt idx="53">
                        <c:v>116</c:v>
                      </c:pt>
                      <c:pt idx="54">
                        <c:v>51</c:v>
                      </c:pt>
                      <c:pt idx="55">
                        <c:v>87</c:v>
                      </c:pt>
                      <c:pt idx="56">
                        <c:v>107</c:v>
                      </c:pt>
                      <c:pt idx="57">
                        <c:v>264</c:v>
                      </c:pt>
                      <c:pt idx="58">
                        <c:v>566</c:v>
                      </c:pt>
                      <c:pt idx="59">
                        <c:v>333</c:v>
                      </c:pt>
                      <c:pt idx="60">
                        <c:v>526</c:v>
                      </c:pt>
                      <c:pt idx="61">
                        <c:v>345</c:v>
                      </c:pt>
                      <c:pt idx="62">
                        <c:v>364</c:v>
                      </c:pt>
                      <c:pt idx="63">
                        <c:v>716</c:v>
                      </c:pt>
                      <c:pt idx="64">
                        <c:v>203</c:v>
                      </c:pt>
                      <c:pt idx="65">
                        <c:v>514</c:v>
                      </c:pt>
                      <c:pt idx="66">
                        <c:v>481</c:v>
                      </c:pt>
                      <c:pt idx="67">
                        <c:v>339</c:v>
                      </c:pt>
                      <c:pt idx="68">
                        <c:v>160</c:v>
                      </c:pt>
                      <c:pt idx="69">
                        <c:v>80</c:v>
                      </c:pt>
                      <c:pt idx="70">
                        <c:v>148</c:v>
                      </c:pt>
                      <c:pt idx="71">
                        <c:v>80</c:v>
                      </c:pt>
                      <c:pt idx="72">
                        <c:v>159</c:v>
                      </c:pt>
                      <c:pt idx="73">
                        <c:v>251</c:v>
                      </c:pt>
                      <c:pt idx="74">
                        <c:v>108</c:v>
                      </c:pt>
                      <c:pt idx="75">
                        <c:v>207</c:v>
                      </c:pt>
                      <c:pt idx="76">
                        <c:v>331</c:v>
                      </c:pt>
                      <c:pt idx="77">
                        <c:v>334</c:v>
                      </c:pt>
                      <c:pt idx="78">
                        <c:v>523</c:v>
                      </c:pt>
                      <c:pt idx="79">
                        <c:v>574</c:v>
                      </c:pt>
                      <c:pt idx="80">
                        <c:v>508</c:v>
                      </c:pt>
                      <c:pt idx="81">
                        <c:v>253</c:v>
                      </c:pt>
                      <c:pt idx="82">
                        <c:v>218</c:v>
                      </c:pt>
                      <c:pt idx="83">
                        <c:v>196</c:v>
                      </c:pt>
                      <c:pt idx="84">
                        <c:v>108</c:v>
                      </c:pt>
                      <c:pt idx="85">
                        <c:v>126</c:v>
                      </c:pt>
                      <c:pt idx="86">
                        <c:v>219</c:v>
                      </c:pt>
                      <c:pt idx="87">
                        <c:v>142</c:v>
                      </c:pt>
                      <c:pt idx="88">
                        <c:v>302</c:v>
                      </c:pt>
                      <c:pt idx="89">
                        <c:v>638</c:v>
                      </c:pt>
                      <c:pt idx="90">
                        <c:v>639</c:v>
                      </c:pt>
                      <c:pt idx="91">
                        <c:v>1033</c:v>
                      </c:pt>
                      <c:pt idx="92">
                        <c:v>363</c:v>
                      </c:pt>
                      <c:pt idx="93">
                        <c:v>15</c:v>
                      </c:pt>
                      <c:pt idx="94">
                        <c:v>238</c:v>
                      </c:pt>
                      <c:pt idx="95">
                        <c:v>184</c:v>
                      </c:pt>
                    </c:numCache>
                  </c:numRef>
                </c:val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cache size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Sheet1!$A$2:$A$97</c15:sqref>
                        </c15:formulaRef>
                      </c:ext>
                    </c:extLst>
                    <c:strCache>
                      <c:ptCount val="96"/>
                      <c:pt idx="0">
                        <c:v>t001_print_test.grace</c:v>
                      </c:pt>
                      <c:pt idx="1">
                        <c:v>t002_concat_test.grace</c:v>
                      </c:pt>
                      <c:pt idx="2">
                        <c:v>t003_arithmetic_test.grace</c:v>
                      </c:pt>
                      <c:pt idx="3">
                        <c:v>t004_var_test.grace</c:v>
                      </c:pt>
                      <c:pt idx="4">
                        <c:v>t005_boolean_test.grace</c:v>
                      </c:pt>
                      <c:pt idx="5">
                        <c:v>t006_dotcall_test.grace</c:v>
                      </c:pt>
                      <c:pt idx="6">
                        <c:v>t007_precedence_test.grace</c:v>
                      </c:pt>
                      <c:pt idx="7">
                        <c:v>t008_if_test.grace</c:v>
                      </c:pt>
                      <c:pt idx="8">
                        <c:v>t009_elseif_test.grace</c:v>
                      </c:pt>
                      <c:pt idx="9">
                        <c:v>t010_while_test.grace</c:v>
                      </c:pt>
                      <c:pt idx="10">
                        <c:v>t011_range_test.grace</c:v>
                      </c:pt>
                      <c:pt idx="11">
                        <c:v>t012_for_test.grace</c:v>
                      </c:pt>
                      <c:pt idx="12">
                        <c:v>t013_method_test.grace</c:v>
                      </c:pt>
                      <c:pt idx="13">
                        <c:v>t014_objectvar_test.grace</c:v>
                      </c:pt>
                      <c:pt idx="14">
                        <c:v>t015_objectdef_test.grace</c:v>
                      </c:pt>
                      <c:pt idx="15">
                        <c:v>t016_objectmeth_test.grace</c:v>
                      </c:pt>
                      <c:pt idx="16">
                        <c:v>t017_objectvarassign_test.grace</c:v>
                      </c:pt>
                      <c:pt idx="17">
                        <c:v>t018_objectself_test.grace</c:v>
                      </c:pt>
                      <c:pt idx="18">
                        <c:v>t019_equality_test.grace</c:v>
                      </c:pt>
                      <c:pt idx="19">
                        <c:v>t020_inequality_test.grace</c:v>
                      </c:pt>
                      <c:pt idx="20">
                        <c:v>t027_unicodewhitespace_test.grace</c:v>
                      </c:pt>
                      <c:pt idx="21">
                        <c:v>t028_stringescape_test.grace</c:v>
                      </c:pt>
                      <c:pt idx="22">
                        <c:v>t029_multipartmethodnames_test.grace</c:v>
                      </c:pt>
                      <c:pt idx="23">
                        <c:v>t030_operatoroverload_test.grace</c:v>
                      </c:pt>
                      <c:pt idx="24">
                        <c:v>t031_assignmentmethod_test.grace</c:v>
                      </c:pt>
                      <c:pt idx="25">
                        <c:v>t032_interpolation_test.grace</c:v>
                      </c:pt>
                      <c:pt idx="26">
                        <c:v>t033_class_test.grace</c:v>
                      </c:pt>
                      <c:pt idx="27">
                        <c:v>t034_primechar_test.grace</c:v>
                      </c:pt>
                      <c:pt idx="28">
                        <c:v>t035_noparenmethoddec_test.grace</c:v>
                      </c:pt>
                      <c:pt idx="29">
                        <c:v>t037_prefixop_test.grace</c:v>
                      </c:pt>
                      <c:pt idx="30">
                        <c:v>t038_stringarg_test.grace</c:v>
                      </c:pt>
                      <c:pt idx="31">
                        <c:v>t039_stringmixfixarg_test.grace</c:v>
                      </c:pt>
                      <c:pt idx="32">
                        <c:v>t040_mixfixindent_test.grace</c:v>
                      </c:pt>
                      <c:pt idx="33">
                        <c:v>t041_boolnumarg_test.grace</c:v>
                      </c:pt>
                      <c:pt idx="34">
                        <c:v>t042_semicolons_test.grace</c:v>
                      </c:pt>
                      <c:pt idx="35">
                        <c:v>t043_multiparamblock_test.grace</c:v>
                      </c:pt>
                      <c:pt idx="36">
                        <c:v>t044_mixfixblocks_test.grace</c:v>
                      </c:pt>
                      <c:pt idx="37">
                        <c:v>t045_operatorcontinuation_test.grace</c:v>
                      </c:pt>
                      <c:pt idx="38">
                        <c:v>t046_printinterp_test.grace</c:v>
                      </c:pt>
                      <c:pt idx="39">
                        <c:v>t047_inherits_test.grace</c:v>
                      </c:pt>
                      <c:pt idx="40">
                        <c:v>t048_blockreturn_test.grace</c:v>
                      </c:pt>
                      <c:pt idx="41">
                        <c:v>t049_underscore_test.grace</c:v>
                      </c:pt>
                      <c:pt idx="42">
                        <c:v>t052_paramlessfor_test.grace</c:v>
                      </c:pt>
                      <c:pt idx="43">
                        <c:v>t054_baremethod_test.grace</c:v>
                      </c:pt>
                      <c:pt idx="44">
                        <c:v>t057_outer_test.grace</c:v>
                      </c:pt>
                      <c:pt idx="45">
                        <c:v>t058_outerimplicit_test.grace</c:v>
                      </c:pt>
                      <c:pt idx="46">
                        <c:v>t059_wholeblockscope_test.grace</c:v>
                      </c:pt>
                      <c:pt idx="47">
                        <c:v>t060_baremethodself_test.grace</c:v>
                      </c:pt>
                      <c:pt idx="48">
                        <c:v>t061_shortcircuitand_test.grace</c:v>
                      </c:pt>
                      <c:pt idx="49">
                        <c:v>t062_shortcirtuitor_test.grace</c:v>
                      </c:pt>
                      <c:pt idx="50">
                        <c:v>t063_shebangline_test.grace</c:v>
                      </c:pt>
                      <c:pt idx="51">
                        <c:v>t064_types1_test.grace</c:v>
                      </c:pt>
                      <c:pt idx="52">
                        <c:v>t065_types2_test.grace</c:v>
                      </c:pt>
                      <c:pt idx="53">
                        <c:v>t073_uniontypes1_test.grace</c:v>
                      </c:pt>
                      <c:pt idx="54">
                        <c:v>t074_uniontypesmeth_test.grace</c:v>
                      </c:pt>
                      <c:pt idx="55">
                        <c:v>t079_typesreturn_test.grace</c:v>
                      </c:pt>
                      <c:pt idx="56">
                        <c:v>t083_structural3_test.grace</c:v>
                      </c:pt>
                      <c:pt idx="57">
                        <c:v>t084_structural4_test.grace</c:v>
                      </c:pt>
                      <c:pt idx="58">
                        <c:v>t085_structural5_test.grace</c:v>
                      </c:pt>
                      <c:pt idx="59">
                        <c:v>t086_intersection_test.grace</c:v>
                      </c:pt>
                      <c:pt idx="60">
                        <c:v>t089_generic1_test.grace</c:v>
                      </c:pt>
                      <c:pt idx="61">
                        <c:v>t096_paramclosure_test.grace</c:v>
                      </c:pt>
                      <c:pt idx="62">
                        <c:v>t097_classparamclosure_test.grace</c:v>
                      </c:pt>
                      <c:pt idx="63">
                        <c:v>t098_defobjouter_test.grace</c:v>
                      </c:pt>
                      <c:pt idx="64">
                        <c:v>t099_apostrophe_test.grace</c:v>
                      </c:pt>
                      <c:pt idx="65">
                        <c:v>t101_super_test.grace</c:v>
                      </c:pt>
                      <c:pt idx="66">
                        <c:v>t102_outersuper_test.grace</c:v>
                      </c:pt>
                      <c:pt idx="67">
                        <c:v>t103_inherits2_test.grace</c:v>
                      </c:pt>
                      <c:pt idx="68">
                        <c:v>t104_objstatement_test.grace</c:v>
                      </c:pt>
                      <c:pt idx="69">
                        <c:v>t105_classstatement_test.grace</c:v>
                      </c:pt>
                      <c:pt idx="70">
                        <c:v>t107_downcall_test.grace</c:v>
                      </c:pt>
                      <c:pt idx="71">
                        <c:v>t108_classouter_test.grace</c:v>
                      </c:pt>
                      <c:pt idx="72">
                        <c:v>t109_overridefor_test.grace</c:v>
                      </c:pt>
                      <c:pt idx="73">
                        <c:v>t110_overridewhile_test.grace</c:v>
                      </c:pt>
                      <c:pt idx="74">
                        <c:v>t111_numericbase_test.grace</c:v>
                      </c:pt>
                      <c:pt idx="75">
                        <c:v>t112_nonnewconstructor_test.grace</c:v>
                      </c:pt>
                      <c:pt idx="76">
                        <c:v>t113_mpmnconstructor_test.grace</c:v>
                      </c:pt>
                      <c:pt idx="77">
                        <c:v>t115_typematch_test.grace</c:v>
                      </c:pt>
                      <c:pt idx="78">
                        <c:v>t116_builtintypematch_test.grace</c:v>
                      </c:pt>
                      <c:pt idx="79">
                        <c:v>t117_literalmatch_test.grace</c:v>
                      </c:pt>
                      <c:pt idx="80">
                        <c:v>t118_matchcasesimple_test.grace</c:v>
                      </c:pt>
                      <c:pt idx="81">
                        <c:v>t120_nonlocalrecurse_test.grace</c:v>
                      </c:pt>
                      <c:pt idx="82">
                        <c:v>t123_matchingblockparen_test.grace</c:v>
                      </c:pt>
                      <c:pt idx="83">
                        <c:v>t124_matchingbare_test.grace</c:v>
                      </c:pt>
                      <c:pt idx="84">
                        <c:v>t128_selfmethinherits_test.grace</c:v>
                      </c:pt>
                      <c:pt idx="85">
                        <c:v>t129_anontype_test.grace</c:v>
                      </c:pt>
                      <c:pt idx="86">
                        <c:v>t131_anonintersection_test.grace</c:v>
                      </c:pt>
                      <c:pt idx="87">
                        <c:v>t132_matchpatternop_test.grace</c:v>
                      </c:pt>
                      <c:pt idx="88">
                        <c:v>t133_exceptions_test.grace</c:v>
                      </c:pt>
                      <c:pt idx="89">
                        <c:v>t134_exceptionrefine_test.grace</c:v>
                      </c:pt>
                      <c:pt idx="90">
                        <c:v>t135_finally_test.grace</c:v>
                      </c:pt>
                      <c:pt idx="91">
                        <c:v>t136_finallynonlocal_test.grace</c:v>
                      </c:pt>
                      <c:pt idx="92">
                        <c:v>t137_inheritance_test.grace</c:v>
                      </c:pt>
                      <c:pt idx="93">
                        <c:v>t138_fractionalnum_test.grace</c:v>
                      </c:pt>
                      <c:pt idx="94">
                        <c:v>t139_inheritsouter_test.grace</c:v>
                      </c:pt>
                      <c:pt idx="95">
                        <c:v>t142_anontypevalue_test.grace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Sheet1!$C$2:$C$97</c15:sqref>
                        </c15:formulaRef>
                      </c:ext>
                    </c:extLst>
                    <c:numCache>
                      <c:formatCode>General</c:formatCode>
                      <c:ptCount val="96"/>
                      <c:pt idx="0">
                        <c:v>20142</c:v>
                      </c:pt>
                      <c:pt idx="1">
                        <c:v>38787</c:v>
                      </c:pt>
                      <c:pt idx="2">
                        <c:v>49749</c:v>
                      </c:pt>
                      <c:pt idx="3">
                        <c:v>51351</c:v>
                      </c:pt>
                      <c:pt idx="4">
                        <c:v>34252</c:v>
                      </c:pt>
                      <c:pt idx="5">
                        <c:v>52792</c:v>
                      </c:pt>
                      <c:pt idx="6">
                        <c:v>72022</c:v>
                      </c:pt>
                      <c:pt idx="7">
                        <c:v>40776</c:v>
                      </c:pt>
                      <c:pt idx="8">
                        <c:v>82603</c:v>
                      </c:pt>
                      <c:pt idx="9">
                        <c:v>50529</c:v>
                      </c:pt>
                      <c:pt idx="10">
                        <c:v>33114</c:v>
                      </c:pt>
                      <c:pt idx="11">
                        <c:v>35754</c:v>
                      </c:pt>
                      <c:pt idx="12">
                        <c:v>54474</c:v>
                      </c:pt>
                      <c:pt idx="13">
                        <c:v>36040</c:v>
                      </c:pt>
                      <c:pt idx="14">
                        <c:v>38515</c:v>
                      </c:pt>
                      <c:pt idx="15">
                        <c:v>57129</c:v>
                      </c:pt>
                      <c:pt idx="16">
                        <c:v>44714</c:v>
                      </c:pt>
                      <c:pt idx="17">
                        <c:v>63778</c:v>
                      </c:pt>
                      <c:pt idx="18">
                        <c:v>88057</c:v>
                      </c:pt>
                      <c:pt idx="19">
                        <c:v>88059</c:v>
                      </c:pt>
                      <c:pt idx="20">
                        <c:v>28593</c:v>
                      </c:pt>
                      <c:pt idx="21">
                        <c:v>31726</c:v>
                      </c:pt>
                      <c:pt idx="22">
                        <c:v>108438</c:v>
                      </c:pt>
                      <c:pt idx="23">
                        <c:v>91551</c:v>
                      </c:pt>
                      <c:pt idx="24">
                        <c:v>57344</c:v>
                      </c:pt>
                      <c:pt idx="25">
                        <c:v>42371</c:v>
                      </c:pt>
                      <c:pt idx="26">
                        <c:v>68644</c:v>
                      </c:pt>
                      <c:pt idx="27">
                        <c:v>68648</c:v>
                      </c:pt>
                      <c:pt idx="28">
                        <c:v>58342</c:v>
                      </c:pt>
                      <c:pt idx="29">
                        <c:v>65650</c:v>
                      </c:pt>
                      <c:pt idx="30">
                        <c:v>20146</c:v>
                      </c:pt>
                      <c:pt idx="31">
                        <c:v>47128</c:v>
                      </c:pt>
                      <c:pt idx="32">
                        <c:v>74610</c:v>
                      </c:pt>
                      <c:pt idx="33">
                        <c:v>27557</c:v>
                      </c:pt>
                      <c:pt idx="34">
                        <c:v>56911</c:v>
                      </c:pt>
                      <c:pt idx="35">
                        <c:v>55059</c:v>
                      </c:pt>
                      <c:pt idx="36">
                        <c:v>63159</c:v>
                      </c:pt>
                      <c:pt idx="37">
                        <c:v>90174</c:v>
                      </c:pt>
                      <c:pt idx="38">
                        <c:v>33937</c:v>
                      </c:pt>
                      <c:pt idx="39">
                        <c:v>94304</c:v>
                      </c:pt>
                      <c:pt idx="40">
                        <c:v>144113</c:v>
                      </c:pt>
                      <c:pt idx="41">
                        <c:v>41975</c:v>
                      </c:pt>
                      <c:pt idx="42">
                        <c:v>37025</c:v>
                      </c:pt>
                      <c:pt idx="43">
                        <c:v>41056</c:v>
                      </c:pt>
                      <c:pt idx="44">
                        <c:v>85321</c:v>
                      </c:pt>
                      <c:pt idx="45">
                        <c:v>94605</c:v>
                      </c:pt>
                      <c:pt idx="46">
                        <c:v>66097</c:v>
                      </c:pt>
                      <c:pt idx="47">
                        <c:v>66563</c:v>
                      </c:pt>
                      <c:pt idx="48">
                        <c:v>72870</c:v>
                      </c:pt>
                      <c:pt idx="49">
                        <c:v>92704</c:v>
                      </c:pt>
                      <c:pt idx="50">
                        <c:v>20126</c:v>
                      </c:pt>
                      <c:pt idx="51">
                        <c:v>66054</c:v>
                      </c:pt>
                      <c:pt idx="52">
                        <c:v>70238</c:v>
                      </c:pt>
                      <c:pt idx="53">
                        <c:v>51309</c:v>
                      </c:pt>
                      <c:pt idx="54">
                        <c:v>36031</c:v>
                      </c:pt>
                      <c:pt idx="55">
                        <c:v>49355</c:v>
                      </c:pt>
                      <c:pt idx="56">
                        <c:v>61766</c:v>
                      </c:pt>
                      <c:pt idx="57">
                        <c:v>100617</c:v>
                      </c:pt>
                      <c:pt idx="58">
                        <c:v>117816</c:v>
                      </c:pt>
                      <c:pt idx="59">
                        <c:v>97806</c:v>
                      </c:pt>
                      <c:pt idx="60">
                        <c:v>142291</c:v>
                      </c:pt>
                      <c:pt idx="61">
                        <c:v>103354</c:v>
                      </c:pt>
                      <c:pt idx="62">
                        <c:v>111949</c:v>
                      </c:pt>
                      <c:pt idx="63">
                        <c:v>134917</c:v>
                      </c:pt>
                      <c:pt idx="64">
                        <c:v>82079</c:v>
                      </c:pt>
                      <c:pt idx="65">
                        <c:v>115190</c:v>
                      </c:pt>
                      <c:pt idx="66">
                        <c:v>83840</c:v>
                      </c:pt>
                      <c:pt idx="67">
                        <c:v>98106</c:v>
                      </c:pt>
                      <c:pt idx="68">
                        <c:v>61602</c:v>
                      </c:pt>
                      <c:pt idx="69">
                        <c:v>46160</c:v>
                      </c:pt>
                      <c:pt idx="70">
                        <c:v>61768</c:v>
                      </c:pt>
                      <c:pt idx="71">
                        <c:v>47486</c:v>
                      </c:pt>
                      <c:pt idx="72">
                        <c:v>64970</c:v>
                      </c:pt>
                      <c:pt idx="73">
                        <c:v>75781</c:v>
                      </c:pt>
                      <c:pt idx="74">
                        <c:v>34794</c:v>
                      </c:pt>
                      <c:pt idx="75">
                        <c:v>66982</c:v>
                      </c:pt>
                      <c:pt idx="76">
                        <c:v>85123</c:v>
                      </c:pt>
                      <c:pt idx="77">
                        <c:v>85855</c:v>
                      </c:pt>
                      <c:pt idx="78">
                        <c:v>109779</c:v>
                      </c:pt>
                      <c:pt idx="79">
                        <c:v>122848</c:v>
                      </c:pt>
                      <c:pt idx="80">
                        <c:v>122986</c:v>
                      </c:pt>
                      <c:pt idx="81">
                        <c:v>94047</c:v>
                      </c:pt>
                      <c:pt idx="82">
                        <c:v>76141</c:v>
                      </c:pt>
                      <c:pt idx="83">
                        <c:v>68899</c:v>
                      </c:pt>
                      <c:pt idx="84">
                        <c:v>48209</c:v>
                      </c:pt>
                      <c:pt idx="85">
                        <c:v>59883</c:v>
                      </c:pt>
                      <c:pt idx="86">
                        <c:v>87541</c:v>
                      </c:pt>
                      <c:pt idx="87">
                        <c:v>41901</c:v>
                      </c:pt>
                      <c:pt idx="88">
                        <c:v>69068</c:v>
                      </c:pt>
                      <c:pt idx="89">
                        <c:v>90631</c:v>
                      </c:pt>
                      <c:pt idx="90">
                        <c:v>89140</c:v>
                      </c:pt>
                      <c:pt idx="91">
                        <c:v>143094</c:v>
                      </c:pt>
                      <c:pt idx="92">
                        <c:v>87834</c:v>
                      </c:pt>
                      <c:pt idx="93">
                        <c:v>20673</c:v>
                      </c:pt>
                      <c:pt idx="94">
                        <c:v>68619</c:v>
                      </c:pt>
                      <c:pt idx="95">
                        <c:v>77698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567163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151344"/>
        <c:crosses val="autoZero"/>
        <c:auto val="1"/>
        <c:lblAlgn val="ctr"/>
        <c:lblOffset val="100"/>
        <c:noMultiLvlLbl val="0"/>
      </c:catAx>
      <c:valAx>
        <c:axId val="56715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163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1D86A-D52B-439C-8523-9E073159565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68B7-8045-4DC6-811F-A2E7E255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1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68B7-8045-4DC6-811F-A2E7E255FF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6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chael.homer.nz/" TargetMode="External"/><Relationship Id="rId2" Type="http://schemas.openxmlformats.org/officeDocument/2006/relationships/hyperlink" Target="https://github.com/mw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racha.org/mirrors.pdf" TargetMode="External"/><Relationship Id="rId2" Type="http://schemas.openxmlformats.org/officeDocument/2006/relationships/hyperlink" Target="https://github.com/gracelang/minigrace/blob/master/stubs/mirrors.gra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 with Grace and </a:t>
            </a:r>
            <a:r>
              <a:rPr lang="en-US" dirty="0" err="1" smtClean="0"/>
              <a:t>Kernan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Cache and 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2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Kernan</a:t>
            </a:r>
            <a:r>
              <a:rPr lang="en-US" dirty="0" smtClean="0"/>
              <a:t> grace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by Michael Homer: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github.com/mwh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https://michael.homer.nz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r>
              <a:rPr lang="en-US" dirty="0" smtClean="0"/>
              <a:t>C# </a:t>
            </a:r>
            <a:r>
              <a:rPr lang="en-US" dirty="0" err="1" smtClean="0"/>
              <a:t>lexer</a:t>
            </a:r>
            <a:r>
              <a:rPr lang="en-US" dirty="0" smtClean="0"/>
              <a:t>, translation, execution</a:t>
            </a:r>
          </a:p>
          <a:p>
            <a:r>
              <a:rPr lang="en-US" dirty="0" smtClean="0"/>
              <a:t>REPL loop w/ OK tab completion</a:t>
            </a:r>
          </a:p>
          <a:p>
            <a:r>
              <a:rPr lang="en-US" dirty="0" smtClean="0"/>
              <a:t>Lineups, Exceptions, strings, numbers, types, dialects, import</a:t>
            </a:r>
          </a:p>
          <a:p>
            <a:r>
              <a:rPr lang="en-US" dirty="0" smtClean="0"/>
              <a:t>Some static checking</a:t>
            </a:r>
          </a:p>
          <a:p>
            <a:r>
              <a:rPr lang="en-US" dirty="0" smtClean="0"/>
              <a:t>No collections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5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Serialize translated objects, store in cache, de-serialize on load.</a:t>
            </a:r>
          </a:p>
          <a:p>
            <a:r>
              <a:rPr lang="en-US" dirty="0" smtClean="0"/>
              <a:t>Easy with C#, just mark AST nodes as [Serializable], read and write through cache.</a:t>
            </a:r>
          </a:p>
          <a:p>
            <a:r>
              <a:rPr lang="en-US" dirty="0" smtClean="0"/>
              <a:t>Isolate and ignore serialization errors, preserve other.</a:t>
            </a:r>
          </a:p>
          <a:p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 err="1" smtClean="0"/>
              <a:t>ObjectCache</a:t>
            </a:r>
            <a:endParaRPr lang="en-US" dirty="0" smtClean="0"/>
          </a:p>
          <a:p>
            <a:pPr lvl="1"/>
            <a:r>
              <a:rPr lang="en-US" dirty="0" smtClean="0"/>
              <a:t>Get(filename) -&gt; Node</a:t>
            </a:r>
          </a:p>
          <a:p>
            <a:pPr lvl="1"/>
            <a:r>
              <a:rPr lang="en-US" dirty="0" smtClean="0"/>
              <a:t>Parse(filename) -&gt; </a:t>
            </a:r>
            <a:r>
              <a:rPr lang="en-US" dirty="0" err="1" smtClean="0"/>
              <a:t>ParseNode</a:t>
            </a:r>
            <a:endParaRPr lang="en-US" dirty="0" smtClean="0"/>
          </a:p>
          <a:p>
            <a:pPr lvl="1"/>
            <a:r>
              <a:rPr lang="en-US" dirty="0" smtClean="0"/>
              <a:t>Translate(filename) -&gt; Node</a:t>
            </a:r>
          </a:p>
          <a:p>
            <a:pPr lvl="1"/>
            <a:r>
              <a:rPr lang="en-US" dirty="0" err="1" smtClean="0"/>
              <a:t>Serialize,deserialize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Sizes of binary objects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960165"/>
              </p:ext>
            </p:extLst>
          </p:nvPr>
        </p:nvGraphicFramePr>
        <p:xfrm>
          <a:off x="677333" y="1164490"/>
          <a:ext cx="9310045" cy="5174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6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End (for 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multiple orders of magnitude improvement</a:t>
            </a:r>
          </a:p>
          <a:p>
            <a:r>
              <a:rPr lang="en-US" dirty="0" smtClean="0"/>
              <a:t>AST Nodes linked to tokens, linked to parsers</a:t>
            </a:r>
          </a:p>
        </p:txBody>
      </p:sp>
    </p:spTree>
    <p:extLst>
      <p:ext uri="{BB962C8B-B14F-4D97-AF65-F5344CB8AC3E}">
        <p14:creationId xmlns:p14="http://schemas.microsoft.com/office/powerpoint/2010/main" val="178924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github.com/gracelang/minigrace/blob/master/stubs/mirrors.grace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bracha.org/mirrors.pdf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6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922" y="1628788"/>
            <a:ext cx="5223022" cy="409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3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TODOs on </a:t>
            </a:r>
            <a:r>
              <a:rPr lang="en-US" dirty="0" err="1" smtClean="0"/>
              <a:t>Kernan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87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713</TotalTime>
  <Words>157</Words>
  <Application>Microsoft Office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Object Oriented Programming with Grace and Kernan</vt:lpstr>
      <vt:lpstr>Kernan grace interpreter</vt:lpstr>
      <vt:lpstr>Object Cache</vt:lpstr>
      <vt:lpstr>Sizes of binary objects</vt:lpstr>
      <vt:lpstr>Dead End (for now)</vt:lpstr>
      <vt:lpstr>Reflection</vt:lpstr>
      <vt:lpstr>Reflection</vt:lpstr>
      <vt:lpstr>Summary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Mccormick, Patrick M</dc:creator>
  <cp:keywords>CTPClassification=CTP_NWR:VisualMarkings=</cp:keywords>
  <cp:lastModifiedBy>Mccormick, Patrick M</cp:lastModifiedBy>
  <cp:revision>21</cp:revision>
  <dcterms:created xsi:type="dcterms:W3CDTF">2016-06-08T04:49:09Z</dcterms:created>
  <dcterms:modified xsi:type="dcterms:W3CDTF">2016-06-08T16:42:59Z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6ae207cd-274c-46ef-9fca-3f8fded601dc</vt:lpwstr>
  </property>
  <property fmtid="{D5CDD505-2E9C-101B-9397-08002B2CF9AE}" pid="3" name="CTP_TimeStamp">
    <vt:lpwstr>2016-06-08 16:42:58Z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