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bitat.s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Source Dev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McCormick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6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to New Relic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https://www.habitat.sh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“</a:t>
            </a:r>
            <a:r>
              <a:rPr lang="en-US" dirty="0"/>
              <a:t>Automate any app, anywhere with </a:t>
            </a:r>
            <a:r>
              <a:rPr lang="en-US" dirty="0" smtClean="0"/>
              <a:t>Habitat”</a:t>
            </a:r>
          </a:p>
          <a:p>
            <a:endParaRPr lang="en-US" dirty="0"/>
          </a:p>
          <a:p>
            <a:r>
              <a:rPr lang="en-US" dirty="0" smtClean="0"/>
              <a:t>Presentation by program manager, 1+ hours, mostly high level.</a:t>
            </a:r>
          </a:p>
          <a:p>
            <a:endParaRPr lang="en-US" dirty="0"/>
          </a:p>
          <a:p>
            <a:r>
              <a:rPr lang="en-US" dirty="0" smtClean="0"/>
              <a:t>System to deploy/manage apps onto virtual machines, bare metal machines, cloud (Amazon, etc).</a:t>
            </a:r>
          </a:p>
          <a:p>
            <a:endParaRPr lang="en-US" dirty="0"/>
          </a:p>
          <a:p>
            <a:r>
              <a:rPr lang="en-US" dirty="0" smtClean="0"/>
              <a:t>Does many things: build </a:t>
            </a:r>
            <a:r>
              <a:rPr lang="en-US" dirty="0" err="1" smtClean="0"/>
              <a:t>env</a:t>
            </a:r>
            <a:r>
              <a:rPr lang="en-US" dirty="0" smtClean="0"/>
              <a:t>, packaging format, health monitor.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3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project, could have been more work.</a:t>
            </a:r>
          </a:p>
          <a:p>
            <a:r>
              <a:rPr lang="en-US" dirty="0" smtClean="0"/>
              <a:t>Learned some new stuff.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KMOD – </a:t>
            </a:r>
            <a:r>
              <a:rPr lang="en-US" dirty="0"/>
              <a:t>L</a:t>
            </a:r>
            <a:r>
              <a:rPr lang="en-US" dirty="0" smtClean="0"/>
              <a:t>inux userspace module utilities:</a:t>
            </a:r>
          </a:p>
          <a:p>
            <a:pPr lvl="2"/>
            <a:r>
              <a:rPr lang="en-US" dirty="0" smtClean="0"/>
              <a:t>lsmod, modinfo, depmod, insmod, rmmod, weak-modules</a:t>
            </a:r>
          </a:p>
          <a:p>
            <a:pPr lvl="2"/>
            <a:r>
              <a:rPr lang="en-US" dirty="0" smtClean="0"/>
              <a:t>Add an option to print out nicely formatted symbol-level dependencies</a:t>
            </a:r>
          </a:p>
          <a:p>
            <a:pPr marL="310896" lvl="2" indent="0">
              <a:buNone/>
            </a:pPr>
            <a:endParaRPr lang="en-US" dirty="0"/>
          </a:p>
          <a:p>
            <a:pPr marL="310896" lvl="2" indent="0">
              <a:buNone/>
            </a:pPr>
            <a:r>
              <a:rPr lang="en-US" dirty="0" smtClean="0"/>
              <a:t>Intended to help during kernel module development</a:t>
            </a:r>
            <a:endParaRPr lang="en-US" dirty="0"/>
          </a:p>
          <a:p>
            <a:pPr marL="31089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1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modules in 1 minute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0618" y="1773472"/>
            <a:ext cx="10863315" cy="1231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init_module(void *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module_image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unsigned long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const char *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param_values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altLang="en-US" sz="1200" dirty="0">
              <a:solidFill>
                <a:srgbClr val="181818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finit_module(int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char *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param_values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618" y="3496733"/>
            <a:ext cx="10863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module_name is an elf image.</a:t>
            </a:r>
          </a:p>
          <a:p>
            <a:r>
              <a:rPr lang="en-US" dirty="0" smtClean="0"/>
              <a:t>Kernel contains runtime linker.</a:t>
            </a:r>
          </a:p>
          <a:p>
            <a:r>
              <a:rPr lang="en-US" dirty="0" smtClean="0"/>
              <a:t>Module directory layout, precedence, order is defined by userspace.</a:t>
            </a:r>
          </a:p>
          <a:p>
            <a:r>
              <a:rPr lang="en-US" dirty="0" smtClean="0"/>
              <a:t>Module dependencies, symbols versions, keys, params, etc set at compile time.</a:t>
            </a:r>
          </a:p>
          <a:p>
            <a:endParaRPr lang="en-US" dirty="0"/>
          </a:p>
          <a:p>
            <a:r>
              <a:rPr lang="en-US" dirty="0" smtClean="0"/>
              <a:t>See:</a:t>
            </a:r>
          </a:p>
          <a:p>
            <a:r>
              <a:rPr lang="en-US" dirty="0" smtClean="0"/>
              <a:t>/proc/modules</a:t>
            </a:r>
          </a:p>
          <a:p>
            <a:r>
              <a:rPr lang="en-US" dirty="0" smtClean="0"/>
              <a:t>/sys/module/*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time reading kmod code: “OO” C, clean.</a:t>
            </a:r>
          </a:p>
          <a:p>
            <a:endParaRPr lang="en-US" dirty="0"/>
          </a:p>
          <a:p>
            <a:pPr lvl="1"/>
            <a:r>
              <a:rPr lang="en-US" dirty="0" smtClean="0"/>
              <a:t>Modified depmod vs making separate utility</a:t>
            </a:r>
          </a:p>
          <a:p>
            <a:pPr lvl="1"/>
            <a:r>
              <a:rPr lang="en-US" dirty="0" smtClean="0"/>
              <a:t>Had to modify internal </a:t>
            </a:r>
            <a:r>
              <a:rPr lang="en-US" dirty="0" err="1" smtClean="0"/>
              <a:t>structs</a:t>
            </a:r>
            <a:r>
              <a:rPr lang="en-US" dirty="0"/>
              <a:t> </a:t>
            </a:r>
            <a:r>
              <a:rPr lang="en-US" dirty="0" smtClean="0"/>
              <a:t>to keep more info around.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4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01" y="1906588"/>
            <a:ext cx="7248525" cy="46196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734733" y="4639733"/>
            <a:ext cx="245534" cy="186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896" y="1335024"/>
            <a:ext cx="68484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7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33" y="1404409"/>
            <a:ext cx="7239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8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233" y="1595967"/>
            <a:ext cx="8001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can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Only allocate list when –d options are given</a:t>
            </a:r>
          </a:p>
          <a:p>
            <a:r>
              <a:rPr lang="en-US" dirty="0" smtClean="0"/>
              <a:t>* Smarter, size-aware display</a:t>
            </a:r>
          </a:p>
          <a:p>
            <a:r>
              <a:rPr lang="en-US" dirty="0" smtClean="0"/>
              <a:t>* Fix how depmod processes </a:t>
            </a:r>
            <a:r>
              <a:rPr lang="en-US" dirty="0" err="1" smtClean="0"/>
              <a:t>cmd</a:t>
            </a:r>
            <a:r>
              <a:rPr lang="en-US" dirty="0" smtClean="0"/>
              <a:t> line?</a:t>
            </a:r>
          </a:p>
          <a:p>
            <a:r>
              <a:rPr lang="en-US" dirty="0" smtClean="0"/>
              <a:t>* Man page / docs</a:t>
            </a:r>
          </a:p>
          <a:p>
            <a:r>
              <a:rPr lang="en-US" dirty="0" smtClean="0"/>
              <a:t>* Bash completions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1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5496</TotalTime>
  <Words>271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Tw Cen MT</vt:lpstr>
      <vt:lpstr>Tw Cen MT Condensed</vt:lpstr>
      <vt:lpstr>Wingdings 3</vt:lpstr>
      <vt:lpstr>Integral</vt:lpstr>
      <vt:lpstr>Open Source Dev Lab</vt:lpstr>
      <vt:lpstr>Project Description</vt:lpstr>
      <vt:lpstr>Linux modules in 1 minute</vt:lpstr>
      <vt:lpstr>The work</vt:lpstr>
      <vt:lpstr>The work</vt:lpstr>
      <vt:lpstr>The work</vt:lpstr>
      <vt:lpstr>The work</vt:lpstr>
      <vt:lpstr>The work</vt:lpstr>
      <vt:lpstr>Still can be done</vt:lpstr>
      <vt:lpstr>Trip to New Relic</vt:lpstr>
      <vt:lpstr>Conclusion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Dev Lab</dc:title>
  <dc:creator>Mccormick, Patrick M</dc:creator>
  <cp:keywords>CTPClassification=CTP_NWR:VisualMarkings=</cp:keywords>
  <cp:lastModifiedBy>Mccormick, Patrick M</cp:lastModifiedBy>
  <cp:revision>14</cp:revision>
  <dcterms:created xsi:type="dcterms:W3CDTF">2017-08-11T20:56:10Z</dcterms:created>
  <dcterms:modified xsi:type="dcterms:W3CDTF">2017-08-15T16:32:13Z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03d03d2e-47bf-4844-a8c9-f3cf545ca44b</vt:lpwstr>
  </property>
  <property fmtid="{D5CDD505-2E9C-101B-9397-08002B2CF9AE}" pid="3" name="CTP_TimeStamp">
    <vt:lpwstr>2017-08-15 16:32:11Z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