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95263" cy="1289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60" d="100"/>
          <a:sy n="60" d="100"/>
        </p:scale>
        <p:origin x="23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145" y="2110406"/>
            <a:ext cx="10960974" cy="4489462"/>
          </a:xfrm>
        </p:spPr>
        <p:txBody>
          <a:bodyPr anchor="b"/>
          <a:lstStyle>
            <a:lvl1pPr algn="ctr">
              <a:defRPr sz="84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908" y="6772999"/>
            <a:ext cx="9671447" cy="3113369"/>
          </a:xfrm>
        </p:spPr>
        <p:txBody>
          <a:bodyPr/>
          <a:lstStyle>
            <a:lvl1pPr marL="0" indent="0" algn="ctr">
              <a:buNone/>
              <a:defRPr sz="3384"/>
            </a:lvl1pPr>
            <a:lvl2pPr marL="644743" indent="0" algn="ctr">
              <a:buNone/>
              <a:defRPr sz="2820"/>
            </a:lvl2pPr>
            <a:lvl3pPr marL="1289487" indent="0" algn="ctr">
              <a:buNone/>
              <a:defRPr sz="2538"/>
            </a:lvl3pPr>
            <a:lvl4pPr marL="1934230" indent="0" algn="ctr">
              <a:buNone/>
              <a:defRPr sz="2256"/>
            </a:lvl4pPr>
            <a:lvl5pPr marL="2578974" indent="0" algn="ctr">
              <a:buNone/>
              <a:defRPr sz="2256"/>
            </a:lvl5pPr>
            <a:lvl6pPr marL="3223717" indent="0" algn="ctr">
              <a:buNone/>
              <a:defRPr sz="2256"/>
            </a:lvl6pPr>
            <a:lvl7pPr marL="3868461" indent="0" algn="ctr">
              <a:buNone/>
              <a:defRPr sz="2256"/>
            </a:lvl7pPr>
            <a:lvl8pPr marL="4513204" indent="0" algn="ctr">
              <a:buNone/>
              <a:defRPr sz="2256"/>
            </a:lvl8pPr>
            <a:lvl9pPr marL="5157948" indent="0" algn="ctr">
              <a:buNone/>
              <a:defRPr sz="22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8173" y="686554"/>
            <a:ext cx="2780541" cy="1092813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550" y="686554"/>
            <a:ext cx="8180432" cy="1092813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34" y="3214865"/>
            <a:ext cx="11122164" cy="5364070"/>
          </a:xfrm>
        </p:spPr>
        <p:txBody>
          <a:bodyPr anchor="b"/>
          <a:lstStyle>
            <a:lvl1pPr>
              <a:defRPr sz="84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34" y="8629681"/>
            <a:ext cx="11122164" cy="2820838"/>
          </a:xfrm>
        </p:spPr>
        <p:txBody>
          <a:bodyPr/>
          <a:lstStyle>
            <a:lvl1pPr marL="0" indent="0">
              <a:buNone/>
              <a:defRPr sz="3384">
                <a:solidFill>
                  <a:schemeClr val="tx1"/>
                </a:solidFill>
              </a:defRPr>
            </a:lvl1pPr>
            <a:lvl2pPr marL="644743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2pPr>
            <a:lvl3pPr marL="1289487" indent="0">
              <a:buNone/>
              <a:defRPr sz="2538">
                <a:solidFill>
                  <a:schemeClr val="tx1">
                    <a:tint val="75000"/>
                  </a:schemeClr>
                </a:solidFill>
              </a:defRPr>
            </a:lvl3pPr>
            <a:lvl4pPr marL="1934230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4pPr>
            <a:lvl5pPr marL="2578974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5pPr>
            <a:lvl6pPr marL="3223717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6pPr>
            <a:lvl7pPr marL="3868461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7pPr>
            <a:lvl8pPr marL="4513204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8pPr>
            <a:lvl9pPr marL="5157948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549" y="3432767"/>
            <a:ext cx="5480487" cy="81819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8227" y="3432767"/>
            <a:ext cx="5480487" cy="81819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29" y="686556"/>
            <a:ext cx="11122164" cy="24924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230" y="3161131"/>
            <a:ext cx="5455300" cy="1549222"/>
          </a:xfrm>
        </p:spPr>
        <p:txBody>
          <a:bodyPr anchor="b"/>
          <a:lstStyle>
            <a:lvl1pPr marL="0" indent="0">
              <a:buNone/>
              <a:defRPr sz="3384" b="1"/>
            </a:lvl1pPr>
            <a:lvl2pPr marL="644743" indent="0">
              <a:buNone/>
              <a:defRPr sz="2820" b="1"/>
            </a:lvl2pPr>
            <a:lvl3pPr marL="1289487" indent="0">
              <a:buNone/>
              <a:defRPr sz="2538" b="1"/>
            </a:lvl3pPr>
            <a:lvl4pPr marL="1934230" indent="0">
              <a:buNone/>
              <a:defRPr sz="2256" b="1"/>
            </a:lvl4pPr>
            <a:lvl5pPr marL="2578974" indent="0">
              <a:buNone/>
              <a:defRPr sz="2256" b="1"/>
            </a:lvl5pPr>
            <a:lvl6pPr marL="3223717" indent="0">
              <a:buNone/>
              <a:defRPr sz="2256" b="1"/>
            </a:lvl6pPr>
            <a:lvl7pPr marL="3868461" indent="0">
              <a:buNone/>
              <a:defRPr sz="2256" b="1"/>
            </a:lvl7pPr>
            <a:lvl8pPr marL="4513204" indent="0">
              <a:buNone/>
              <a:defRPr sz="2256" b="1"/>
            </a:lvl8pPr>
            <a:lvl9pPr marL="5157948" indent="0">
              <a:buNone/>
              <a:defRPr sz="22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230" y="4710353"/>
            <a:ext cx="5455300" cy="69282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228" y="3161131"/>
            <a:ext cx="5482166" cy="1549222"/>
          </a:xfrm>
        </p:spPr>
        <p:txBody>
          <a:bodyPr anchor="b"/>
          <a:lstStyle>
            <a:lvl1pPr marL="0" indent="0">
              <a:buNone/>
              <a:defRPr sz="3384" b="1"/>
            </a:lvl1pPr>
            <a:lvl2pPr marL="644743" indent="0">
              <a:buNone/>
              <a:defRPr sz="2820" b="1"/>
            </a:lvl2pPr>
            <a:lvl3pPr marL="1289487" indent="0">
              <a:buNone/>
              <a:defRPr sz="2538" b="1"/>
            </a:lvl3pPr>
            <a:lvl4pPr marL="1934230" indent="0">
              <a:buNone/>
              <a:defRPr sz="2256" b="1"/>
            </a:lvl4pPr>
            <a:lvl5pPr marL="2578974" indent="0">
              <a:buNone/>
              <a:defRPr sz="2256" b="1"/>
            </a:lvl5pPr>
            <a:lvl6pPr marL="3223717" indent="0">
              <a:buNone/>
              <a:defRPr sz="2256" b="1"/>
            </a:lvl6pPr>
            <a:lvl7pPr marL="3868461" indent="0">
              <a:buNone/>
              <a:defRPr sz="2256" b="1"/>
            </a:lvl7pPr>
            <a:lvl8pPr marL="4513204" indent="0">
              <a:buNone/>
              <a:defRPr sz="2256" b="1"/>
            </a:lvl8pPr>
            <a:lvl9pPr marL="5157948" indent="0">
              <a:buNone/>
              <a:defRPr sz="22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8228" y="4710353"/>
            <a:ext cx="5482166" cy="69282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29" y="859684"/>
            <a:ext cx="4159058" cy="3008895"/>
          </a:xfrm>
        </p:spPr>
        <p:txBody>
          <a:bodyPr anchor="b"/>
          <a:lstStyle>
            <a:lvl1pPr>
              <a:defRPr sz="4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66" y="1856682"/>
            <a:ext cx="6528227" cy="9163995"/>
          </a:xfrm>
        </p:spPr>
        <p:txBody>
          <a:bodyPr/>
          <a:lstStyle>
            <a:lvl1pPr>
              <a:defRPr sz="4513"/>
            </a:lvl1pPr>
            <a:lvl2pPr>
              <a:defRPr sz="3949"/>
            </a:lvl2pPr>
            <a:lvl3pPr>
              <a:defRPr sz="3384"/>
            </a:lvl3pPr>
            <a:lvl4pPr>
              <a:defRPr sz="2820"/>
            </a:lvl4pPr>
            <a:lvl5pPr>
              <a:defRPr sz="2820"/>
            </a:lvl5pPr>
            <a:lvl6pPr>
              <a:defRPr sz="2820"/>
            </a:lvl6pPr>
            <a:lvl7pPr>
              <a:defRPr sz="2820"/>
            </a:lvl7pPr>
            <a:lvl8pPr>
              <a:defRPr sz="2820"/>
            </a:lvl8pPr>
            <a:lvl9pPr>
              <a:defRPr sz="28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229" y="3868579"/>
            <a:ext cx="4159058" cy="7167021"/>
          </a:xfrm>
        </p:spPr>
        <p:txBody>
          <a:bodyPr/>
          <a:lstStyle>
            <a:lvl1pPr marL="0" indent="0">
              <a:buNone/>
              <a:defRPr sz="2256"/>
            </a:lvl1pPr>
            <a:lvl2pPr marL="644743" indent="0">
              <a:buNone/>
              <a:defRPr sz="1974"/>
            </a:lvl2pPr>
            <a:lvl3pPr marL="1289487" indent="0">
              <a:buNone/>
              <a:defRPr sz="1692"/>
            </a:lvl3pPr>
            <a:lvl4pPr marL="1934230" indent="0">
              <a:buNone/>
              <a:defRPr sz="1410"/>
            </a:lvl4pPr>
            <a:lvl5pPr marL="2578974" indent="0">
              <a:buNone/>
              <a:defRPr sz="1410"/>
            </a:lvl5pPr>
            <a:lvl6pPr marL="3223717" indent="0">
              <a:buNone/>
              <a:defRPr sz="1410"/>
            </a:lvl6pPr>
            <a:lvl7pPr marL="3868461" indent="0">
              <a:buNone/>
              <a:defRPr sz="1410"/>
            </a:lvl7pPr>
            <a:lvl8pPr marL="4513204" indent="0">
              <a:buNone/>
              <a:defRPr sz="1410"/>
            </a:lvl8pPr>
            <a:lvl9pPr marL="5157948" indent="0">
              <a:buNone/>
              <a:defRPr sz="1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29" y="859684"/>
            <a:ext cx="4159058" cy="3008895"/>
          </a:xfrm>
        </p:spPr>
        <p:txBody>
          <a:bodyPr anchor="b"/>
          <a:lstStyle>
            <a:lvl1pPr>
              <a:defRPr sz="4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2166" y="1856682"/>
            <a:ext cx="6528227" cy="9163995"/>
          </a:xfrm>
        </p:spPr>
        <p:txBody>
          <a:bodyPr anchor="t"/>
          <a:lstStyle>
            <a:lvl1pPr marL="0" indent="0">
              <a:buNone/>
              <a:defRPr sz="4513"/>
            </a:lvl1pPr>
            <a:lvl2pPr marL="644743" indent="0">
              <a:buNone/>
              <a:defRPr sz="3949"/>
            </a:lvl2pPr>
            <a:lvl3pPr marL="1289487" indent="0">
              <a:buNone/>
              <a:defRPr sz="3384"/>
            </a:lvl3pPr>
            <a:lvl4pPr marL="1934230" indent="0">
              <a:buNone/>
              <a:defRPr sz="2820"/>
            </a:lvl4pPr>
            <a:lvl5pPr marL="2578974" indent="0">
              <a:buNone/>
              <a:defRPr sz="2820"/>
            </a:lvl5pPr>
            <a:lvl6pPr marL="3223717" indent="0">
              <a:buNone/>
              <a:defRPr sz="2820"/>
            </a:lvl6pPr>
            <a:lvl7pPr marL="3868461" indent="0">
              <a:buNone/>
              <a:defRPr sz="2820"/>
            </a:lvl7pPr>
            <a:lvl8pPr marL="4513204" indent="0">
              <a:buNone/>
              <a:defRPr sz="2820"/>
            </a:lvl8pPr>
            <a:lvl9pPr marL="5157948" indent="0">
              <a:buNone/>
              <a:defRPr sz="28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229" y="3868579"/>
            <a:ext cx="4159058" cy="7167021"/>
          </a:xfrm>
        </p:spPr>
        <p:txBody>
          <a:bodyPr/>
          <a:lstStyle>
            <a:lvl1pPr marL="0" indent="0">
              <a:buNone/>
              <a:defRPr sz="2256"/>
            </a:lvl1pPr>
            <a:lvl2pPr marL="644743" indent="0">
              <a:buNone/>
              <a:defRPr sz="1974"/>
            </a:lvl2pPr>
            <a:lvl3pPr marL="1289487" indent="0">
              <a:buNone/>
              <a:defRPr sz="1692"/>
            </a:lvl3pPr>
            <a:lvl4pPr marL="1934230" indent="0">
              <a:buNone/>
              <a:defRPr sz="1410"/>
            </a:lvl4pPr>
            <a:lvl5pPr marL="2578974" indent="0">
              <a:buNone/>
              <a:defRPr sz="1410"/>
            </a:lvl5pPr>
            <a:lvl6pPr marL="3223717" indent="0">
              <a:buNone/>
              <a:defRPr sz="1410"/>
            </a:lvl6pPr>
            <a:lvl7pPr marL="3868461" indent="0">
              <a:buNone/>
              <a:defRPr sz="1410"/>
            </a:lvl7pPr>
            <a:lvl8pPr marL="4513204" indent="0">
              <a:buNone/>
              <a:defRPr sz="1410"/>
            </a:lvl8pPr>
            <a:lvl9pPr marL="5157948" indent="0">
              <a:buNone/>
              <a:defRPr sz="14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550" y="686556"/>
            <a:ext cx="11122164" cy="24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550" y="3432767"/>
            <a:ext cx="11122164" cy="818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549" y="11952001"/>
            <a:ext cx="2901434" cy="68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9A4A-A49A-944B-8872-B6EBC49C0ED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556" y="11952001"/>
            <a:ext cx="4352151" cy="68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7280" y="11952001"/>
            <a:ext cx="2901434" cy="68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4BDA-DEA4-D140-900D-81E5F33C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9487" rtl="0" eaLnBrk="1" latinLnBrk="0" hangingPunct="1">
        <a:lnSpc>
          <a:spcPct val="90000"/>
        </a:lnSpc>
        <a:spcBef>
          <a:spcPct val="0"/>
        </a:spcBef>
        <a:buNone/>
        <a:defRPr sz="6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2372" indent="-322372" algn="l" defTabSz="1289487" rtl="0" eaLnBrk="1" latinLnBrk="0" hangingPunct="1">
        <a:lnSpc>
          <a:spcPct val="90000"/>
        </a:lnSpc>
        <a:spcBef>
          <a:spcPts val="1410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1pPr>
      <a:lvl2pPr marL="967115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2pPr>
      <a:lvl3pPr marL="1611859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820" kern="1200">
          <a:solidFill>
            <a:schemeClr val="tx1"/>
          </a:solidFill>
          <a:latin typeface="+mn-lt"/>
          <a:ea typeface="+mn-ea"/>
          <a:cs typeface="+mn-cs"/>
        </a:defRPr>
      </a:lvl3pPr>
      <a:lvl4pPr marL="2256602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4pPr>
      <a:lvl5pPr marL="2901345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5pPr>
      <a:lvl6pPr marL="3546089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6pPr>
      <a:lvl7pPr marL="4190832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7pPr>
      <a:lvl8pPr marL="4835576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8pPr>
      <a:lvl9pPr marL="5480319" indent="-322372" algn="l" defTabSz="1289487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2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1pPr>
      <a:lvl2pPr marL="644743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2pPr>
      <a:lvl3pPr marL="1289487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3pPr>
      <a:lvl4pPr marL="1934230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4pPr>
      <a:lvl5pPr marL="2578974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6pPr>
      <a:lvl7pPr marL="3868461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7pPr>
      <a:lvl8pPr marL="4513204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8pPr>
      <a:lvl9pPr marL="5157948" algn="l" defTabSz="1289487" rtl="0" eaLnBrk="1" latinLnBrk="0" hangingPunct="1">
        <a:defRPr sz="2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2C17E7-90EF-6D44-9206-3D9A285C1AFA}"/>
              </a:ext>
            </a:extLst>
          </p:cNvPr>
          <p:cNvGrpSpPr/>
          <p:nvPr/>
        </p:nvGrpSpPr>
        <p:grpSpPr>
          <a:xfrm>
            <a:off x="416391" y="-161366"/>
            <a:ext cx="12895263" cy="13648296"/>
            <a:chOff x="7853082" y="-3926541"/>
            <a:chExt cx="12156142" cy="13002839"/>
          </a:xfrm>
        </p:grpSpPr>
        <p:pic>
          <p:nvPicPr>
            <p:cNvPr id="7" name="Picture 6" descr="A circuit board&#10;&#10;Description automatically generated">
              <a:extLst>
                <a:ext uri="{FF2B5EF4-FFF2-40B4-BE49-F238E27FC236}">
                  <a16:creationId xmlns:a16="http://schemas.microsoft.com/office/drawing/2014/main" id="{A0F16E61-F07F-FB42-BF37-EFCF67A8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0378" y="-3818965"/>
              <a:ext cx="11940058" cy="12895263"/>
            </a:xfrm>
            <a:prstGeom prst="rect">
              <a:avLst/>
            </a:prstGeom>
          </p:spPr>
        </p:pic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EEFE6AF9-AEA2-2A48-A303-77306EBFB12D}"/>
                </a:ext>
              </a:extLst>
            </p:cNvPr>
            <p:cNvSpPr/>
            <p:nvPr/>
          </p:nvSpPr>
          <p:spPr>
            <a:xfrm>
              <a:off x="7853082" y="-3926541"/>
              <a:ext cx="12156142" cy="1290917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1117574-5C40-E145-906D-281007FA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895263" cy="12895263"/>
          </a:xfrm>
          <a:prstGeom prst="rtTriangle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64BB64D-99EE-0B49-BBAD-C871D8077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94041">
            <a:off x="3858646" y="-7229358"/>
            <a:ext cx="5177970" cy="273539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84F003-4C01-314C-BCED-4D217FEA0788}"/>
              </a:ext>
            </a:extLst>
          </p:cNvPr>
          <p:cNvSpPr/>
          <p:nvPr/>
        </p:nvSpPr>
        <p:spPr>
          <a:xfrm>
            <a:off x="0" y="-79952"/>
            <a:ext cx="13132604" cy="12943711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543BC-B246-2047-9557-913939227FA8}"/>
              </a:ext>
            </a:extLst>
          </p:cNvPr>
          <p:cNvSpPr txBox="1"/>
          <p:nvPr/>
        </p:nvSpPr>
        <p:spPr>
          <a:xfrm>
            <a:off x="1422400" y="906383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chemeClr val="bg1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Human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C5583-E61E-6147-9591-0403218A6B42}"/>
              </a:ext>
            </a:extLst>
          </p:cNvPr>
          <p:cNvSpPr txBox="1"/>
          <p:nvPr/>
        </p:nvSpPr>
        <p:spPr>
          <a:xfrm>
            <a:off x="6364129" y="172323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chemeClr val="bg1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9582F-D264-414F-96D6-01E9D8C8F350}"/>
              </a:ext>
            </a:extLst>
          </p:cNvPr>
          <p:cNvSpPr txBox="1"/>
          <p:nvPr/>
        </p:nvSpPr>
        <p:spPr>
          <a:xfrm>
            <a:off x="5646272" y="539353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>
                <a:solidFill>
                  <a:schemeClr val="bg1"/>
                </a:solidFill>
                <a:latin typeface="Broadway" panose="020F0502020204030204" pitchFamily="34" charset="0"/>
                <a:cs typeface="Broadway" panose="020F0502020204030204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295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Mora</dc:creator>
  <cp:lastModifiedBy>Paul Mora</cp:lastModifiedBy>
  <cp:revision>2</cp:revision>
  <dcterms:created xsi:type="dcterms:W3CDTF">2019-12-16T22:29:24Z</dcterms:created>
  <dcterms:modified xsi:type="dcterms:W3CDTF">2019-12-16T22:42:16Z</dcterms:modified>
</cp:coreProperties>
</file>