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72" r:id="rId6"/>
    <p:sldId id="265" r:id="rId7"/>
    <p:sldId id="268" r:id="rId8"/>
    <p:sldId id="269" r:id="rId9"/>
    <p:sldId id="270" r:id="rId10"/>
    <p:sldId id="259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86387" autoAdjust="0"/>
  </p:normalViewPr>
  <p:slideViewPr>
    <p:cSldViewPr>
      <p:cViewPr>
        <p:scale>
          <a:sx n="66" d="100"/>
          <a:sy n="66" d="100"/>
        </p:scale>
        <p:origin x="-10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56A4-6A0C-40AE-9D32-8EDBE15D1478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CFCB5-00BD-413F-BCA4-2073498FFA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75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FB77C1-6EA2-49BE-B0B3-B39AE85135D9}" type="datetimeFigureOut">
              <a:rPr lang="en-CA" smtClean="0"/>
              <a:pPr/>
              <a:t>2012-11-01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bilefish.com/services/sound_effects/sound_effects.php?cat=25&amp;page=2&amp;file=&amp;accesscode=" TargetMode="External"/><Relationship Id="rId13" Type="http://schemas.openxmlformats.org/officeDocument/2006/relationships/hyperlink" Target="http://www.youtube.com/watch?v=MK6TXMsvgQg" TargetMode="External"/><Relationship Id="rId3" Type="http://schemas.openxmlformats.org/officeDocument/2006/relationships/hyperlink" Target="http://www.clker.com/clipart-26653.html" TargetMode="External"/><Relationship Id="rId7" Type="http://schemas.openxmlformats.org/officeDocument/2006/relationships/hyperlink" Target="http://www.wayofthepixel.net/index.php?action=profile;area=showposts;u=6993" TargetMode="External"/><Relationship Id="rId12" Type="http://schemas.openxmlformats.org/officeDocument/2006/relationships/hyperlink" Target="http://www.youtube.com/watch?v=hYeLhWa2Ddk" TargetMode="External"/><Relationship Id="rId2" Type="http://schemas.openxmlformats.org/officeDocument/2006/relationships/hyperlink" Target="http://www.dawezy.com/spritesdb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phicleftovers.com/graphic/cartoon-wizard-staff/" TargetMode="External"/><Relationship Id="rId11" Type="http://schemas.openxmlformats.org/officeDocument/2006/relationships/hyperlink" Target="http://www.youtube.com/watch?v=mHsdFijn3Bc" TargetMode="External"/><Relationship Id="rId5" Type="http://schemas.openxmlformats.org/officeDocument/2006/relationships/hyperlink" Target="http://www.turbosquid.com/3d-models/scroll-paper-books-3ds/353673" TargetMode="External"/><Relationship Id="rId10" Type="http://schemas.openxmlformats.org/officeDocument/2006/relationships/hyperlink" Target="http://www.flashkit.com/soundfx/Mechanical/Swishes/Nice_Swi-NEO_Soun-8395/index.php" TargetMode="External"/><Relationship Id="rId4" Type="http://schemas.openxmlformats.org/officeDocument/2006/relationships/hyperlink" Target="http://www.pixeljoint.com/pixelart/55875.htm" TargetMode="External"/><Relationship Id="rId9" Type="http://schemas.openxmlformats.org/officeDocument/2006/relationships/hyperlink" Target="http://www.freesound.org/people/qubodup/sounds/60009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“BATTLE ROOMS”</a:t>
            </a:r>
            <a:br>
              <a:rPr lang="en-CA" dirty="0" smtClean="0"/>
            </a:br>
            <a:r>
              <a:rPr lang="en-CA" sz="2400" dirty="0" smtClean="0"/>
              <a:t>Progress presentation</a:t>
            </a:r>
            <a:endParaRPr lang="en-CA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848872" cy="20128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Chris </a:t>
            </a:r>
            <a:r>
              <a:rPr lang="en-US" dirty="0"/>
              <a:t>Di </a:t>
            </a:r>
            <a:r>
              <a:rPr lang="en-US" dirty="0" err="1" smtClean="0"/>
              <a:t>Fulvio</a:t>
            </a:r>
            <a:endParaRPr lang="en-US" dirty="0" smtClean="0"/>
          </a:p>
          <a:p>
            <a:pPr algn="ctr"/>
            <a:r>
              <a:rPr lang="en-CA" dirty="0"/>
              <a:t>Katrina </a:t>
            </a:r>
            <a:r>
              <a:rPr lang="en-CA" dirty="0" smtClean="0"/>
              <a:t>Anderson</a:t>
            </a:r>
          </a:p>
          <a:p>
            <a:pPr algn="ctr"/>
            <a:r>
              <a:rPr lang="en-US" dirty="0"/>
              <a:t>Matthew Tam </a:t>
            </a:r>
            <a:endParaRPr lang="en-US" dirty="0" smtClean="0"/>
          </a:p>
          <a:p>
            <a:pPr algn="ctr"/>
            <a:r>
              <a:rPr lang="en-US" dirty="0"/>
              <a:t>Patrick </a:t>
            </a:r>
            <a:r>
              <a:rPr lang="en-US" dirty="0" err="1" smtClean="0"/>
              <a:t>Modafferi</a:t>
            </a:r>
            <a:endParaRPr lang="en-CA" dirty="0" smtClean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57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Complete at least 2 more mini games (3 if time permits)</a:t>
            </a:r>
          </a:p>
          <a:p>
            <a:endParaRPr lang="en-CA" dirty="0" smtClean="0"/>
          </a:p>
          <a:p>
            <a:r>
              <a:rPr lang="en-CA" dirty="0" smtClean="0"/>
              <a:t>Continue testing iteratively on Xbox</a:t>
            </a:r>
          </a:p>
          <a:p>
            <a:endParaRPr lang="en-CA" dirty="0" smtClean="0"/>
          </a:p>
          <a:p>
            <a:r>
              <a:rPr lang="en-CA" dirty="0" smtClean="0"/>
              <a:t>Improve aesthetics</a:t>
            </a:r>
          </a:p>
          <a:p>
            <a:endParaRPr lang="en-CA" dirty="0" smtClean="0"/>
          </a:p>
          <a:p>
            <a:r>
              <a:rPr lang="en-CA" dirty="0" smtClean="0"/>
              <a:t>Improve storyline (From Feedback)</a:t>
            </a:r>
          </a:p>
          <a:p>
            <a:pPr lvl="1"/>
            <a:r>
              <a:rPr lang="en-CA" smtClean="0"/>
              <a:t>Cut </a:t>
            </a:r>
            <a:r>
              <a:rPr lang="en-CA" smtClean="0"/>
              <a:t>scenes </a:t>
            </a:r>
            <a:r>
              <a:rPr lang="en-CA" dirty="0" smtClean="0"/>
              <a:t>&amp; narrative</a:t>
            </a:r>
          </a:p>
          <a:p>
            <a:pPr lvl="1"/>
            <a:endParaRPr lang="en-CA" dirty="0" smtClean="0"/>
          </a:p>
          <a:p>
            <a:r>
              <a:rPr lang="en-CA" dirty="0"/>
              <a:t>M</a:t>
            </a:r>
            <a:r>
              <a:rPr lang="en-CA" dirty="0" smtClean="0"/>
              <a:t>ake sure our game is playable and fun!</a:t>
            </a:r>
          </a:p>
          <a:p>
            <a:pPr lvl="1"/>
            <a:endParaRPr lang="en-CA" dirty="0"/>
          </a:p>
          <a:p>
            <a:pPr marL="274320" lvl="1" indent="0">
              <a:buNone/>
            </a:pPr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950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Character sprites:</a:t>
            </a:r>
            <a:endParaRPr lang="en-US" dirty="0" smtClean="0"/>
          </a:p>
          <a:p>
            <a:r>
              <a:rPr lang="en-US" dirty="0" smtClean="0"/>
              <a:t>Stephen </a:t>
            </a:r>
            <a:r>
              <a:rPr lang="en-US" dirty="0" err="1" smtClean="0"/>
              <a:t>Galano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http://www.dawezy.com/spritesdb.htm</a:t>
            </a:r>
            <a:endParaRPr lang="en-US" dirty="0" smtClean="0"/>
          </a:p>
          <a:p>
            <a:r>
              <a:rPr lang="en-US" dirty="0" smtClean="0"/>
              <a:t>Controllers -  </a:t>
            </a:r>
            <a:r>
              <a:rPr lang="en-US" dirty="0" smtClean="0">
                <a:hlinkClick r:id="rId3"/>
              </a:rPr>
              <a:t>http://www.clker.com/clipart-26653.html</a:t>
            </a:r>
            <a:r>
              <a:rPr lang="en-US" dirty="0" smtClean="0"/>
              <a:t> / </a:t>
            </a:r>
            <a:r>
              <a:rPr lang="en-US" dirty="0" smtClean="0">
                <a:hlinkClick r:id="rId4"/>
              </a:rPr>
              <a:t>http://www.pixeljoint.com/pixelart/55875.htm</a:t>
            </a:r>
            <a:endParaRPr lang="en-US" dirty="0" smtClean="0"/>
          </a:p>
          <a:p>
            <a:r>
              <a:rPr lang="en-US" dirty="0" smtClean="0"/>
              <a:t>Scrolls - </a:t>
            </a:r>
            <a:r>
              <a:rPr lang="en-US" dirty="0" smtClean="0">
                <a:hlinkClick r:id="rId5"/>
              </a:rPr>
              <a:t>http://www.turbosquid.com/3d-models/scroll-paper-books-3ds/353673</a:t>
            </a:r>
            <a:endParaRPr lang="en-US" dirty="0" smtClean="0"/>
          </a:p>
          <a:p>
            <a:r>
              <a:rPr lang="en-US" dirty="0" smtClean="0"/>
              <a:t>Wizard - </a:t>
            </a:r>
            <a:r>
              <a:rPr lang="en-US" dirty="0" smtClean="0">
                <a:hlinkClick r:id="rId6"/>
              </a:rPr>
              <a:t>http://graphicleftovers.com/graphic/cartoon-wizard-staff/</a:t>
            </a:r>
            <a:endParaRPr lang="en-US" dirty="0" smtClean="0"/>
          </a:p>
          <a:p>
            <a:r>
              <a:rPr lang="en-US" dirty="0" smtClean="0"/>
              <a:t>Forest Background - </a:t>
            </a:r>
            <a:r>
              <a:rPr lang="en-US" dirty="0" smtClean="0">
                <a:hlinkClick r:id="rId7"/>
              </a:rPr>
              <a:t>http://www.wayofthepixel.net/index.php?action=profile;area=showposts;u=6993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Sound Effects:</a:t>
            </a:r>
          </a:p>
          <a:p>
            <a:r>
              <a:rPr lang="en-US" dirty="0" smtClean="0"/>
              <a:t>Jump -</a:t>
            </a:r>
            <a:r>
              <a:rPr lang="en-US" u="sng" dirty="0" smtClean="0">
                <a:hlinkClick r:id="rId8"/>
              </a:rPr>
              <a:t>http://www.mobilefish.com/services/sound_effects/sound_effects.php?cat=25&amp;page=2&amp;file=&amp;accesscode=#sounds</a:t>
            </a:r>
            <a:endParaRPr lang="en-US" dirty="0" smtClean="0"/>
          </a:p>
          <a:p>
            <a:r>
              <a:rPr lang="en-US" dirty="0" smtClean="0"/>
              <a:t>Slash and Collide - </a:t>
            </a:r>
            <a:r>
              <a:rPr lang="en-US" u="sng" dirty="0" smtClean="0">
                <a:hlinkClick r:id="rId9"/>
              </a:rPr>
              <a:t>http://www.freesound.org/people/qubodup/sounds/60009/</a:t>
            </a:r>
            <a:endParaRPr lang="en-US" dirty="0" smtClean="0"/>
          </a:p>
          <a:p>
            <a:r>
              <a:rPr lang="en-US" dirty="0" smtClean="0"/>
              <a:t>Slide - </a:t>
            </a:r>
            <a:r>
              <a:rPr lang="en-US" u="sng" dirty="0" smtClean="0">
                <a:hlinkClick r:id="rId10"/>
              </a:rPr>
              <a:t>http://www.flashkit.com/soundfx/Mechanical/Swishes/Nice_Swi-NEO_Soun-8395/index.php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Music</a:t>
            </a:r>
          </a:p>
          <a:p>
            <a:r>
              <a:rPr lang="en-US" dirty="0" smtClean="0"/>
              <a:t>FFIV Fanfare - </a:t>
            </a:r>
            <a:r>
              <a:rPr lang="en-US" dirty="0" smtClean="0">
                <a:hlinkClick r:id="rId11"/>
              </a:rPr>
              <a:t>http://www.youtube.com/watch?v=mHsdFijn3Bc</a:t>
            </a:r>
            <a:endParaRPr lang="en-US" dirty="0" smtClean="0"/>
          </a:p>
          <a:p>
            <a:r>
              <a:rPr lang="en-US" dirty="0" smtClean="0"/>
              <a:t>Mario Party 1 Instructions - </a:t>
            </a:r>
            <a:r>
              <a:rPr lang="en-US" dirty="0" smtClean="0">
                <a:hlinkClick r:id="rId12"/>
              </a:rPr>
              <a:t>http://www.youtube.com/watch?v=hYeLhWa2Ddk</a:t>
            </a:r>
            <a:endParaRPr lang="en-US" dirty="0" smtClean="0"/>
          </a:p>
          <a:p>
            <a:r>
              <a:rPr lang="en-US" dirty="0" smtClean="0"/>
              <a:t>Benny </a:t>
            </a:r>
            <a:r>
              <a:rPr lang="en-US" smtClean="0"/>
              <a:t>Hill Theme - </a:t>
            </a:r>
            <a:r>
              <a:rPr lang="en-US" smtClean="0">
                <a:hlinkClick r:id="rId13"/>
              </a:rPr>
              <a:t>http://www.youtube.com/watch?v=MK6TXMsvgQg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CA" sz="2800" dirty="0" smtClean="0"/>
              <a:t>Progress report</a:t>
            </a:r>
          </a:p>
          <a:p>
            <a:pPr lvl="1"/>
            <a:r>
              <a:rPr lang="en-C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</a:p>
          <a:p>
            <a:pPr lvl="1"/>
            <a:r>
              <a:rPr lang="en-C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CA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C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Mini Game</a:t>
            </a:r>
          </a:p>
          <a:p>
            <a:pPr marL="274320" lvl="1" indent="0">
              <a:buNone/>
            </a:pPr>
            <a:endParaRPr lang="en-CA" sz="2400" dirty="0" smtClean="0"/>
          </a:p>
          <a:p>
            <a:r>
              <a:rPr lang="en-CA" sz="2800" dirty="0" smtClean="0"/>
              <a:t>Future Plans</a:t>
            </a:r>
          </a:p>
          <a:p>
            <a:pPr lvl="1"/>
            <a:r>
              <a:rPr lang="en-C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</a:p>
          <a:p>
            <a:pPr lvl="1"/>
            <a:r>
              <a:rPr lang="en-CA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Areas of Improvement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32040" y="1916832"/>
            <a:ext cx="3624188" cy="2736304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80808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CA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36337" y="4653136"/>
            <a:ext cx="361989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i="1" dirty="0">
                <a:effectLst/>
                <a:latin typeface="+mj-lt"/>
                <a:ea typeface="Times New Roman"/>
              </a:rPr>
              <a:t>Logo </a:t>
            </a:r>
            <a:r>
              <a:rPr lang="en-US" sz="2000" i="1" dirty="0" smtClean="0">
                <a:effectLst/>
                <a:latin typeface="+mj-lt"/>
                <a:ea typeface="Times New Roman"/>
              </a:rPr>
              <a:t>/ Box </a:t>
            </a:r>
            <a:r>
              <a:rPr lang="en-US" sz="2000" i="1" dirty="0">
                <a:effectLst/>
                <a:latin typeface="+mj-lt"/>
                <a:ea typeface="Times New Roman"/>
              </a:rPr>
              <a:t>Art</a:t>
            </a:r>
            <a:endParaRPr lang="en-CA" sz="2000" i="1" dirty="0">
              <a:effectLst/>
              <a:latin typeface="+mj-lt"/>
              <a:ea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16832"/>
            <a:ext cx="3619890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Report -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was to make as minimal as possible to allow more work to be done on the actual mini games themselves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Very simple design using heavy OOP practices and Factory pattern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Focus on making each mini game as if they were individual games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5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Report - Framework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910387" cy="467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Report - Framework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81000" y="1905000"/>
            <a:ext cx="9827233" cy="398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Report – Mini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screens before each Mini Game</a:t>
            </a:r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7" y="3284984"/>
            <a:ext cx="6681939" cy="33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55" y="2504547"/>
            <a:ext cx="3882802" cy="221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Report – Mini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Race through the dark forest</a:t>
            </a:r>
          </a:p>
          <a:p>
            <a:r>
              <a:rPr lang="en-US" dirty="0" smtClean="0"/>
              <a:t>Duck, Jump, Chop the obstacles</a:t>
            </a:r>
            <a:endParaRPr lang="en-US" dirty="0"/>
          </a:p>
          <a:p>
            <a:endParaRPr lang="en-CA" dirty="0"/>
          </a:p>
          <a:p>
            <a:endParaRPr lang="en-CA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8"/>
            <a:ext cx="2107611" cy="371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00425"/>
            <a:ext cx="2527883" cy="306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5" y="2925192"/>
            <a:ext cx="2869004" cy="224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9" y="4840991"/>
            <a:ext cx="2349892" cy="151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4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Report – Mini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race is unique</a:t>
            </a:r>
          </a:p>
          <a:p>
            <a:r>
              <a:rPr lang="en-US" dirty="0" smtClean="0"/>
              <a:t>Every player encounters the same obstacles</a:t>
            </a:r>
          </a:p>
          <a:p>
            <a:r>
              <a:rPr lang="en-US" dirty="0" smtClean="0"/>
              <a:t>Difficulty increase as players progress through the forest</a:t>
            </a:r>
          </a:p>
          <a:p>
            <a:pPr lvl="1"/>
            <a:r>
              <a:rPr lang="en-US" dirty="0" smtClean="0"/>
              <a:t>Takes completion into account</a:t>
            </a:r>
          </a:p>
          <a:p>
            <a:pPr lvl="1"/>
            <a:r>
              <a:rPr lang="en-US" dirty="0" smtClean="0"/>
              <a:t>Add a random factor for distance</a:t>
            </a:r>
            <a:endParaRPr lang="en-CA" dirty="0"/>
          </a:p>
          <a:p>
            <a:endParaRPr lang="en-CA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35" y="3999923"/>
            <a:ext cx="3744416" cy="2239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" y="3936770"/>
            <a:ext cx="4824536" cy="2643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204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 Report – Mini Game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 the end, the leader is victorious</a:t>
            </a:r>
          </a:p>
          <a:p>
            <a:r>
              <a:rPr lang="en-CA" dirty="0" smtClean="0"/>
              <a:t>The others must suffer the consequences</a:t>
            </a:r>
          </a:p>
          <a:p>
            <a:endParaRPr lang="en-CA" dirty="0"/>
          </a:p>
          <a:p>
            <a:endParaRPr lang="en-C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33367"/>
            <a:ext cx="13716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33813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80928"/>
            <a:ext cx="12287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35" y="5092430"/>
            <a:ext cx="13049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9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475</TotalTime>
  <Words>198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“BATTLE ROOMS” Progress presentation</vt:lpstr>
      <vt:lpstr>Agenda</vt:lpstr>
      <vt:lpstr>Progress Report - Framework</vt:lpstr>
      <vt:lpstr>Progress Report - Framework</vt:lpstr>
      <vt:lpstr>Progress Report - Framework</vt:lpstr>
      <vt:lpstr>Progress Report – Mini Game</vt:lpstr>
      <vt:lpstr>Progress Report – Mini Game</vt:lpstr>
      <vt:lpstr>Progress Report – Mini Game</vt:lpstr>
      <vt:lpstr>Progress Report – Mini Game</vt:lpstr>
      <vt:lpstr>Future Plans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</dc:creator>
  <cp:lastModifiedBy>Patrick</cp:lastModifiedBy>
  <cp:revision>28</cp:revision>
  <dcterms:created xsi:type="dcterms:W3CDTF">2012-09-27T13:46:40Z</dcterms:created>
  <dcterms:modified xsi:type="dcterms:W3CDTF">2012-11-01T23:15:37Z</dcterms:modified>
</cp:coreProperties>
</file>