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6" r:id="rId7"/>
    <p:sldId id="263" r:id="rId8"/>
    <p:sldId id="260" r:id="rId9"/>
    <p:sldId id="261" r:id="rId10"/>
    <p:sldId id="262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86387" autoAdjust="0"/>
  </p:normalViewPr>
  <p:slideViewPr>
    <p:cSldViewPr>
      <p:cViewPr>
        <p:scale>
          <a:sx n="66" d="100"/>
          <a:sy n="66" d="100"/>
        </p:scale>
        <p:origin x="-101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C56A4-6A0C-40AE-9D32-8EDBE15D1478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CFCB5-00BD-413F-BCA4-2073498FFA8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75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CFCB5-00BD-413F-BCA4-2073498FFA89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78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FB77C1-6EA2-49BE-B0B3-B39AE85135D9}" type="datetimeFigureOut">
              <a:rPr lang="en-CA" smtClean="0"/>
              <a:pPr/>
              <a:t>04/10/2012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A27FD1B-D778-4C17-9426-E0585410C69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casaweb.google.com/lh/photo/WxVJ8xmyyj5KVQPwb6BYjw" TargetMode="External"/><Relationship Id="rId2" Type="http://schemas.openxmlformats.org/officeDocument/2006/relationships/hyperlink" Target="http://calicostonewolf.deviantart.com/art/Final-Fantasy-Sprites-11309986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“BATTLE ROOMS”</a:t>
            </a:r>
            <a:br>
              <a:rPr lang="en-CA" dirty="0" smtClean="0"/>
            </a:br>
            <a:r>
              <a:rPr lang="en-CA" sz="2400" dirty="0" smtClean="0"/>
              <a:t>Game Proposal</a:t>
            </a:r>
            <a:endParaRPr lang="en-CA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7848872" cy="201282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Chris </a:t>
            </a:r>
            <a:r>
              <a:rPr lang="en-US" dirty="0"/>
              <a:t>Di </a:t>
            </a:r>
            <a:r>
              <a:rPr lang="en-US" dirty="0" err="1" smtClean="0"/>
              <a:t>Fulvio</a:t>
            </a:r>
            <a:endParaRPr lang="en-US" dirty="0" smtClean="0"/>
          </a:p>
          <a:p>
            <a:pPr algn="ctr"/>
            <a:r>
              <a:rPr lang="en-CA" dirty="0"/>
              <a:t>Katrina </a:t>
            </a:r>
            <a:r>
              <a:rPr lang="en-CA" dirty="0" smtClean="0"/>
              <a:t>Anderson</a:t>
            </a:r>
          </a:p>
          <a:p>
            <a:pPr algn="ctr"/>
            <a:r>
              <a:rPr lang="en-US" dirty="0"/>
              <a:t>Matthew Tam </a:t>
            </a:r>
            <a:endParaRPr lang="en-US" dirty="0" smtClean="0"/>
          </a:p>
          <a:p>
            <a:pPr algn="ctr"/>
            <a:r>
              <a:rPr lang="en-US" dirty="0"/>
              <a:t>Patrick </a:t>
            </a:r>
            <a:r>
              <a:rPr lang="en-US" dirty="0" err="1" smtClean="0"/>
              <a:t>Modafferi</a:t>
            </a:r>
            <a:endParaRPr lang="en-CA" dirty="0" smtClean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57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Related Game: </a:t>
            </a:r>
            <a:r>
              <a:rPr lang="en-CA" dirty="0" err="1" smtClean="0"/>
              <a:t>Rayman</a:t>
            </a:r>
            <a:r>
              <a:rPr lang="en-CA" dirty="0" smtClean="0"/>
              <a:t> Raving </a:t>
            </a:r>
            <a:r>
              <a:rPr lang="en-CA" dirty="0" err="1" smtClean="0"/>
              <a:t>Rabbids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396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Author: </a:t>
            </a:r>
            <a:r>
              <a:rPr lang="en-US" dirty="0" err="1" smtClean="0">
                <a:solidFill>
                  <a:schemeClr val="tx2"/>
                </a:solidFill>
              </a:rPr>
              <a:t>Ubisoft</a:t>
            </a:r>
            <a:r>
              <a:rPr lang="en-US" dirty="0" smtClean="0">
                <a:solidFill>
                  <a:schemeClr val="tx2"/>
                </a:solidFill>
              </a:rPr>
              <a:t>, 2006</a:t>
            </a:r>
            <a:endParaRPr lang="en-CA" dirty="0">
              <a:solidFill>
                <a:schemeClr val="tx2"/>
              </a:solidFill>
            </a:endParaRPr>
          </a:p>
          <a:p>
            <a:r>
              <a:rPr lang="en-CA" dirty="0" smtClean="0">
                <a:solidFill>
                  <a:schemeClr val="tx2"/>
                </a:solidFill>
              </a:rPr>
              <a:t>Platform: </a:t>
            </a:r>
            <a:r>
              <a:rPr lang="en-CA" dirty="0" err="1" smtClean="0">
                <a:solidFill>
                  <a:schemeClr val="tx2"/>
                </a:solidFill>
              </a:rPr>
              <a:t>Wii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90298"/>
            <a:ext cx="8229600" cy="4486701"/>
          </a:xfrm>
        </p:spPr>
        <p:txBody>
          <a:bodyPr lIns="90000">
            <a:noAutofit/>
          </a:bodyPr>
          <a:lstStyle/>
          <a:p>
            <a:endParaRPr lang="en-CA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/>
              <a:t>Party </a:t>
            </a:r>
            <a:r>
              <a:rPr lang="en-CA" sz="2200" dirty="0" smtClean="0"/>
              <a:t>game composed of a series of mini-games, where friends compete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 smtClean="0"/>
              <a:t>Genre: Party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 smtClean="0"/>
              <a:t>Demographic: Everyone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 smtClean="0"/>
              <a:t>Supports two modes of play: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CA" sz="1800" dirty="0" smtClean="0"/>
              <a:t>“Story Mode” – Core game mode with story line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“Score Mode “ – Obtain points for winning mini-games and compete for the                               highest score</a:t>
            </a:r>
            <a:endParaRPr lang="en-CA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 smtClean="0"/>
              <a:t>Supports 4 human players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52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Sprites: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calicostonewolf.deviantart.com/art/Final-Fantasy-Sprites-113099860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Black Grid: </a:t>
            </a:r>
            <a:r>
              <a:rPr lang="en-US" dirty="0">
                <a:hlinkClick r:id="rId3"/>
              </a:rPr>
              <a:t>https://picasaweb.google.com/lh/photo/WxVJ8xmyyj5KVQPwb6BYjw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9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  <a:ln>
            <a:solidFill>
              <a:srgbClr val="92D05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 smtClean="0">
                <a:solidFill>
                  <a:srgbClr val="92D050"/>
                </a:solidFill>
              </a:rPr>
              <a:t>Tag line </a:t>
            </a:r>
          </a:p>
          <a:p>
            <a:pPr marL="0" indent="0">
              <a:buNone/>
            </a:pPr>
            <a:r>
              <a:rPr lang="en-CA" dirty="0" smtClean="0"/>
              <a:t>“Leave your friends behind”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>
                <a:solidFill>
                  <a:srgbClr val="92D050"/>
                </a:solidFill>
              </a:rPr>
              <a:t>Genre</a:t>
            </a:r>
          </a:p>
          <a:p>
            <a:pPr marL="0" indent="0">
              <a:buNone/>
            </a:pPr>
            <a:r>
              <a:rPr lang="en-CA" dirty="0" smtClean="0"/>
              <a:t>Party Game – Adventure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>
                <a:solidFill>
                  <a:srgbClr val="92D050"/>
                </a:solidFill>
              </a:rPr>
              <a:t>Platform</a:t>
            </a:r>
          </a:p>
          <a:p>
            <a:pPr marL="0" indent="0">
              <a:buNone/>
            </a:pPr>
            <a:r>
              <a:rPr lang="en-CA" dirty="0" smtClean="0"/>
              <a:t>Xbox 360 (2D)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>
                <a:solidFill>
                  <a:srgbClr val="92D050"/>
                </a:solidFill>
              </a:rPr>
              <a:t>Market</a:t>
            </a:r>
          </a:p>
          <a:p>
            <a:pPr marL="0" indent="0">
              <a:buNone/>
            </a:pPr>
            <a:r>
              <a:rPr lang="en-CA" dirty="0" smtClean="0"/>
              <a:t>Recreational Gamers, Families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>
                <a:solidFill>
                  <a:srgbClr val="92D050"/>
                </a:solidFill>
              </a:rPr>
              <a:t>Setting</a:t>
            </a:r>
          </a:p>
          <a:p>
            <a:pPr marL="0" indent="0">
              <a:buNone/>
            </a:pPr>
            <a:r>
              <a:rPr lang="en-CA" dirty="0" smtClean="0"/>
              <a:t>Series of mini games to escape the evil wizard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b="1" dirty="0" smtClean="0">
                <a:solidFill>
                  <a:srgbClr val="92D050"/>
                </a:solidFill>
              </a:rPr>
              <a:t>Play’s Like </a:t>
            </a:r>
            <a:r>
              <a:rPr lang="en-CA" dirty="0" smtClean="0"/>
              <a:t>Mario Party meets </a:t>
            </a:r>
            <a:r>
              <a:rPr lang="en-CA" dirty="0" err="1" smtClean="0"/>
              <a:t>Wario</a:t>
            </a:r>
            <a:r>
              <a:rPr lang="en-CA" dirty="0" smtClean="0"/>
              <a:t> Ware</a:t>
            </a:r>
            <a:endParaRPr lang="en-CA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32040" y="1916832"/>
            <a:ext cx="3624188" cy="2736304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80808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CA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936337" y="4653136"/>
            <a:ext cx="361989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i="1" dirty="0">
                <a:effectLst/>
                <a:latin typeface="+mj-lt"/>
                <a:ea typeface="Times New Roman"/>
              </a:rPr>
              <a:t>Logo </a:t>
            </a:r>
            <a:r>
              <a:rPr lang="en-US" sz="2000" i="1" dirty="0" smtClean="0">
                <a:effectLst/>
                <a:latin typeface="+mj-lt"/>
                <a:ea typeface="Times New Roman"/>
              </a:rPr>
              <a:t>/ Box </a:t>
            </a:r>
            <a:r>
              <a:rPr lang="en-US" sz="2000" i="1" dirty="0">
                <a:effectLst/>
                <a:latin typeface="+mj-lt"/>
                <a:ea typeface="Times New Roman"/>
              </a:rPr>
              <a:t>Art</a:t>
            </a:r>
            <a:endParaRPr lang="en-CA" sz="2000" i="1" dirty="0">
              <a:effectLst/>
              <a:latin typeface="+mj-lt"/>
              <a:ea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16832"/>
            <a:ext cx="3619890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Four friends are trapped by an evil wizard in a magical </a:t>
            </a:r>
            <a:r>
              <a:rPr lang="en-US" dirty="0" smtClean="0"/>
              <a:t>room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room has the magic ability to transform completely, transporting players to imaginary </a:t>
            </a:r>
            <a:r>
              <a:rPr lang="en-US" dirty="0" smtClean="0"/>
              <a:t>places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wizard forces them to compete in a series of cruel yet comical mini </a:t>
            </a:r>
            <a:r>
              <a:rPr lang="en-US" dirty="0" smtClean="0"/>
              <a:t>games </a:t>
            </a:r>
          </a:p>
          <a:p>
            <a:endParaRPr lang="en-US" dirty="0" smtClean="0"/>
          </a:p>
          <a:p>
            <a:r>
              <a:rPr lang="en-US" dirty="0" smtClean="0"/>
              <a:t>Players </a:t>
            </a:r>
            <a:r>
              <a:rPr lang="en-US" dirty="0"/>
              <a:t>who perform well in these games are </a:t>
            </a:r>
            <a:r>
              <a:rPr lang="en-US" dirty="0" smtClean="0"/>
              <a:t>rewarded 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those who loose, the consequences are </a:t>
            </a:r>
            <a:r>
              <a:rPr lang="en-US" dirty="0" smtClean="0"/>
              <a:t>dire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5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competitive aspect will play out like an elimination based </a:t>
            </a:r>
            <a:r>
              <a:rPr lang="en-US" dirty="0" smtClean="0"/>
              <a:t>tournament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one player survives and is crowned champion of the magical wizard </a:t>
            </a:r>
            <a:r>
              <a:rPr lang="en-US" dirty="0" smtClean="0"/>
              <a:t>games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mini games will be randomly selected from a </a:t>
            </a:r>
            <a:r>
              <a:rPr lang="en-US" dirty="0" smtClean="0"/>
              <a:t>list in story mode</a:t>
            </a:r>
          </a:p>
          <a:p>
            <a:endParaRPr lang="en-US" dirty="0" smtClean="0"/>
          </a:p>
          <a:p>
            <a:r>
              <a:rPr lang="en-US" dirty="0" smtClean="0"/>
              <a:t>Players can replay their favorite games in mini game mode </a:t>
            </a:r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games are short survival, timing and reflex based games which can </a:t>
            </a:r>
            <a:r>
              <a:rPr lang="en-US" dirty="0" smtClean="0"/>
              <a:t>be: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for </a:t>
            </a:r>
            <a:r>
              <a:rPr lang="en-US" dirty="0" smtClean="0"/>
              <a:t>All </a:t>
            </a:r>
          </a:p>
          <a:p>
            <a:pPr lvl="1"/>
            <a:r>
              <a:rPr lang="en-US" dirty="0" smtClean="0"/>
              <a:t>2 vs. 2 </a:t>
            </a:r>
          </a:p>
          <a:p>
            <a:pPr lvl="1"/>
            <a:r>
              <a:rPr lang="en-US" dirty="0" smtClean="0"/>
              <a:t>1 vs. 3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9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Mechanics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Gladiator</a:t>
            </a:r>
          </a:p>
          <a:p>
            <a:r>
              <a:rPr lang="en-CA" dirty="0" smtClean="0"/>
              <a:t>Mini Games</a:t>
            </a:r>
          </a:p>
          <a:p>
            <a:r>
              <a:rPr lang="en-CA" dirty="0" smtClean="0"/>
              <a:t>Precision Timing</a:t>
            </a:r>
          </a:p>
          <a:p>
            <a:r>
              <a:rPr lang="en-CA" dirty="0" smtClean="0"/>
              <a:t>Team Coordination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50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Fantasy I to IV</a:t>
            </a:r>
          </a:p>
          <a:p>
            <a:r>
              <a:rPr lang="en-US" dirty="0" smtClean="0"/>
              <a:t>Mario Party</a:t>
            </a:r>
          </a:p>
          <a:p>
            <a:r>
              <a:rPr lang="en-US" dirty="0" err="1" smtClean="0"/>
              <a:t>Wario</a:t>
            </a:r>
            <a:r>
              <a:rPr lang="en-US" dirty="0" smtClean="0"/>
              <a:t> Ware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Holodeck</a:t>
            </a:r>
            <a:r>
              <a:rPr lang="en-US" dirty="0" smtClean="0"/>
              <a:t> (Star Trek)</a:t>
            </a:r>
          </a:p>
          <a:p>
            <a:r>
              <a:rPr lang="en-US" dirty="0" err="1" smtClean="0"/>
              <a:t>Dreamatorium</a:t>
            </a:r>
            <a:r>
              <a:rPr lang="en-US" dirty="0" smtClean="0"/>
              <a:t> (Community)</a:t>
            </a:r>
          </a:p>
          <a:p>
            <a:r>
              <a:rPr lang="en-US" dirty="0" smtClean="0"/>
              <a:t>Secrets of the Mirage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Screenshot or Mechanic Analysis </a:t>
            </a:r>
            <a:r>
              <a:rPr lang="en-US" dirty="0" smtClean="0"/>
              <a:t>Diagram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36" y="1600200"/>
            <a:ext cx="5467927" cy="4876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76668"/>
            <a:ext cx="5464510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Game: Mario Party 1-9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0298"/>
            <a:ext cx="8229600" cy="460705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 smtClean="0"/>
              <a:t>Party </a:t>
            </a:r>
            <a:r>
              <a:rPr lang="en-CA" sz="2200" dirty="0"/>
              <a:t>game composed of a series of mini-games, where friends </a:t>
            </a:r>
            <a:r>
              <a:rPr lang="en-CA" sz="2200" dirty="0" smtClean="0"/>
              <a:t>compete</a:t>
            </a:r>
            <a:endParaRPr lang="en-CA" sz="22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/>
              <a:t>Genre: Party Game – </a:t>
            </a:r>
            <a:r>
              <a:rPr lang="en-CA" sz="2200" dirty="0" smtClean="0"/>
              <a:t>Adventure</a:t>
            </a:r>
            <a:endParaRPr lang="en-CA" sz="22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/>
              <a:t>Demographic: Everyone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/>
              <a:t>Supports two modes of play: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/>
              <a:t>“Party Mode” </a:t>
            </a:r>
            <a:r>
              <a:rPr lang="en-CA" sz="1800" dirty="0" smtClean="0"/>
              <a:t>– </a:t>
            </a:r>
            <a:r>
              <a:rPr lang="en-CA" sz="1800" dirty="0"/>
              <a:t>Core game mode with story line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“</a:t>
            </a:r>
            <a:r>
              <a:rPr lang="en-US" sz="1800" dirty="0" err="1" smtClean="0"/>
              <a:t>MiniGame</a:t>
            </a:r>
            <a:r>
              <a:rPr lang="en-US" sz="1800" dirty="0" smtClean="0"/>
              <a:t> Mode” </a:t>
            </a:r>
            <a:r>
              <a:rPr lang="en-US" sz="1800" dirty="0"/>
              <a:t>– Choose which mini-game to </a:t>
            </a:r>
            <a:r>
              <a:rPr lang="en-US" sz="1800" dirty="0" smtClean="0"/>
              <a:t>play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 smtClean="0"/>
              <a:t>Mini game types: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Free for All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2 vs. 2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1 vs. </a:t>
            </a:r>
            <a:r>
              <a:rPr lang="en-US" sz="1800" dirty="0" smtClean="0"/>
              <a:t>3</a:t>
            </a:r>
            <a:endParaRPr lang="en-CA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/>
              <a:t>Supports 4 human </a:t>
            </a:r>
            <a:r>
              <a:rPr lang="en-CA" sz="2200" dirty="0" smtClean="0"/>
              <a:t>players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396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Author: </a:t>
            </a:r>
            <a:r>
              <a:rPr lang="en-US" dirty="0" smtClean="0">
                <a:solidFill>
                  <a:schemeClr val="tx2"/>
                </a:solidFill>
              </a:rPr>
              <a:t>Nintendo, Multiple Dates</a:t>
            </a:r>
            <a:endParaRPr lang="en-CA" dirty="0">
              <a:solidFill>
                <a:schemeClr val="tx2"/>
              </a:solidFill>
            </a:endParaRPr>
          </a:p>
          <a:p>
            <a:r>
              <a:rPr lang="en-CA" dirty="0">
                <a:solidFill>
                  <a:schemeClr val="tx2"/>
                </a:solidFill>
              </a:rPr>
              <a:t>Platform(s): Nintendo 64, GameCube, </a:t>
            </a:r>
            <a:r>
              <a:rPr lang="en-CA" dirty="0" smtClean="0">
                <a:solidFill>
                  <a:schemeClr val="tx2"/>
                </a:solidFill>
              </a:rPr>
              <a:t>Wii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Game: </a:t>
            </a:r>
            <a:r>
              <a:rPr lang="en-CA" dirty="0" err="1" smtClean="0"/>
              <a:t>Fuzion</a:t>
            </a:r>
            <a:r>
              <a:rPr lang="en-CA" dirty="0" smtClean="0"/>
              <a:t> Frenzy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0298"/>
            <a:ext cx="8229600" cy="4486701"/>
          </a:xfrm>
        </p:spPr>
        <p:txBody>
          <a:bodyPr lIns="90000">
            <a:noAutofit/>
          </a:bodyPr>
          <a:lstStyle/>
          <a:p>
            <a:endParaRPr lang="en-CA" dirty="0" smtClean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/>
              <a:t>Party </a:t>
            </a:r>
            <a:r>
              <a:rPr lang="en-CA" sz="2200" dirty="0" smtClean="0"/>
              <a:t>game composed of a series of mini-games, where friends compete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 smtClean="0"/>
              <a:t>Genre: </a:t>
            </a:r>
            <a:r>
              <a:rPr lang="en-CA" sz="2200" dirty="0"/>
              <a:t>Party Game – </a:t>
            </a:r>
            <a:r>
              <a:rPr lang="en-CA" sz="2200" dirty="0" smtClean="0"/>
              <a:t>Adventure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 smtClean="0"/>
              <a:t>Demographic: Everyone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 smtClean="0"/>
              <a:t>Supports two modes of play: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CA" sz="1800" dirty="0" smtClean="0"/>
              <a:t>“Tournament” – Core game mode with story line</a:t>
            </a:r>
          </a:p>
          <a:p>
            <a:pPr lvl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/>
              <a:t>"Mini-Game </a:t>
            </a:r>
            <a:r>
              <a:rPr lang="en-US" sz="1800" dirty="0" smtClean="0"/>
              <a:t>Frenzy“ – Choose which mini-game to play</a:t>
            </a:r>
            <a:endParaRPr lang="en-CA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2200" dirty="0" smtClean="0"/>
              <a:t>Supports 4 human players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396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Author: </a:t>
            </a:r>
            <a:r>
              <a:rPr lang="en-US" dirty="0">
                <a:solidFill>
                  <a:schemeClr val="tx2"/>
                </a:solidFill>
              </a:rPr>
              <a:t>Microsoft Game Studios, 2001</a:t>
            </a:r>
            <a:endParaRPr lang="en-CA" dirty="0">
              <a:solidFill>
                <a:schemeClr val="tx2"/>
              </a:solidFill>
            </a:endParaRPr>
          </a:p>
          <a:p>
            <a:r>
              <a:rPr lang="en-CA" dirty="0">
                <a:solidFill>
                  <a:schemeClr val="tx2"/>
                </a:solidFill>
              </a:rPr>
              <a:t>Platform(s): Xbox &amp; Xbox 360</a:t>
            </a:r>
          </a:p>
        </p:txBody>
      </p:sp>
    </p:spTree>
    <p:extLst>
      <p:ext uri="{BB962C8B-B14F-4D97-AF65-F5344CB8AC3E}">
        <p14:creationId xmlns:p14="http://schemas.microsoft.com/office/powerpoint/2010/main" val="7348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</TotalTime>
  <Words>473</Words>
  <Application>Microsoft Office PowerPoint</Application>
  <PresentationFormat>On-screen Show (4:3)</PresentationFormat>
  <Paragraphs>101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“BATTLE ROOMS” Game Proposal</vt:lpstr>
      <vt:lpstr>Introduction</vt:lpstr>
      <vt:lpstr>Summary</vt:lpstr>
      <vt:lpstr>Summary</vt:lpstr>
      <vt:lpstr>Mechanics</vt:lpstr>
      <vt:lpstr>Reference Art</vt:lpstr>
      <vt:lpstr>Supporting Screenshot or Mechanic Analysis Diagram</vt:lpstr>
      <vt:lpstr>Related Game: Mario Party 1-9</vt:lpstr>
      <vt:lpstr>Related Game: Fuzion Frenzy</vt:lpstr>
      <vt:lpstr>Related Game: Rayman Raving Rabbids</vt:lpstr>
      <vt:lpstr>References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</dc:creator>
  <cp:lastModifiedBy>Trina</cp:lastModifiedBy>
  <cp:revision>18</cp:revision>
  <dcterms:created xsi:type="dcterms:W3CDTF">2012-09-27T13:46:40Z</dcterms:created>
  <dcterms:modified xsi:type="dcterms:W3CDTF">2012-10-04T17:57:58Z</dcterms:modified>
</cp:coreProperties>
</file>