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363"/>
    <a:srgbClr val="269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2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8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62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0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7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5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45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0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23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65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67CE-1DC1-4749-9129-040F9BE5ACCB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BC91-1CD8-4B9B-93C6-DA7F6E5DA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3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8" name="Picture 4" descr="C:\Users\Josh\Desktop\soen-490-capstone\trunk\docs\Demo and Presentation\slideshow images\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28650"/>
            <a:ext cx="910431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3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osh\Desktop\soen-490-capstone\trunk\docs\Demo and Presentation\slideshow images\rest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6225"/>
            <a:ext cx="7992888" cy="63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sh\Desktop\soen-490-capstone\trunk\docs\Demo and Presentation\TFF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632926" cy="12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Josh\Desktop\soen-490-capstone\trunk\docs\Demo and Presentation\slideshow images\rest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444"/>
            <a:ext cx="7761287" cy="64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sh\Desktop\soen-490-capstone\trunk\docs\Demo and Presentation\TFF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632926" cy="12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467" y="476672"/>
            <a:ext cx="6861448" cy="93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Users can browse menus, order food, and request service from their waiter/waitress..</a:t>
            </a:r>
            <a:endParaRPr lang="en-CA" sz="2400" dirty="0">
              <a:solidFill>
                <a:srgbClr val="00636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Josh\Desktop\soen-490-capstone\trunk\docs\Demo and Presentation\TFF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632926" cy="12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28184" y="3249389"/>
            <a:ext cx="255577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All from their mobile device!</a:t>
            </a:r>
            <a:endParaRPr lang="en-CA" sz="2400" dirty="0">
              <a:solidFill>
                <a:srgbClr val="00636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Josh\Desktop\soen-490-capstone\trunk\docs\Demo and Presentation\slideshow images\i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75" y="1604987"/>
            <a:ext cx="22479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sh\Desktop\soen-490-capstone\trunk\docs\Demo and Presentation\slideshow images\samsu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04987"/>
            <a:ext cx="23812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4</cp:revision>
  <dcterms:created xsi:type="dcterms:W3CDTF">2013-03-21T06:59:38Z</dcterms:created>
  <dcterms:modified xsi:type="dcterms:W3CDTF">2013-03-21T07:56:41Z</dcterms:modified>
</cp:coreProperties>
</file>