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9" r:id="rId5"/>
    <p:sldId id="287" r:id="rId6"/>
    <p:sldId id="275" r:id="rId7"/>
    <p:sldId id="276" r:id="rId8"/>
    <p:sldId id="294" r:id="rId9"/>
    <p:sldId id="292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5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1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11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4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58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9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8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94FF-5AF9-40DC-814D-233B5B8A8848}" type="datetimeFigureOut">
              <a:rPr lang="en-CA" smtClean="0"/>
              <a:t>12/02/2013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223-6818-4890-82D3-F9A5BF89A4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1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Touch For Food</a:t>
            </a:r>
            <a:br>
              <a:rPr lang="en-CA" dirty="0" smtClean="0"/>
            </a:br>
            <a:r>
              <a:rPr lang="en-CA" dirty="0" smtClean="0"/>
              <a:t>February 12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CloudNine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1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Announcements</a:t>
            </a:r>
          </a:p>
          <a:p>
            <a:pPr fontAlgn="base"/>
            <a:r>
              <a:rPr lang="en-CA" dirty="0" smtClean="0"/>
              <a:t>Retrospective Sprint 7</a:t>
            </a:r>
          </a:p>
          <a:p>
            <a:pPr fontAlgn="base"/>
            <a:r>
              <a:rPr lang="en-CA" dirty="0" smtClean="0"/>
              <a:t>Scrum updates w/ presentations</a:t>
            </a:r>
          </a:p>
          <a:p>
            <a:pPr fontAlgn="base"/>
            <a:r>
              <a:rPr lang="en-CA" dirty="0" smtClean="0"/>
              <a:t>Goals</a:t>
            </a:r>
          </a:p>
          <a:p>
            <a:pPr fontAlgn="base"/>
            <a:r>
              <a:rPr lang="en-CA" dirty="0" smtClean="0"/>
              <a:t>Schedule</a:t>
            </a:r>
          </a:p>
          <a:p>
            <a:pPr fontAlgn="base"/>
            <a:r>
              <a:rPr lang="en-CA" dirty="0" smtClean="0"/>
              <a:t>Use Cases and Test Cases</a:t>
            </a:r>
          </a:p>
          <a:p>
            <a:pPr fontAlgn="base"/>
            <a:r>
              <a:rPr lang="en-CA" dirty="0" smtClean="0"/>
              <a:t>General Issues</a:t>
            </a:r>
          </a:p>
        </p:txBody>
      </p:sp>
    </p:spTree>
    <p:extLst>
      <p:ext uri="{BB962C8B-B14F-4D97-AF65-F5344CB8AC3E}">
        <p14:creationId xmlns:p14="http://schemas.microsoft.com/office/powerpoint/2010/main" val="40001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Announcements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dirty="0" smtClean="0"/>
              <a:t>Presentations: Thursday, April 4</a:t>
            </a:r>
          </a:p>
          <a:p>
            <a:pPr fontAlgn="base"/>
            <a:r>
              <a:rPr lang="en-CA" dirty="0" smtClean="0"/>
              <a:t>Don’t forget to make an individual appointment with Dr. Constantinides</a:t>
            </a:r>
          </a:p>
          <a:p>
            <a:pPr fontAlgn="base"/>
            <a:r>
              <a:rPr lang="en-CA" dirty="0" smtClean="0"/>
              <a:t>Making our submission by Wednesday night</a:t>
            </a:r>
          </a:p>
          <a:p>
            <a:pPr fontAlgn="base"/>
            <a:r>
              <a:rPr lang="en-CA" dirty="0" smtClean="0"/>
              <a:t>System Sequence Diagrams vs. Sequence Diagrams</a:t>
            </a:r>
          </a:p>
          <a:p>
            <a:pPr fontAlgn="base"/>
            <a:r>
              <a:rPr lang="en-CA" dirty="0" smtClean="0"/>
              <a:t>Create Menu </a:t>
            </a:r>
            <a:r>
              <a:rPr lang="en-CA" smtClean="0"/>
              <a:t>Activity Diagram?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14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Retrospective – Sprint 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 stories closed</a:t>
            </a:r>
          </a:p>
          <a:p>
            <a:r>
              <a:rPr lang="en-CA" dirty="0" smtClean="0"/>
              <a:t>Need to focus on finishing up the stories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 update w/ presentation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minutes each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1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Todo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Finish Search Unit Test</a:t>
            </a:r>
          </a:p>
          <a:p>
            <a:pPr lvl="1"/>
            <a:r>
              <a:rPr lang="en-CA" dirty="0" smtClean="0"/>
              <a:t>Finish Toppings and sides</a:t>
            </a:r>
          </a:p>
          <a:p>
            <a:pPr lvl="1"/>
            <a:r>
              <a:rPr lang="en-CA" dirty="0" smtClean="0"/>
              <a:t>Finish Customer Bill Management</a:t>
            </a:r>
          </a:p>
          <a:p>
            <a:pPr lvl="1"/>
            <a:r>
              <a:rPr lang="en-CA" dirty="0" smtClean="0"/>
              <a:t>Finish Reviews</a:t>
            </a:r>
          </a:p>
          <a:p>
            <a:pPr lvl="1"/>
            <a:r>
              <a:rPr lang="en-CA" dirty="0" smtClean="0"/>
              <a:t>Finish retroactive unit testing</a:t>
            </a:r>
          </a:p>
          <a:p>
            <a:pPr lvl="1"/>
            <a:r>
              <a:rPr lang="en-CA" dirty="0" smtClean="0"/>
              <a:t>Fix flow, ensure all closed stories work the way they should (data validation, etc.)</a:t>
            </a:r>
          </a:p>
          <a:p>
            <a:pPr lvl="1"/>
            <a:r>
              <a:rPr lang="en-CA" dirty="0" smtClean="0"/>
              <a:t>Android/iPhone </a:t>
            </a:r>
            <a:r>
              <a:rPr lang="en-CA" dirty="0" smtClean="0"/>
              <a:t>mobile </a:t>
            </a:r>
            <a:r>
              <a:rPr lang="en-CA" dirty="0" smtClean="0"/>
              <a:t>wrapper</a:t>
            </a:r>
          </a:p>
          <a:p>
            <a:pPr lvl="1"/>
            <a:r>
              <a:rPr lang="en-CA" dirty="0" smtClean="0"/>
              <a:t>See </a:t>
            </a:r>
            <a:r>
              <a:rPr lang="en-CA" dirty="0" smtClean="0"/>
              <a:t>backlog for any new tasks/bugs added</a:t>
            </a:r>
          </a:p>
        </p:txBody>
      </p:sp>
    </p:spTree>
    <p:extLst>
      <p:ext uri="{BB962C8B-B14F-4D97-AF65-F5344CB8AC3E}">
        <p14:creationId xmlns:p14="http://schemas.microsoft.com/office/powerpoint/2010/main" val="17080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9" y="1371607"/>
            <a:ext cx="8972325" cy="526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0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Sprint 8</a:t>
            </a:r>
          </a:p>
          <a:p>
            <a:pPr lvl="1"/>
            <a:r>
              <a:rPr lang="en-CA" dirty="0" smtClean="0"/>
              <a:t>Finish Search Unit test (Josh)</a:t>
            </a:r>
          </a:p>
          <a:p>
            <a:pPr lvl="1"/>
            <a:r>
              <a:rPr lang="en-CA" dirty="0" smtClean="0"/>
              <a:t>Android wrapper </a:t>
            </a:r>
            <a:r>
              <a:rPr lang="en-CA" dirty="0" smtClean="0"/>
              <a:t>(Chris)</a:t>
            </a:r>
            <a:endParaRPr lang="en-CA" dirty="0" smtClean="0"/>
          </a:p>
          <a:p>
            <a:pPr lvl="1"/>
            <a:r>
              <a:rPr lang="en-CA" dirty="0" smtClean="0"/>
              <a:t>iPhone wrapper (</a:t>
            </a:r>
            <a:r>
              <a:rPr lang="en-CA" dirty="0" err="1" smtClean="0"/>
              <a:t>Cristian</a:t>
            </a:r>
            <a:r>
              <a:rPr lang="en-CA" dirty="0" smtClean="0"/>
              <a:t>)</a:t>
            </a:r>
          </a:p>
          <a:p>
            <a:pPr lvl="1"/>
            <a:r>
              <a:rPr lang="en-CA" smtClean="0"/>
              <a:t>QA </a:t>
            </a:r>
            <a:r>
              <a:rPr lang="en-CA" smtClean="0"/>
              <a:t>(Josh)</a:t>
            </a:r>
            <a:endParaRPr lang="en-CA" dirty="0" smtClean="0"/>
          </a:p>
          <a:p>
            <a:pPr lvl="1"/>
            <a:r>
              <a:rPr lang="en-CA" dirty="0" smtClean="0"/>
              <a:t>Retroactive unit testing (</a:t>
            </a:r>
            <a:r>
              <a:rPr lang="en-CA" dirty="0" smtClean="0"/>
              <a:t>Katrina)</a:t>
            </a:r>
            <a:endParaRPr lang="en-CA" dirty="0" smtClean="0"/>
          </a:p>
          <a:p>
            <a:pPr lvl="1"/>
            <a:r>
              <a:rPr lang="en-CA" dirty="0" smtClean="0"/>
              <a:t>Toppings and sides (Matt)</a:t>
            </a:r>
          </a:p>
          <a:p>
            <a:pPr lvl="1"/>
            <a:r>
              <a:rPr lang="en-CA" dirty="0" smtClean="0"/>
              <a:t>Bugs </a:t>
            </a:r>
            <a:r>
              <a:rPr lang="en-CA" dirty="0" smtClean="0"/>
              <a:t>(Ryan and Chris)</a:t>
            </a:r>
          </a:p>
          <a:p>
            <a:pPr lvl="1"/>
            <a:r>
              <a:rPr lang="en-CA" dirty="0" smtClean="0"/>
              <a:t>Reviews (Mike)</a:t>
            </a:r>
          </a:p>
          <a:p>
            <a:pPr lvl="1"/>
            <a:r>
              <a:rPr lang="en-CA" dirty="0" smtClean="0"/>
              <a:t>User History (Patrick)</a:t>
            </a:r>
          </a:p>
          <a:p>
            <a:pPr lvl="1"/>
            <a:r>
              <a:rPr lang="en-CA" dirty="0" smtClean="0"/>
              <a:t>Restaurant Stats &amp; Reports (Cynthia)</a:t>
            </a:r>
          </a:p>
          <a:p>
            <a:pPr lvl="1"/>
            <a:r>
              <a:rPr lang="en-CA" dirty="0" smtClean="0"/>
              <a:t>Flow fixer? (anyone pick tasks up if they have time)</a:t>
            </a:r>
          </a:p>
        </p:txBody>
      </p:sp>
    </p:spTree>
    <p:extLst>
      <p:ext uri="{BB962C8B-B14F-4D97-AF65-F5344CB8AC3E}">
        <p14:creationId xmlns:p14="http://schemas.microsoft.com/office/powerpoint/2010/main" val="124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Cases and Test Cases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Katrina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4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</TotalTime>
  <Words>211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Touch For Food February 12 Meeting</vt:lpstr>
      <vt:lpstr>Agenda</vt:lpstr>
      <vt:lpstr>Announcements</vt:lpstr>
      <vt:lpstr>Retrospective – Sprint 7</vt:lpstr>
      <vt:lpstr>Scrum update w/ presentation</vt:lpstr>
      <vt:lpstr>Goals</vt:lpstr>
      <vt:lpstr>Schedule</vt:lpstr>
      <vt:lpstr>Schedule</vt:lpstr>
      <vt:lpstr>Use Cases and Test Cases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For Food January 15 Meeting</dc:title>
  <dc:creator>Josh</dc:creator>
  <cp:lastModifiedBy>Josh</cp:lastModifiedBy>
  <cp:revision>88</cp:revision>
  <dcterms:created xsi:type="dcterms:W3CDTF">2013-01-14T22:17:31Z</dcterms:created>
  <dcterms:modified xsi:type="dcterms:W3CDTF">2013-02-12T19:21:52Z</dcterms:modified>
</cp:coreProperties>
</file>