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5" r:id="rId5"/>
    <p:sldId id="296" r:id="rId6"/>
    <p:sldId id="297" r:id="rId7"/>
    <p:sldId id="287" r:id="rId8"/>
    <p:sldId id="298" r:id="rId9"/>
    <p:sldId id="299" r:id="rId10"/>
    <p:sldId id="275" r:id="rId11"/>
    <p:sldId id="276" r:id="rId12"/>
    <p:sldId id="294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25/02/2013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February 26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 smtClean="0"/>
              <a:t>Todo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DOC UPDATES for Dr. Constantinides</a:t>
            </a:r>
            <a:endParaRPr lang="en-CA" dirty="0" smtClean="0"/>
          </a:p>
          <a:p>
            <a:pPr lvl="1"/>
            <a:r>
              <a:rPr lang="en-CA" dirty="0" smtClean="0"/>
              <a:t>Finish </a:t>
            </a:r>
            <a:r>
              <a:rPr lang="en-CA" dirty="0" err="1" smtClean="0"/>
              <a:t>iOS</a:t>
            </a:r>
            <a:r>
              <a:rPr lang="en-CA" dirty="0" smtClean="0"/>
              <a:t> app</a:t>
            </a:r>
            <a:endParaRPr lang="en-CA" dirty="0" smtClean="0"/>
          </a:p>
          <a:p>
            <a:pPr lvl="1"/>
            <a:r>
              <a:rPr lang="en-CA" dirty="0" smtClean="0"/>
              <a:t>UI and Unit Test Reviews</a:t>
            </a:r>
          </a:p>
          <a:p>
            <a:pPr lvl="1"/>
            <a:r>
              <a:rPr lang="en-CA" dirty="0" smtClean="0"/>
              <a:t>User History?</a:t>
            </a:r>
          </a:p>
          <a:p>
            <a:pPr lvl="1"/>
            <a:r>
              <a:rPr lang="en-CA" dirty="0" smtClean="0"/>
              <a:t>Finish Sides and Unit Test</a:t>
            </a:r>
          </a:p>
          <a:p>
            <a:pPr lvl="1"/>
            <a:r>
              <a:rPr lang="en-CA" dirty="0" smtClean="0"/>
              <a:t>Finish waiter stats and Unit Test</a:t>
            </a:r>
          </a:p>
          <a:p>
            <a:pPr lvl="1"/>
            <a:r>
              <a:rPr lang="en-CA" dirty="0" smtClean="0"/>
              <a:t>Fix </a:t>
            </a:r>
            <a:r>
              <a:rPr lang="en-CA" dirty="0" smtClean="0"/>
              <a:t>flow, ensure all closed stories work the way they should (data validation, etc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BUGS!!</a:t>
            </a:r>
            <a:endParaRPr lang="en-CA" dirty="0" smtClean="0"/>
          </a:p>
          <a:p>
            <a:pPr lvl="1"/>
            <a:r>
              <a:rPr lang="en-CA" dirty="0" smtClean="0"/>
              <a:t>See </a:t>
            </a:r>
            <a:r>
              <a:rPr lang="en-CA" dirty="0" smtClean="0"/>
              <a:t>backlog for any new tasks/bugs added</a:t>
            </a:r>
          </a:p>
        </p:txBody>
      </p:sp>
    </p:spTree>
    <p:extLst>
      <p:ext uri="{BB962C8B-B14F-4D97-AF65-F5344CB8AC3E}">
        <p14:creationId xmlns:p14="http://schemas.microsoft.com/office/powerpoint/2010/main" val="1708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2" y="1508670"/>
            <a:ext cx="7934968" cy="465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Sprint 9</a:t>
            </a:r>
          </a:p>
          <a:p>
            <a:pPr lvl="1"/>
            <a:r>
              <a:rPr lang="en-CA" dirty="0" smtClean="0"/>
              <a:t>DOC UPDATES (Everyone)</a:t>
            </a:r>
            <a:endParaRPr lang="en-CA" dirty="0" smtClean="0"/>
          </a:p>
          <a:p>
            <a:pPr lvl="1"/>
            <a:r>
              <a:rPr lang="en-CA" dirty="0" smtClean="0"/>
              <a:t>iPhone </a:t>
            </a:r>
            <a:r>
              <a:rPr lang="en-CA" dirty="0" smtClean="0"/>
              <a:t>wrapper (</a:t>
            </a:r>
            <a:r>
              <a:rPr lang="en-CA" dirty="0" err="1" smtClean="0"/>
              <a:t>Cristian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QA </a:t>
            </a:r>
            <a:r>
              <a:rPr lang="en-CA" dirty="0" smtClean="0"/>
              <a:t>(Cynthia)</a:t>
            </a:r>
            <a:endParaRPr lang="en-CA" dirty="0" smtClean="0"/>
          </a:p>
          <a:p>
            <a:pPr lvl="1"/>
            <a:r>
              <a:rPr lang="en-CA" dirty="0" smtClean="0"/>
              <a:t>Retroactive unit testing (Katrina)</a:t>
            </a:r>
          </a:p>
          <a:p>
            <a:pPr lvl="1"/>
            <a:r>
              <a:rPr lang="en-CA" dirty="0" smtClean="0"/>
              <a:t>Finish Sides and Unit Test </a:t>
            </a:r>
            <a:r>
              <a:rPr lang="en-CA" dirty="0" smtClean="0"/>
              <a:t>(Matt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Bugs </a:t>
            </a:r>
            <a:r>
              <a:rPr lang="en-CA" dirty="0" smtClean="0"/>
              <a:t>(Josh, Ryan, Chris, </a:t>
            </a:r>
            <a:r>
              <a:rPr lang="en-CA" dirty="0" err="1" smtClean="0"/>
              <a:t>Cristian</a:t>
            </a:r>
            <a:r>
              <a:rPr lang="en-CA" dirty="0" smtClean="0"/>
              <a:t>, Mike, Pat, Matt)</a:t>
            </a:r>
            <a:endParaRPr lang="en-CA" dirty="0" smtClean="0"/>
          </a:p>
          <a:p>
            <a:pPr lvl="1"/>
            <a:r>
              <a:rPr lang="en-CA" dirty="0" smtClean="0"/>
              <a:t>Reviews and User History &amp; Unit Test </a:t>
            </a:r>
            <a:r>
              <a:rPr lang="en-CA" dirty="0" smtClean="0"/>
              <a:t>(</a:t>
            </a:r>
            <a:r>
              <a:rPr lang="en-CA" dirty="0" smtClean="0"/>
              <a:t>Mike and Pat)</a:t>
            </a:r>
            <a:endParaRPr lang="en-CA" dirty="0" smtClean="0"/>
          </a:p>
          <a:p>
            <a:pPr lvl="1"/>
            <a:r>
              <a:rPr lang="en-CA" dirty="0" smtClean="0"/>
              <a:t>Finish Stats </a:t>
            </a:r>
            <a:r>
              <a:rPr lang="en-CA" dirty="0" smtClean="0"/>
              <a:t>&amp; </a:t>
            </a:r>
            <a:r>
              <a:rPr lang="en-CA" dirty="0" smtClean="0"/>
              <a:t>Reports and Unit Test </a:t>
            </a:r>
            <a:r>
              <a:rPr lang="en-CA" dirty="0" smtClean="0"/>
              <a:t>(Cynthia)</a:t>
            </a:r>
          </a:p>
          <a:p>
            <a:pPr lvl="1"/>
            <a:r>
              <a:rPr lang="en-CA" dirty="0" smtClean="0"/>
              <a:t>Flow </a:t>
            </a:r>
            <a:r>
              <a:rPr lang="en-CA" dirty="0" smtClean="0"/>
              <a:t>fixer (now part of bugs)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 smtClean="0"/>
              <a:t>Announcements</a:t>
            </a:r>
            <a:endParaRPr lang="en-CA" dirty="0" smtClean="0"/>
          </a:p>
          <a:p>
            <a:pPr fontAlgn="base"/>
            <a:r>
              <a:rPr lang="en-CA" dirty="0" smtClean="0"/>
              <a:t>Retrospective Sprint </a:t>
            </a:r>
            <a:r>
              <a:rPr lang="en-CA" dirty="0" smtClean="0"/>
              <a:t>8</a:t>
            </a:r>
            <a:endParaRPr lang="en-CA" dirty="0" smtClean="0"/>
          </a:p>
          <a:p>
            <a:pPr fontAlgn="base"/>
            <a:r>
              <a:rPr lang="en-CA" dirty="0" smtClean="0"/>
              <a:t>Scrum updates w/ </a:t>
            </a:r>
            <a:r>
              <a:rPr lang="en-CA" dirty="0" smtClean="0"/>
              <a:t>presentations</a:t>
            </a:r>
          </a:p>
          <a:p>
            <a:pPr fontAlgn="base"/>
            <a:r>
              <a:rPr lang="en-CA" dirty="0" smtClean="0"/>
              <a:t>General Issues</a:t>
            </a:r>
            <a:endParaRPr lang="en-CA" dirty="0" smtClean="0"/>
          </a:p>
          <a:p>
            <a:pPr fontAlgn="base"/>
            <a:r>
              <a:rPr lang="en-CA" dirty="0" smtClean="0"/>
              <a:t>SAD updates</a:t>
            </a:r>
            <a:endParaRPr lang="en-CA" dirty="0" smtClean="0"/>
          </a:p>
          <a:p>
            <a:pPr fontAlgn="base"/>
            <a:r>
              <a:rPr lang="en-CA" dirty="0" smtClean="0"/>
              <a:t>Goals</a:t>
            </a:r>
          </a:p>
          <a:p>
            <a:pPr fontAlgn="base"/>
            <a:r>
              <a:rPr lang="en-CA" dirty="0" smtClean="0"/>
              <a:t>Schedule</a:t>
            </a:r>
          </a:p>
          <a:p>
            <a:pPr fontAlgn="base"/>
            <a:r>
              <a:rPr lang="en-CA" dirty="0" smtClean="0"/>
              <a:t>Questions?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Make sure to close your tasks on </a:t>
            </a:r>
            <a:r>
              <a:rPr lang="en-CA" dirty="0" err="1" smtClean="0"/>
              <a:t>Jira</a:t>
            </a:r>
            <a:r>
              <a:rPr lang="en-CA" dirty="0" smtClean="0"/>
              <a:t> as you go (Test Report is not accurate)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14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Retrospective – Sprint </a:t>
            </a:r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C:\Users\Josh\Desktop\hou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00808"/>
            <a:ext cx="8533319" cy="44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</a:t>
            </a:r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 descr="C:\Users\Josh\Desktop\i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09463"/>
            <a:ext cx="5904974" cy="50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</a:t>
            </a:r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C:\Users\Josh\Desktop\h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764090" cy="513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 w/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 </a:t>
            </a:r>
            <a:r>
              <a:rPr lang="en-CA" dirty="0" smtClean="0"/>
              <a:t>minutes </a:t>
            </a:r>
            <a:r>
              <a:rPr lang="en-CA" dirty="0" smtClean="0"/>
              <a:t>each</a:t>
            </a:r>
          </a:p>
          <a:p>
            <a:r>
              <a:rPr lang="en-CA" dirty="0" smtClean="0"/>
              <a:t>7 minutes each w/ presentation</a:t>
            </a:r>
          </a:p>
          <a:p>
            <a:r>
              <a:rPr lang="en-CA" dirty="0" smtClean="0"/>
              <a:t>Presentation:</a:t>
            </a:r>
          </a:p>
          <a:p>
            <a:pPr lvl="1"/>
            <a:r>
              <a:rPr lang="en-CA" dirty="0" smtClean="0"/>
              <a:t>Cynthia</a:t>
            </a:r>
          </a:p>
          <a:p>
            <a:pPr lvl="1"/>
            <a:r>
              <a:rPr lang="en-CA" dirty="0" smtClean="0"/>
              <a:t>Pat/Mike</a:t>
            </a:r>
          </a:p>
          <a:p>
            <a:pPr lvl="1"/>
            <a:r>
              <a:rPr lang="en-CA" dirty="0" smtClean="0"/>
              <a:t>Chris</a:t>
            </a:r>
          </a:p>
          <a:p>
            <a:pPr lvl="1"/>
            <a:r>
              <a:rPr lang="en-CA" dirty="0" smtClean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tapping into a table supposed to make you enter your password (customer role)</a:t>
            </a:r>
          </a:p>
          <a:p>
            <a:r>
              <a:rPr lang="en-CA" dirty="0" smtClean="0"/>
              <a:t>Roles: Customer, Restaurant, Admin, </a:t>
            </a:r>
            <a:r>
              <a:rPr lang="en-CA" dirty="0" err="1" smtClean="0"/>
              <a:t>Dev</a:t>
            </a:r>
            <a:endParaRPr lang="en-CA" dirty="0" smtClean="0"/>
          </a:p>
          <a:p>
            <a:pPr lvl="1"/>
            <a:r>
              <a:rPr lang="en-CA" dirty="0" smtClean="0"/>
              <a:t>What are they supposed to be able to do and see?</a:t>
            </a:r>
          </a:p>
        </p:txBody>
      </p:sp>
    </p:spTree>
    <p:extLst>
      <p:ext uri="{BB962C8B-B14F-4D97-AF65-F5344CB8AC3E}">
        <p14:creationId xmlns:p14="http://schemas.microsoft.com/office/powerpoint/2010/main" val="4274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SAD Updates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87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252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Touch For Food February 26 Meeting</vt:lpstr>
      <vt:lpstr>Agenda</vt:lpstr>
      <vt:lpstr>Announcements</vt:lpstr>
      <vt:lpstr>Retrospective – Sprint 8</vt:lpstr>
      <vt:lpstr>Retrospective – Sprint 8</vt:lpstr>
      <vt:lpstr>Retrospective – Sprint 8</vt:lpstr>
      <vt:lpstr>Scrum update w/ presentation</vt:lpstr>
      <vt:lpstr>General Issues</vt:lpstr>
      <vt:lpstr>SAD Updates</vt:lpstr>
      <vt:lpstr>Goals</vt:lpstr>
      <vt:lpstr>Schedule</vt:lpstr>
      <vt:lpstr>Schedule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108</cp:revision>
  <dcterms:created xsi:type="dcterms:W3CDTF">2013-01-14T22:17:31Z</dcterms:created>
  <dcterms:modified xsi:type="dcterms:W3CDTF">2013-02-26T05:28:03Z</dcterms:modified>
</cp:coreProperties>
</file>