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8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05/02/2013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Stakeholder Presentation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Sign 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 story points</a:t>
            </a:r>
          </a:p>
          <a:p>
            <a:r>
              <a:rPr lang="en-CA" dirty="0" smtClean="0"/>
              <a:t>Status: Complete</a:t>
            </a:r>
          </a:p>
          <a:p>
            <a:r>
              <a:rPr lang="en-CA" dirty="0" smtClean="0"/>
              <a:t>For user: All users</a:t>
            </a:r>
          </a:p>
          <a:p>
            <a:r>
              <a:rPr lang="en-CA" dirty="0" smtClean="0"/>
              <a:t>Description: After login to TFF, the appropriate options should be available based on user role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2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Call Waiter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 story points</a:t>
            </a:r>
          </a:p>
          <a:p>
            <a:r>
              <a:rPr lang="en-CA" dirty="0" smtClean="0"/>
              <a:t>Status: Open</a:t>
            </a:r>
          </a:p>
          <a:p>
            <a:r>
              <a:rPr lang="en-CA" dirty="0" smtClean="0"/>
              <a:t>For user: Customer, Waiter</a:t>
            </a:r>
          </a:p>
          <a:p>
            <a:r>
              <a:rPr lang="en-CA" dirty="0" smtClean="0"/>
              <a:t>Description: A customer should be able to summon a waiter with the press of a button. A waiter should see all alerts for tables that have made a call.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17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Restaurant Bill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8 story points</a:t>
            </a:r>
          </a:p>
          <a:p>
            <a:r>
              <a:rPr lang="en-CA" dirty="0" smtClean="0"/>
              <a:t>Status: Complete</a:t>
            </a:r>
          </a:p>
          <a:p>
            <a:r>
              <a:rPr lang="en-CA" dirty="0" smtClean="0"/>
              <a:t>For user: Waiter, Restaurant</a:t>
            </a:r>
          </a:p>
          <a:p>
            <a:r>
              <a:rPr lang="en-CA" dirty="0" smtClean="0"/>
              <a:t>Description: A waiter should be able to separate any order items from various orders from a single table and put them on any number of bills.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02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Customer Bill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8 story points</a:t>
            </a:r>
          </a:p>
          <a:p>
            <a:r>
              <a:rPr lang="en-CA" dirty="0" smtClean="0"/>
              <a:t>Status: Open</a:t>
            </a:r>
          </a:p>
          <a:p>
            <a:r>
              <a:rPr lang="en-CA" dirty="0" smtClean="0"/>
              <a:t>For user: Customer</a:t>
            </a:r>
          </a:p>
          <a:p>
            <a:r>
              <a:rPr lang="en-CA" dirty="0" smtClean="0"/>
              <a:t>Description: A customer should be able to split his order into any number of bills.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65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Toppings and Sides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8 story points</a:t>
            </a:r>
          </a:p>
          <a:p>
            <a:r>
              <a:rPr lang="en-CA" dirty="0" smtClean="0"/>
              <a:t>Status: Open</a:t>
            </a:r>
          </a:p>
          <a:p>
            <a:r>
              <a:rPr lang="en-CA" dirty="0" smtClean="0"/>
              <a:t>For user: Restaurant</a:t>
            </a:r>
          </a:p>
          <a:p>
            <a:r>
              <a:rPr lang="en-CA" dirty="0" smtClean="0"/>
              <a:t>Description: As a restaurant, one should be able to associate side dishes (ex. Fries or salad) and toppings (ex. Lettuce, tomato, etc.)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2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Leave 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 story points</a:t>
            </a:r>
          </a:p>
          <a:p>
            <a:r>
              <a:rPr lang="en-CA" dirty="0" smtClean="0"/>
              <a:t>Status: Open</a:t>
            </a:r>
          </a:p>
          <a:p>
            <a:r>
              <a:rPr lang="en-CA" dirty="0" smtClean="0"/>
              <a:t>For user: Customer</a:t>
            </a:r>
          </a:p>
          <a:p>
            <a:r>
              <a:rPr lang="en-CA" dirty="0" smtClean="0"/>
              <a:t>Description: A customer should be able to review an item that he/she has ordered.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2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Scoped Out Stories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Restaurant Page</a:t>
            </a:r>
          </a:p>
          <a:p>
            <a:r>
              <a:rPr lang="en-CA" dirty="0" smtClean="0"/>
              <a:t>Customer Management and Accountability</a:t>
            </a:r>
          </a:p>
          <a:p>
            <a:r>
              <a:rPr lang="en-CA" dirty="0" smtClean="0"/>
              <a:t>View Restaurant Statistics and Reviews</a:t>
            </a:r>
          </a:p>
          <a:p>
            <a:r>
              <a:rPr lang="en-CA" dirty="0" smtClean="0"/>
              <a:t>Manage Personal Profile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8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Do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 History</a:t>
            </a:r>
          </a:p>
          <a:p>
            <a:r>
              <a:rPr lang="en-CA" dirty="0" smtClean="0"/>
              <a:t>Mobile Phone </a:t>
            </a:r>
            <a:r>
              <a:rPr lang="en-CA" dirty="0" smtClean="0"/>
              <a:t>wrappers</a:t>
            </a:r>
          </a:p>
          <a:p>
            <a:r>
              <a:rPr lang="en-CA" smtClean="0"/>
              <a:t>NFC and </a:t>
            </a:r>
            <a:r>
              <a:rPr lang="en-CA" dirty="0" smtClean="0"/>
              <a:t>QR</a:t>
            </a:r>
            <a:endParaRPr lang="en-CA" dirty="0" smtClean="0"/>
          </a:p>
          <a:p>
            <a:r>
              <a:rPr lang="en-CA" dirty="0" smtClean="0"/>
              <a:t>UI</a:t>
            </a:r>
          </a:p>
          <a:p>
            <a:r>
              <a:rPr lang="en-CA" dirty="0" smtClean="0"/>
              <a:t>Flow</a:t>
            </a:r>
            <a:endParaRPr lang="en-CA" dirty="0" smtClean="0"/>
          </a:p>
          <a:p>
            <a:r>
              <a:rPr lang="en-CA" dirty="0"/>
              <a:t>Restaurant Statistics and </a:t>
            </a:r>
            <a:r>
              <a:rPr lang="en-CA" dirty="0" smtClean="0"/>
              <a:t>Reports? (last priority)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19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Organization of Ordered items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12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Original Backlog</a:t>
            </a:r>
          </a:p>
          <a:p>
            <a:pPr fontAlgn="base"/>
            <a:r>
              <a:rPr lang="en-CA" dirty="0" smtClean="0"/>
              <a:t>Description and update of each story</a:t>
            </a:r>
          </a:p>
          <a:p>
            <a:pPr fontAlgn="base"/>
            <a:r>
              <a:rPr lang="en-CA" dirty="0" smtClean="0"/>
              <a:t>Demo</a:t>
            </a:r>
          </a:p>
          <a:p>
            <a:pPr fontAlgn="base"/>
            <a:r>
              <a:rPr lang="en-CA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Original Backlog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C:\Users\Josh\Desktop\backlo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4651"/>
            <a:ext cx="8568952" cy="4863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Customer</a:t>
            </a:r>
            <a:endParaRPr lang="en-CA" dirty="0"/>
          </a:p>
          <a:p>
            <a:r>
              <a:rPr lang="en-CA" dirty="0" smtClean="0"/>
              <a:t>Restaurant</a:t>
            </a:r>
          </a:p>
          <a:p>
            <a:r>
              <a:rPr lang="en-CA" dirty="0" smtClean="0"/>
              <a:t>Waiter</a:t>
            </a:r>
          </a:p>
          <a:p>
            <a:r>
              <a:rPr lang="en-CA" dirty="0" smtClean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6302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Manage Menu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8 story points</a:t>
            </a:r>
          </a:p>
          <a:p>
            <a:r>
              <a:rPr lang="en-CA" dirty="0" smtClean="0"/>
              <a:t>Status: Complete</a:t>
            </a:r>
          </a:p>
          <a:p>
            <a:r>
              <a:rPr lang="en-CA" dirty="0" smtClean="0"/>
              <a:t>For user: Restaurant</a:t>
            </a:r>
          </a:p>
          <a:p>
            <a:r>
              <a:rPr lang="en-CA" dirty="0" smtClean="0"/>
              <a:t>Description: Create, update, delete, mark as inactive menus for your own restaurant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8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Manage Personal Profile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34 story points</a:t>
            </a:r>
          </a:p>
          <a:p>
            <a:r>
              <a:rPr lang="en-CA" dirty="0" smtClean="0"/>
              <a:t>Status: Partially Complete/Scoped Out</a:t>
            </a:r>
          </a:p>
          <a:p>
            <a:r>
              <a:rPr lang="en-CA" dirty="0" smtClean="0"/>
              <a:t>For user: Customer</a:t>
            </a:r>
          </a:p>
          <a:p>
            <a:r>
              <a:rPr lang="en-CA" dirty="0" smtClean="0"/>
              <a:t>Description: Create, edit user. Manage social networking page (reviews, order history, friends)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2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View Menu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 story points</a:t>
            </a:r>
          </a:p>
          <a:p>
            <a:r>
              <a:rPr lang="en-CA" dirty="0" smtClean="0"/>
              <a:t>Status: Open</a:t>
            </a:r>
          </a:p>
          <a:p>
            <a:r>
              <a:rPr lang="en-CA" dirty="0" smtClean="0"/>
              <a:t>For user: Customer</a:t>
            </a:r>
          </a:p>
          <a:p>
            <a:r>
              <a:rPr lang="en-CA" dirty="0" smtClean="0"/>
              <a:t>Description: View menu, categories, item details, search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0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Order Food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13 story points</a:t>
            </a:r>
          </a:p>
          <a:p>
            <a:r>
              <a:rPr lang="en-CA" dirty="0" smtClean="0"/>
              <a:t>Status: Complete</a:t>
            </a:r>
          </a:p>
          <a:p>
            <a:r>
              <a:rPr lang="en-CA" dirty="0" smtClean="0"/>
              <a:t>For user: Customer</a:t>
            </a:r>
          </a:p>
          <a:p>
            <a:r>
              <a:rPr lang="en-CA" dirty="0" smtClean="0"/>
              <a:t>Description: Add item to order, place order, change order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44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Manage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 story points</a:t>
            </a:r>
          </a:p>
          <a:p>
            <a:r>
              <a:rPr lang="en-CA" dirty="0" smtClean="0"/>
              <a:t>Status: Complete</a:t>
            </a:r>
          </a:p>
          <a:p>
            <a:r>
              <a:rPr lang="en-CA" dirty="0" smtClean="0"/>
              <a:t>For user: Restaurant, Customer</a:t>
            </a:r>
          </a:p>
          <a:p>
            <a:r>
              <a:rPr lang="en-CA" dirty="0" smtClean="0"/>
              <a:t>Description: NFC tag or QR tap, assign 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1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422</Words>
  <Application>Microsoft Office PowerPoint</Application>
  <PresentationFormat>On-screen Show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Touch For Food Stakeholder Presentation</vt:lpstr>
      <vt:lpstr>Agenda</vt:lpstr>
      <vt:lpstr>Original Backlog</vt:lpstr>
      <vt:lpstr>Users</vt:lpstr>
      <vt:lpstr>Manage Menu</vt:lpstr>
      <vt:lpstr>Manage Personal Profile</vt:lpstr>
      <vt:lpstr>View Menu</vt:lpstr>
      <vt:lpstr>Order Food</vt:lpstr>
      <vt:lpstr>Manage Tables</vt:lpstr>
      <vt:lpstr>Sign In</vt:lpstr>
      <vt:lpstr>Call Waiter</vt:lpstr>
      <vt:lpstr>Restaurant Bill Management</vt:lpstr>
      <vt:lpstr>Customer Bill Management</vt:lpstr>
      <vt:lpstr>Toppings and Sides</vt:lpstr>
      <vt:lpstr>Leave Review</vt:lpstr>
      <vt:lpstr>Scoped Out Stories</vt:lpstr>
      <vt:lpstr>To Do</vt:lpstr>
      <vt:lpstr>Organization of Ordered items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85</cp:revision>
  <dcterms:created xsi:type="dcterms:W3CDTF">2013-01-14T22:17:31Z</dcterms:created>
  <dcterms:modified xsi:type="dcterms:W3CDTF">2013-02-05T17:56:56Z</dcterms:modified>
</cp:coreProperties>
</file>