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88" r:id="rId5"/>
    <p:sldId id="287" r:id="rId6"/>
    <p:sldId id="269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07/02/2013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February 7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Activity on Node</a:t>
            </a:r>
          </a:p>
          <a:p>
            <a:pPr fontAlgn="base"/>
            <a:r>
              <a:rPr lang="en-CA" dirty="0" smtClean="0"/>
              <a:t>Risk Management</a:t>
            </a:r>
          </a:p>
          <a:p>
            <a:pPr fontAlgn="base"/>
            <a:r>
              <a:rPr lang="en-CA" dirty="0" smtClean="0"/>
              <a:t>Budget</a:t>
            </a:r>
          </a:p>
          <a:p>
            <a:pPr fontAlgn="base"/>
            <a:r>
              <a:rPr lang="en-CA" dirty="0" smtClean="0"/>
              <a:t>Demo</a:t>
            </a:r>
          </a:p>
          <a:p>
            <a:pPr fontAlgn="base"/>
            <a:r>
              <a:rPr lang="en-CA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Schedule slips</a:t>
            </a:r>
          </a:p>
          <a:p>
            <a:pPr lvl="1" fontAlgn="base"/>
            <a:r>
              <a:rPr lang="en-CA" dirty="0" smtClean="0"/>
              <a:t>Increase in effort</a:t>
            </a:r>
          </a:p>
          <a:p>
            <a:pPr lvl="1" fontAlgn="base"/>
            <a:endParaRPr lang="en-CA" dirty="0" smtClean="0"/>
          </a:p>
          <a:p>
            <a:pPr fontAlgn="base"/>
            <a:r>
              <a:rPr lang="en-CA" dirty="0" smtClean="0"/>
              <a:t>Procedural risks</a:t>
            </a:r>
          </a:p>
          <a:p>
            <a:pPr lvl="1" fontAlgn="base"/>
            <a:r>
              <a:rPr lang="en-CA" dirty="0" smtClean="0"/>
              <a:t>QA</a:t>
            </a:r>
          </a:p>
          <a:p>
            <a:pPr lvl="1" fontAlgn="base"/>
            <a:r>
              <a:rPr lang="en-CA" dirty="0" smtClean="0"/>
              <a:t>Bug </a:t>
            </a:r>
            <a:r>
              <a:rPr lang="en-CA" dirty="0" smtClean="0"/>
              <a:t>basher</a:t>
            </a:r>
            <a:endParaRPr lang="en-CA" dirty="0" smtClean="0"/>
          </a:p>
          <a:p>
            <a:pPr lvl="1" fontAlgn="base"/>
            <a:r>
              <a:rPr lang="en-CA" dirty="0" smtClean="0"/>
              <a:t>Flow fixer</a:t>
            </a:r>
          </a:p>
          <a:p>
            <a:pPr lvl="1" fontAlgn="base"/>
            <a:r>
              <a:rPr lang="en-CA" dirty="0" smtClean="0"/>
              <a:t>Branches and code reviews</a:t>
            </a:r>
          </a:p>
        </p:txBody>
      </p:sp>
    </p:spTree>
    <p:extLst>
      <p:ext uri="{BB962C8B-B14F-4D97-AF65-F5344CB8AC3E}">
        <p14:creationId xmlns:p14="http://schemas.microsoft.com/office/powerpoint/2010/main" val="24973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Technology risks</a:t>
            </a:r>
          </a:p>
          <a:p>
            <a:pPr lvl="1" fontAlgn="base"/>
            <a:r>
              <a:rPr lang="en-CA" dirty="0" smtClean="0"/>
              <a:t>Added Finders/Output Mappers</a:t>
            </a:r>
          </a:p>
          <a:p>
            <a:pPr lvl="1" fontAlgn="base"/>
            <a:endParaRPr lang="en-CA" dirty="0"/>
          </a:p>
          <a:p>
            <a:pPr fontAlgn="base"/>
            <a:r>
              <a:rPr lang="en-CA" dirty="0" smtClean="0"/>
              <a:t>Lost stakeholder</a:t>
            </a:r>
          </a:p>
          <a:p>
            <a:pPr lvl="1" fontAlgn="base"/>
            <a:r>
              <a:rPr lang="en-CA" dirty="0" smtClean="0"/>
              <a:t>Found new stakeholder</a:t>
            </a:r>
          </a:p>
        </p:txBody>
      </p:sp>
    </p:spTree>
    <p:extLst>
      <p:ext uri="{BB962C8B-B14F-4D97-AF65-F5344CB8AC3E}">
        <p14:creationId xmlns:p14="http://schemas.microsoft.com/office/powerpoint/2010/main" val="24415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on Node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9" y="1371607"/>
            <a:ext cx="8972325" cy="526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person-hours budgeted to date: </a:t>
            </a:r>
            <a:r>
              <a:rPr lang="en-US" dirty="0" smtClean="0"/>
              <a:t>3,726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US" dirty="0"/>
              <a:t>Total person-hours worked: </a:t>
            </a:r>
            <a:r>
              <a:rPr lang="en-US" dirty="0" smtClean="0"/>
              <a:t>1,132 </a:t>
            </a:r>
            <a:r>
              <a:rPr lang="en-CA" dirty="0" err="1" smtClean="0"/>
              <a:t>ph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Person-hours budgeted per sprint: 414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CA" dirty="0" smtClean="0"/>
              <a:t>Too high (46 hours per person)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6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</TotalTime>
  <Words>79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Touch For Food February 7 Meeting</vt:lpstr>
      <vt:lpstr>Agenda</vt:lpstr>
      <vt:lpstr>Risk Management</vt:lpstr>
      <vt:lpstr>Risk Management</vt:lpstr>
      <vt:lpstr>Activity on Node</vt:lpstr>
      <vt:lpstr>Budget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71</cp:revision>
  <dcterms:created xsi:type="dcterms:W3CDTF">2013-01-14T22:17:31Z</dcterms:created>
  <dcterms:modified xsi:type="dcterms:W3CDTF">2013-02-07T19:58:27Z</dcterms:modified>
</cp:coreProperties>
</file>