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  <p:sldId id="273" r:id="rId20"/>
    <p:sldId id="274" r:id="rId21"/>
    <p:sldId id="288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14/01/2013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January 15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C:\Users\Josh\Desktop\work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5779"/>
            <a:ext cx="8872186" cy="46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C:\Users\Josh\Desktop\h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6048672" cy="496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 descr="C:\Users\Josh\Desktop\i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773831" cy="499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Sprint </a:t>
            </a:r>
            <a:r>
              <a:rPr lang="en-CA" dirty="0"/>
              <a:t>5</a:t>
            </a:r>
            <a:r>
              <a:rPr lang="bg-BG" dirty="0" smtClean="0"/>
              <a:t> velocity (story points): </a:t>
            </a:r>
            <a:r>
              <a:rPr lang="en-CA" dirty="0" smtClean="0"/>
              <a:t>??</a:t>
            </a:r>
            <a:r>
              <a:rPr lang="en-US" dirty="0" smtClean="0"/>
              <a:t> story points</a:t>
            </a:r>
          </a:p>
          <a:p>
            <a:pPr lvl="1"/>
            <a:r>
              <a:rPr lang="en-US" dirty="0" smtClean="0"/>
              <a:t>6 story points for Sign In and Manage Tables</a:t>
            </a:r>
            <a:endParaRPr lang="en-CA" dirty="0" smtClean="0"/>
          </a:p>
          <a:p>
            <a:r>
              <a:rPr lang="bg-BG" dirty="0" smtClean="0"/>
              <a:t>Cumulative velocity (story points):</a:t>
            </a:r>
            <a:r>
              <a:rPr lang="en-CA" dirty="0" smtClean="0"/>
              <a:t> 31 story points</a:t>
            </a:r>
          </a:p>
          <a:p>
            <a:r>
              <a:rPr lang="bg-BG" dirty="0" smtClean="0"/>
              <a:t>Average velocity (story points):</a:t>
            </a:r>
            <a:r>
              <a:rPr lang="en-CA" dirty="0" smtClean="0"/>
              <a:t> ?? story points</a:t>
            </a:r>
          </a:p>
          <a:p>
            <a:pPr lvl="1"/>
            <a:r>
              <a:rPr lang="en-CA" dirty="0" smtClean="0"/>
              <a:t>If completed, average would be 7.7 story points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bg-BG" dirty="0" smtClean="0"/>
              <a:t>Sprint </a:t>
            </a:r>
            <a:r>
              <a:rPr lang="en-CA" dirty="0"/>
              <a:t>5</a:t>
            </a:r>
            <a:r>
              <a:rPr lang="bg-BG" dirty="0" smtClean="0"/>
              <a:t> velocity (p-h): </a:t>
            </a:r>
            <a:r>
              <a:rPr lang="en-CA" dirty="0" smtClean="0"/>
              <a:t>24.25</a:t>
            </a:r>
            <a:r>
              <a:rPr lang="en-CA" b="1" i="1" dirty="0" smtClean="0"/>
              <a:t> </a:t>
            </a:r>
            <a:r>
              <a:rPr lang="en-CA" dirty="0" smtClean="0"/>
              <a:t>person-hours</a:t>
            </a:r>
          </a:p>
          <a:p>
            <a:r>
              <a:rPr lang="bg-BG" dirty="0" smtClean="0"/>
              <a:t>Cumulative velocity (p-h): </a:t>
            </a:r>
            <a:r>
              <a:rPr lang="en-CA" dirty="0" smtClean="0"/>
              <a:t>246.5 person-hours</a:t>
            </a:r>
          </a:p>
          <a:p>
            <a:r>
              <a:rPr lang="bg-BG" dirty="0" smtClean="0"/>
              <a:t>Average velocity</a:t>
            </a:r>
            <a:r>
              <a:rPr lang="en-CA" dirty="0" smtClean="0"/>
              <a:t> per sprint</a:t>
            </a:r>
            <a:r>
              <a:rPr lang="bg-BG" dirty="0" smtClean="0"/>
              <a:t>: </a:t>
            </a:r>
            <a:r>
              <a:rPr lang="en-CA" dirty="0" smtClean="0"/>
              <a:t>49.3 person-hours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91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person-hours budgeted to date: </a:t>
            </a:r>
            <a:r>
              <a:rPr lang="en-US" dirty="0" smtClean="0"/>
              <a:t>3,312 </a:t>
            </a:r>
            <a:r>
              <a:rPr lang="en-CA" dirty="0" err="1" smtClean="0"/>
              <a:t>ph</a:t>
            </a:r>
            <a:endParaRPr lang="en-CA" dirty="0"/>
          </a:p>
          <a:p>
            <a:r>
              <a:rPr lang="en-US" dirty="0"/>
              <a:t>Total person-hours worked: </a:t>
            </a:r>
            <a:r>
              <a:rPr lang="en-US" dirty="0" smtClean="0"/>
              <a:t>769 </a:t>
            </a:r>
            <a:r>
              <a:rPr lang="en-CA" dirty="0" err="1" smtClean="0"/>
              <a:t>ph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Person-hours budgeted per sprint: 414 </a:t>
            </a:r>
            <a:r>
              <a:rPr lang="en-CA" dirty="0" err="1" smtClean="0"/>
              <a:t>ph</a:t>
            </a:r>
            <a:endParaRPr lang="en-CA" dirty="0"/>
          </a:p>
          <a:p>
            <a:r>
              <a:rPr lang="en-US" dirty="0"/>
              <a:t>Person-hours worked in Sprint </a:t>
            </a:r>
            <a:r>
              <a:rPr lang="en-US" dirty="0" smtClean="0"/>
              <a:t>5: 252 </a:t>
            </a:r>
            <a:r>
              <a:rPr lang="en-CA" dirty="0" err="1" smtClean="0"/>
              <a:t>ph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6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Retrospective – Sprint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 and Feel</a:t>
            </a:r>
          </a:p>
          <a:p>
            <a:r>
              <a:rPr lang="en-CA" dirty="0" smtClean="0"/>
              <a:t>Sign In</a:t>
            </a:r>
          </a:p>
          <a:p>
            <a:r>
              <a:rPr lang="en-CA" dirty="0" smtClean="0"/>
              <a:t>Manage Tables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3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Meeting Recap w/ Dr. Constantinides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Stakeholder Update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Dr. </a:t>
            </a:r>
            <a:r>
              <a:rPr lang="en-CA" dirty="0" err="1" smtClean="0"/>
              <a:t>Grogono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10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 minutes each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1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left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</a:t>
            </a:r>
            <a:r>
              <a:rPr lang="en-CA" dirty="0" smtClean="0"/>
              <a:t>acklog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98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CA" dirty="0"/>
              <a:t> Retrospective on last few </a:t>
            </a:r>
            <a:r>
              <a:rPr lang="en-CA" dirty="0" smtClean="0"/>
              <a:t>sprints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 smtClean="0"/>
              <a:t>Recap </a:t>
            </a:r>
            <a:r>
              <a:rPr lang="en-CA" dirty="0"/>
              <a:t>of meeting with Dr. </a:t>
            </a:r>
            <a:r>
              <a:rPr lang="en-CA" dirty="0" smtClean="0"/>
              <a:t>Constantinides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 smtClean="0"/>
              <a:t>Stakeholder </a:t>
            </a:r>
            <a:r>
              <a:rPr lang="en-CA" dirty="0"/>
              <a:t>update (Pat and Mat</a:t>
            </a:r>
            <a:r>
              <a:rPr lang="en-CA" dirty="0" smtClean="0"/>
              <a:t>)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fontAlgn="base"/>
            <a:r>
              <a:rPr lang="en-CA" dirty="0" smtClean="0"/>
              <a:t>Review </a:t>
            </a:r>
            <a:r>
              <a:rPr lang="en-CA" dirty="0"/>
              <a:t>of what's left (stories, defects, and doc)</a:t>
            </a:r>
          </a:p>
          <a:p>
            <a:pPr lvl="1" fontAlgn="base"/>
            <a:r>
              <a:rPr lang="en-CA" dirty="0" smtClean="0"/>
              <a:t>1 </a:t>
            </a:r>
            <a:r>
              <a:rPr lang="en-CA" dirty="0"/>
              <a:t>minute per defect for the reporting person to explain the </a:t>
            </a:r>
            <a:r>
              <a:rPr lang="en-CA" dirty="0" smtClean="0"/>
              <a:t>defect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Review parts</a:t>
            </a:r>
          </a:p>
          <a:p>
            <a:r>
              <a:rPr lang="en-CA" dirty="0" smtClean="0"/>
              <a:t>Assign parts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12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Review parts</a:t>
            </a:r>
          </a:p>
          <a:p>
            <a:r>
              <a:rPr lang="en-CA" dirty="0" smtClean="0"/>
              <a:t>Assign parts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3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Scoping out social aspect</a:t>
            </a:r>
          </a:p>
          <a:p>
            <a:endParaRPr lang="en-CA" dirty="0"/>
          </a:p>
          <a:p>
            <a:r>
              <a:rPr lang="en-CA" dirty="0" err="1" smtClean="0"/>
              <a:t>Todo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Call waiter</a:t>
            </a:r>
          </a:p>
          <a:p>
            <a:pPr lvl="1"/>
            <a:r>
              <a:rPr lang="en-CA" dirty="0" smtClean="0"/>
              <a:t>Customer Bill Management</a:t>
            </a:r>
          </a:p>
          <a:p>
            <a:pPr lvl="1"/>
            <a:r>
              <a:rPr lang="en-CA" dirty="0" smtClean="0"/>
              <a:t>Toppings and Sides</a:t>
            </a:r>
          </a:p>
          <a:p>
            <a:pPr lvl="1"/>
            <a:r>
              <a:rPr lang="en-CA" dirty="0" smtClean="0"/>
              <a:t>Implement discussed patterns</a:t>
            </a:r>
          </a:p>
          <a:p>
            <a:pPr lvl="1"/>
            <a:r>
              <a:rPr lang="en-CA" dirty="0" smtClean="0"/>
              <a:t>Fix flow, ensure all closed stories work the way they should (data validation, etc.)</a:t>
            </a:r>
          </a:p>
          <a:p>
            <a:pPr lvl="1"/>
            <a:r>
              <a:rPr lang="en-CA" dirty="0" smtClean="0"/>
              <a:t>Android mobile wrapper (iPhone if there is time)</a:t>
            </a:r>
          </a:p>
          <a:p>
            <a:endParaRPr lang="en-CA" dirty="0" smtClean="0"/>
          </a:p>
          <a:p>
            <a:r>
              <a:rPr lang="en-CA" dirty="0" smtClean="0"/>
              <a:t>Discuss the rest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80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Sprint 6</a:t>
            </a:r>
          </a:p>
          <a:p>
            <a:pPr lvl="1"/>
            <a:r>
              <a:rPr lang="en-CA" dirty="0" smtClean="0"/>
              <a:t>Review each story, fix flow</a:t>
            </a:r>
          </a:p>
          <a:p>
            <a:pPr lvl="1"/>
            <a:r>
              <a:rPr lang="en-CA" dirty="0" smtClean="0"/>
              <a:t>Implement patterns (Mapper, Finder)</a:t>
            </a:r>
          </a:p>
          <a:p>
            <a:pPr lvl="1"/>
            <a:r>
              <a:rPr lang="en-CA" dirty="0" smtClean="0"/>
              <a:t>UIR</a:t>
            </a:r>
          </a:p>
          <a:p>
            <a:pPr lvl="1"/>
            <a:r>
              <a:rPr lang="en-CA" dirty="0" smtClean="0"/>
              <a:t>Bugs &amp; QA</a:t>
            </a:r>
          </a:p>
          <a:p>
            <a:pPr lvl="1"/>
            <a:r>
              <a:rPr lang="en-CA" dirty="0" smtClean="0"/>
              <a:t>Call waiter</a:t>
            </a:r>
          </a:p>
          <a:p>
            <a:pPr lvl="1"/>
            <a:r>
              <a:rPr lang="en-CA" dirty="0" smtClean="0"/>
              <a:t>Bill Management</a:t>
            </a:r>
          </a:p>
          <a:p>
            <a:pPr lvl="1"/>
            <a:r>
              <a:rPr lang="en-CA" dirty="0" smtClean="0"/>
              <a:t>View Menu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Sprint 7</a:t>
            </a:r>
          </a:p>
          <a:p>
            <a:pPr lvl="1"/>
            <a:r>
              <a:rPr lang="en-CA" dirty="0" smtClean="0"/>
              <a:t>Toppings and sides</a:t>
            </a:r>
          </a:p>
          <a:p>
            <a:pPr lvl="1"/>
            <a:r>
              <a:rPr lang="en-CA" dirty="0" smtClean="0"/>
              <a:t>Bugs</a:t>
            </a:r>
          </a:p>
          <a:p>
            <a:pPr lvl="1"/>
            <a:r>
              <a:rPr lang="en-CA" dirty="0" smtClean="0"/>
              <a:t>SAD</a:t>
            </a:r>
          </a:p>
          <a:p>
            <a:pPr lvl="1"/>
            <a:r>
              <a:rPr lang="en-CA" dirty="0" smtClean="0"/>
              <a:t>Update docs to hand 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30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Sprint 8</a:t>
            </a:r>
          </a:p>
          <a:p>
            <a:pPr lvl="1"/>
            <a:r>
              <a:rPr lang="en-CA" dirty="0" smtClean="0"/>
              <a:t>Android wrapper</a:t>
            </a:r>
          </a:p>
          <a:p>
            <a:pPr lvl="1"/>
            <a:r>
              <a:rPr lang="en-CA" dirty="0" smtClean="0"/>
              <a:t>NFC &amp; QR Code</a:t>
            </a:r>
          </a:p>
          <a:p>
            <a:pPr lvl="1"/>
            <a:r>
              <a:rPr lang="en-CA" dirty="0" smtClean="0"/>
              <a:t>Bugs</a:t>
            </a:r>
          </a:p>
          <a:p>
            <a:pPr lvl="1"/>
            <a:r>
              <a:rPr lang="en-CA" dirty="0" smtClean="0"/>
              <a:t>Other features TBD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9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Review 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5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 Testing 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7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Database backup, restore and test data</a:t>
            </a:r>
          </a:p>
          <a:p>
            <a:pPr lvl="1"/>
            <a:r>
              <a:rPr lang="en-CA" dirty="0" smtClean="0"/>
              <a:t>Make sure that after you backup, try to restore on your machine and if possible, send it to one person to test before commit</a:t>
            </a:r>
          </a:p>
          <a:p>
            <a:pPr lvl="1"/>
            <a:r>
              <a:rPr lang="en-CA" dirty="0" err="1" smtClean="0"/>
              <a:t>Cristian</a:t>
            </a:r>
            <a:r>
              <a:rPr lang="en-CA" dirty="0" smtClean="0"/>
              <a:t> demos .</a:t>
            </a:r>
            <a:r>
              <a:rPr lang="en-CA" dirty="0" err="1" smtClean="0"/>
              <a:t>bak</a:t>
            </a:r>
            <a:endParaRPr lang="en-CA" dirty="0" smtClean="0"/>
          </a:p>
          <a:p>
            <a:pPr lvl="1"/>
            <a:r>
              <a:rPr lang="en-CA" dirty="0" smtClean="0"/>
              <a:t>Chris demos .</a:t>
            </a:r>
            <a:r>
              <a:rPr lang="en-CA" dirty="0" err="1" smtClean="0"/>
              <a:t>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88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Process on closing bugs</a:t>
            </a:r>
          </a:p>
          <a:p>
            <a:pPr lvl="1"/>
            <a:r>
              <a:rPr lang="en-CA" dirty="0" smtClean="0"/>
              <a:t>Reporting person reviews it</a:t>
            </a:r>
          </a:p>
          <a:p>
            <a:pPr lvl="1"/>
            <a:r>
              <a:rPr lang="en-CA" dirty="0" smtClean="0"/>
              <a:t>If the reporting person is working on it, someone who has a good understanding of the bug should review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5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Email/Google group chains</a:t>
            </a:r>
          </a:p>
          <a:p>
            <a:r>
              <a:rPr lang="en-CA" dirty="0" smtClean="0"/>
              <a:t>Finder and mappers</a:t>
            </a:r>
          </a:p>
          <a:p>
            <a:r>
              <a:rPr lang="en-CA" dirty="0" smtClean="0"/>
              <a:t>File/folder </a:t>
            </a:r>
            <a:r>
              <a:rPr lang="en-CA" dirty="0" err="1" smtClean="0"/>
              <a:t>cleanup</a:t>
            </a:r>
            <a:endParaRPr lang="en-CA" dirty="0" smtClean="0"/>
          </a:p>
          <a:p>
            <a:r>
              <a:rPr lang="en-CA" dirty="0" err="1" smtClean="0"/>
              <a:t>Db</a:t>
            </a:r>
            <a:r>
              <a:rPr lang="en-CA" dirty="0" smtClean="0"/>
              <a:t> in memory issue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2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Schedule, deadlines and goals</a:t>
            </a:r>
            <a:br>
              <a:rPr lang="en-CA" dirty="0" smtClean="0"/>
            </a:br>
            <a:endParaRPr lang="en-CA" dirty="0" smtClean="0"/>
          </a:p>
          <a:p>
            <a:pPr fontAlgn="base"/>
            <a:r>
              <a:rPr lang="en-CA" dirty="0" smtClean="0"/>
              <a:t>Demos</a:t>
            </a:r>
          </a:p>
          <a:p>
            <a:pPr marL="0" indent="0" fontAlgn="base">
              <a:buNone/>
            </a:pPr>
            <a:endParaRPr lang="en-CA" dirty="0" smtClean="0"/>
          </a:p>
          <a:p>
            <a:pPr fontAlgn="base"/>
            <a:r>
              <a:rPr lang="en-CA" dirty="0" smtClean="0"/>
              <a:t>Code reviews with branches (Ryan)</a:t>
            </a:r>
          </a:p>
          <a:p>
            <a:pPr fontAlgn="base"/>
            <a:r>
              <a:rPr lang="en-CA" dirty="0" smtClean="0"/>
              <a:t>Unit testing (Mike)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1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Commit standards</a:t>
            </a:r>
          </a:p>
          <a:p>
            <a:pPr lvl="1"/>
            <a:r>
              <a:rPr lang="en-CA" dirty="0" smtClean="0"/>
              <a:t>Make sure you test </a:t>
            </a:r>
            <a:r>
              <a:rPr lang="en-CA" dirty="0" err="1" smtClean="0"/>
              <a:t>db</a:t>
            </a:r>
            <a:r>
              <a:rPr lang="en-CA" dirty="0" smtClean="0"/>
              <a:t> .</a:t>
            </a:r>
            <a:r>
              <a:rPr lang="en-CA" dirty="0" err="1" smtClean="0"/>
              <a:t>bak</a:t>
            </a:r>
            <a:r>
              <a:rPr lang="en-CA" dirty="0" smtClean="0"/>
              <a:t> and .</a:t>
            </a:r>
            <a:r>
              <a:rPr lang="en-CA" dirty="0" err="1" smtClean="0"/>
              <a:t>sql</a:t>
            </a:r>
            <a:endParaRPr lang="en-CA" dirty="0" smtClean="0"/>
          </a:p>
          <a:p>
            <a:pPr lvl="1"/>
            <a:r>
              <a:rPr lang="en-CA" dirty="0" smtClean="0"/>
              <a:t>Run the application and test to make sure nothing broke</a:t>
            </a:r>
          </a:p>
          <a:p>
            <a:pPr lvl="1"/>
            <a:r>
              <a:rPr lang="en-CA" dirty="0" smtClean="0"/>
              <a:t>If after updating, files are missing, show all files and include them</a:t>
            </a:r>
          </a:p>
          <a:p>
            <a:pPr lvl="1"/>
            <a:r>
              <a:rPr lang="en-CA" dirty="0" smtClean="0"/>
              <a:t>Probably less of an issue if branches are being used</a:t>
            </a:r>
          </a:p>
          <a:p>
            <a:pPr lvl="1"/>
            <a:r>
              <a:rPr lang="en-CA" dirty="0" smtClean="0"/>
              <a:t>Don’t commit </a:t>
            </a:r>
            <a:r>
              <a:rPr lang="en-CA" dirty="0" err="1" smtClean="0"/>
              <a:t>web.config</a:t>
            </a:r>
            <a:r>
              <a:rPr lang="en-CA" dirty="0"/>
              <a:t> </a:t>
            </a:r>
            <a:r>
              <a:rPr lang="en-CA" dirty="0" smtClean="0"/>
              <a:t>or any other useless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5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bug to fix coding standards</a:t>
            </a:r>
          </a:p>
          <a:p>
            <a:r>
              <a:rPr lang="en-CA" dirty="0" smtClean="0"/>
              <a:t>Exception class for non-active menu (Mike)</a:t>
            </a:r>
          </a:p>
          <a:p>
            <a:r>
              <a:rPr lang="en-CA" dirty="0" smtClean="0"/>
              <a:t>Deleting a </a:t>
            </a:r>
            <a:r>
              <a:rPr lang="en-CA" dirty="0" err="1" smtClean="0"/>
              <a:t>menu_item</a:t>
            </a:r>
            <a:r>
              <a:rPr lang="en-CA" dirty="0" smtClean="0"/>
              <a:t> that is associated to an order (Mike)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74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CA" dirty="0" smtClean="0"/>
              <a:t>General Issues</a:t>
            </a:r>
          </a:p>
          <a:p>
            <a:pPr lvl="1" fontAlgn="base"/>
            <a:r>
              <a:rPr lang="en-CA" dirty="0" smtClean="0"/>
              <a:t>Database backup, restore and test data</a:t>
            </a:r>
          </a:p>
          <a:p>
            <a:pPr lvl="1" fontAlgn="base"/>
            <a:r>
              <a:rPr lang="en-CA" dirty="0" smtClean="0"/>
              <a:t>Email/</a:t>
            </a:r>
            <a:r>
              <a:rPr lang="en-CA" dirty="0"/>
              <a:t>G</a:t>
            </a:r>
            <a:r>
              <a:rPr lang="en-CA" dirty="0" smtClean="0"/>
              <a:t>oogle group chains</a:t>
            </a:r>
          </a:p>
          <a:p>
            <a:pPr lvl="1" fontAlgn="base"/>
            <a:r>
              <a:rPr lang="en-CA" dirty="0" smtClean="0"/>
              <a:t>Finders and mappers</a:t>
            </a:r>
          </a:p>
          <a:p>
            <a:pPr lvl="1" fontAlgn="base"/>
            <a:r>
              <a:rPr lang="en-CA" dirty="0" smtClean="0"/>
              <a:t>F</a:t>
            </a:r>
            <a:r>
              <a:rPr lang="en-CA" dirty="0" smtClean="0"/>
              <a:t>ile/folder </a:t>
            </a:r>
            <a:r>
              <a:rPr lang="en-CA" dirty="0" err="1" smtClean="0"/>
              <a:t>cleanup</a:t>
            </a:r>
            <a:r>
              <a:rPr lang="en-CA" dirty="0" smtClean="0"/>
              <a:t>?</a:t>
            </a:r>
          </a:p>
          <a:p>
            <a:pPr lvl="1" fontAlgn="base"/>
            <a:r>
              <a:rPr lang="en-CA" dirty="0" err="1"/>
              <a:t>D</a:t>
            </a:r>
            <a:r>
              <a:rPr lang="en-CA" dirty="0" err="1" smtClean="0"/>
              <a:t>b</a:t>
            </a:r>
            <a:r>
              <a:rPr lang="en-CA" dirty="0" smtClean="0"/>
              <a:t> in memory issue</a:t>
            </a:r>
          </a:p>
          <a:p>
            <a:pPr lvl="1" fontAlgn="base"/>
            <a:r>
              <a:rPr lang="en-CA" dirty="0"/>
              <a:t>C</a:t>
            </a:r>
            <a:r>
              <a:rPr lang="en-CA" dirty="0" smtClean="0"/>
              <a:t>ommit issues</a:t>
            </a:r>
          </a:p>
          <a:p>
            <a:pPr lvl="1" fontAlgn="base"/>
            <a:r>
              <a:rPr lang="en-CA" dirty="0"/>
              <a:t>C</a:t>
            </a:r>
            <a:r>
              <a:rPr lang="en-CA" dirty="0" smtClean="0"/>
              <a:t>oding standards</a:t>
            </a:r>
          </a:p>
          <a:p>
            <a:pPr lvl="1" fontAlgn="base"/>
            <a:r>
              <a:rPr lang="en-CA" dirty="0"/>
              <a:t>E</a:t>
            </a:r>
            <a:r>
              <a:rPr lang="en-CA" dirty="0" smtClean="0"/>
              <a:t>xception class for non-active menu</a:t>
            </a:r>
          </a:p>
          <a:p>
            <a:pPr lvl="1" fontAlgn="base"/>
            <a:r>
              <a:rPr lang="en-CA" dirty="0"/>
              <a:t>D</a:t>
            </a:r>
            <a:r>
              <a:rPr lang="en-CA" dirty="0" smtClean="0"/>
              <a:t>eleting a </a:t>
            </a:r>
            <a:r>
              <a:rPr lang="en-CA" dirty="0" err="1" smtClean="0"/>
              <a:t>menu_item</a:t>
            </a:r>
            <a:r>
              <a:rPr lang="en-CA" dirty="0" smtClean="0"/>
              <a:t> that is associated to an order</a:t>
            </a:r>
            <a:br>
              <a:rPr lang="en-CA" dirty="0" smtClean="0"/>
            </a:br>
            <a:endParaRPr lang="en-CA" dirty="0" smtClean="0"/>
          </a:p>
          <a:p>
            <a:pPr fontAlgn="base"/>
            <a:r>
              <a:rPr lang="en-CA" dirty="0" smtClean="0"/>
              <a:t>Scrum update from each team member</a:t>
            </a:r>
            <a:br>
              <a:rPr lang="en-CA" dirty="0" smtClean="0"/>
            </a:br>
            <a:endParaRPr lang="en-CA" dirty="0" smtClean="0"/>
          </a:p>
          <a:p>
            <a:pPr fontAlgn="base"/>
            <a:r>
              <a:rPr lang="en-CA" dirty="0" smtClean="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9606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Retrospective – Sprint 4</a:t>
            </a:r>
            <a:endParaRPr lang="en-CA" dirty="0"/>
          </a:p>
        </p:txBody>
      </p:sp>
      <p:pic>
        <p:nvPicPr>
          <p:cNvPr id="4" name="Content Placeholder 3" descr="C:\Users\Josh\Desktop\soen-490-capstone\trunk\docs\Management\images\SPRINT4\worklog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4350"/>
            <a:ext cx="8229600" cy="4337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4</a:t>
            </a:r>
            <a:endParaRPr lang="en-CA" dirty="0"/>
          </a:p>
        </p:txBody>
      </p:sp>
      <p:pic>
        <p:nvPicPr>
          <p:cNvPr id="4" name="Content Placeholder 3" descr="C:\Users\Josh\Desktop\soen-490-capstone\trunk\docs\Management\images\SPRINT4\S4_HB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12" y="1600200"/>
            <a:ext cx="484837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9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4</a:t>
            </a:r>
            <a:endParaRPr lang="en-CA" dirty="0"/>
          </a:p>
        </p:txBody>
      </p:sp>
      <p:pic>
        <p:nvPicPr>
          <p:cNvPr id="5" name="Content Placeholder 4" descr="C:\Users\Josh\Desktop\soen-490-capstone\trunk\docs\Management\images\SPRINT4\S4_IB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19" y="1600200"/>
            <a:ext cx="498856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2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Sprint </a:t>
            </a:r>
            <a:r>
              <a:rPr lang="en-CA" dirty="0"/>
              <a:t>4</a:t>
            </a:r>
            <a:r>
              <a:rPr lang="bg-BG" dirty="0"/>
              <a:t> velocity (story points): </a:t>
            </a:r>
            <a:r>
              <a:rPr lang="en-CA" dirty="0"/>
              <a:t>18</a:t>
            </a:r>
            <a:r>
              <a:rPr lang="en-US" dirty="0"/>
              <a:t> story points</a:t>
            </a:r>
            <a:endParaRPr lang="en-CA" dirty="0"/>
          </a:p>
          <a:p>
            <a:r>
              <a:rPr lang="bg-BG" dirty="0"/>
              <a:t>Cumulative velocity (story points):</a:t>
            </a:r>
            <a:r>
              <a:rPr lang="en-CA" dirty="0"/>
              <a:t> 31 story points</a:t>
            </a:r>
          </a:p>
          <a:p>
            <a:r>
              <a:rPr lang="bg-BG" dirty="0"/>
              <a:t>Average velocity (story points):</a:t>
            </a:r>
            <a:r>
              <a:rPr lang="en-CA" dirty="0"/>
              <a:t> 7.75 story points</a:t>
            </a:r>
          </a:p>
          <a:p>
            <a:pPr marL="0" indent="0">
              <a:buNone/>
            </a:pPr>
            <a:endParaRPr lang="en-CA" dirty="0"/>
          </a:p>
          <a:p>
            <a:r>
              <a:rPr lang="bg-BG" dirty="0"/>
              <a:t>Sprint </a:t>
            </a:r>
            <a:r>
              <a:rPr lang="en-CA" dirty="0"/>
              <a:t>4</a:t>
            </a:r>
            <a:r>
              <a:rPr lang="bg-BG" dirty="0"/>
              <a:t> velocity (p-h): </a:t>
            </a:r>
            <a:r>
              <a:rPr lang="en-CA" dirty="0"/>
              <a:t>124.2</a:t>
            </a:r>
            <a:r>
              <a:rPr lang="en-CA" b="1" i="1" dirty="0"/>
              <a:t> </a:t>
            </a:r>
            <a:r>
              <a:rPr lang="en-CA" dirty="0"/>
              <a:t>person-hours</a:t>
            </a:r>
          </a:p>
          <a:p>
            <a:r>
              <a:rPr lang="bg-BG" dirty="0"/>
              <a:t>Cumulative velocity (p-h): </a:t>
            </a:r>
            <a:r>
              <a:rPr lang="en-CA" dirty="0"/>
              <a:t>222.2 person-hours</a:t>
            </a:r>
          </a:p>
          <a:p>
            <a:r>
              <a:rPr lang="bg-BG" dirty="0"/>
              <a:t>Average velocity</a:t>
            </a:r>
            <a:r>
              <a:rPr lang="en-CA" dirty="0"/>
              <a:t> per sprint</a:t>
            </a:r>
            <a:r>
              <a:rPr lang="bg-BG" dirty="0"/>
              <a:t>: </a:t>
            </a:r>
            <a:r>
              <a:rPr lang="en-CA" dirty="0"/>
              <a:t>55.6 person-hours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70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person-hours budgeted to date: 2,898 </a:t>
            </a:r>
            <a:r>
              <a:rPr lang="en-CA" dirty="0" err="1" smtClean="0"/>
              <a:t>ph</a:t>
            </a:r>
            <a:endParaRPr lang="en-CA" dirty="0"/>
          </a:p>
          <a:p>
            <a:r>
              <a:rPr lang="en-US" dirty="0"/>
              <a:t>Total person-hours worked: 516.705 </a:t>
            </a:r>
            <a:r>
              <a:rPr lang="en-CA" dirty="0" err="1" smtClean="0"/>
              <a:t>ph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Person-hours budgeted per sprint: 414 </a:t>
            </a:r>
            <a:r>
              <a:rPr lang="en-CA" dirty="0" err="1" smtClean="0"/>
              <a:t>ph</a:t>
            </a:r>
            <a:endParaRPr lang="en-CA" dirty="0"/>
          </a:p>
          <a:p>
            <a:r>
              <a:rPr lang="en-US" dirty="0"/>
              <a:t>Person-hours worked in Sprint 4: 209.98 </a:t>
            </a:r>
            <a:r>
              <a:rPr lang="en-CA" dirty="0" err="1" smtClean="0"/>
              <a:t>ph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54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590</Words>
  <Application>Microsoft Office PowerPoint</Application>
  <PresentationFormat>On-screen Show (4:3)</PresentationFormat>
  <Paragraphs>141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Touch For Food January 15 Meeting</vt:lpstr>
      <vt:lpstr>Agenda</vt:lpstr>
      <vt:lpstr>Agenda</vt:lpstr>
      <vt:lpstr>Agenda</vt:lpstr>
      <vt:lpstr>Retrospective – Sprint 4</vt:lpstr>
      <vt:lpstr>Retrospective – Sprint 4</vt:lpstr>
      <vt:lpstr>Retrospective – Sprint 4</vt:lpstr>
      <vt:lpstr>Retrospective – Sprint 4</vt:lpstr>
      <vt:lpstr>Retrospective – Sprint 4</vt:lpstr>
      <vt:lpstr>Retrospective – Sprint 5</vt:lpstr>
      <vt:lpstr>Retrospective – Sprint 5</vt:lpstr>
      <vt:lpstr>Retrospective – Sprint 5</vt:lpstr>
      <vt:lpstr>Retrospective – Sprint 5</vt:lpstr>
      <vt:lpstr>Retrospective – Sprint 5</vt:lpstr>
      <vt:lpstr>Retrospective – Sprint 5</vt:lpstr>
      <vt:lpstr>Meeting Recap w/ Dr. Constantinides</vt:lpstr>
      <vt:lpstr>Stakeholder Update</vt:lpstr>
      <vt:lpstr>Scrum update</vt:lpstr>
      <vt:lpstr>What’s left</vt:lpstr>
      <vt:lpstr>UIR</vt:lpstr>
      <vt:lpstr>UI Testing</vt:lpstr>
      <vt:lpstr>Goals</vt:lpstr>
      <vt:lpstr>Schedule</vt:lpstr>
      <vt:lpstr>Schedule</vt:lpstr>
      <vt:lpstr>Code Review Demo</vt:lpstr>
      <vt:lpstr>Unit Testing Demo</vt:lpstr>
      <vt:lpstr>General Issues</vt:lpstr>
      <vt:lpstr>General Issues</vt:lpstr>
      <vt:lpstr>General Issues</vt:lpstr>
      <vt:lpstr>General Issues</vt:lpstr>
      <vt:lpstr>General Issues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40</cp:revision>
  <dcterms:created xsi:type="dcterms:W3CDTF">2013-01-14T22:17:31Z</dcterms:created>
  <dcterms:modified xsi:type="dcterms:W3CDTF">2013-01-16T01:00:43Z</dcterms:modified>
</cp:coreProperties>
</file>