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9" r:id="rId5"/>
    <p:sldId id="290" r:id="rId6"/>
    <p:sldId id="288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22/01/2013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January 22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CA" dirty="0"/>
              <a:t> </a:t>
            </a:r>
            <a:r>
              <a:rPr lang="en-CA" dirty="0" smtClean="0"/>
              <a:t>Scrum update from each </a:t>
            </a:r>
            <a:r>
              <a:rPr lang="en-CA" dirty="0" smtClean="0"/>
              <a:t>member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 smtClean="0"/>
              <a:t>UIR update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 smtClean="0"/>
              <a:t>Announcements</a:t>
            </a:r>
          </a:p>
          <a:p>
            <a:pPr fontAlgn="base"/>
            <a:endParaRPr lang="en-CA" dirty="0"/>
          </a:p>
          <a:p>
            <a:pPr fontAlgn="base"/>
            <a:r>
              <a:rPr lang="en-CA" dirty="0"/>
              <a:t>Unit Testing demo</a:t>
            </a:r>
            <a:endParaRPr lang="en-CA" dirty="0" smtClean="0"/>
          </a:p>
          <a:p>
            <a:pPr fontAlgn="base"/>
            <a:endParaRPr lang="en-CA" dirty="0"/>
          </a:p>
          <a:p>
            <a:pPr fontAlgn="base"/>
            <a:r>
              <a:rPr lang="en-CA" dirty="0" smtClean="0"/>
              <a:t>Questions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10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UIR update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09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Announcements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Meeting Dr. </a:t>
            </a:r>
            <a:r>
              <a:rPr lang="en-CA" dirty="0" err="1" smtClean="0"/>
              <a:t>Grogono</a:t>
            </a:r>
            <a:r>
              <a:rPr lang="en-CA" dirty="0" smtClean="0"/>
              <a:t> on Wednesday</a:t>
            </a:r>
          </a:p>
          <a:p>
            <a:pPr lvl="1"/>
            <a:r>
              <a:rPr lang="en-CA" dirty="0" smtClean="0"/>
              <a:t>2 people to come with me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DB backup instructions in “Instructions” folder</a:t>
            </a:r>
          </a:p>
        </p:txBody>
      </p:sp>
    </p:spTree>
    <p:extLst>
      <p:ext uri="{BB962C8B-B14F-4D97-AF65-F5344CB8AC3E}">
        <p14:creationId xmlns:p14="http://schemas.microsoft.com/office/powerpoint/2010/main" val="303435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 testing 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3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35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Touch For Food January 22 Meeting</vt:lpstr>
      <vt:lpstr>Agenda</vt:lpstr>
      <vt:lpstr>Scrum update</vt:lpstr>
      <vt:lpstr>UIR update</vt:lpstr>
      <vt:lpstr>Announcements</vt:lpstr>
      <vt:lpstr>Unit testing 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45</cp:revision>
  <dcterms:created xsi:type="dcterms:W3CDTF">2013-01-14T22:17:31Z</dcterms:created>
  <dcterms:modified xsi:type="dcterms:W3CDTF">2013-01-22T18:24:26Z</dcterms:modified>
</cp:coreProperties>
</file>