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8" r:id="rId7"/>
    <p:sldId id="269" r:id="rId8"/>
    <p:sldId id="289" r:id="rId9"/>
    <p:sldId id="292" r:id="rId10"/>
    <p:sldId id="272" r:id="rId11"/>
    <p:sldId id="290" r:id="rId12"/>
    <p:sldId id="287" r:id="rId13"/>
    <p:sldId id="270" r:id="rId14"/>
    <p:sldId id="275" r:id="rId15"/>
    <p:sldId id="276" r:id="rId16"/>
    <p:sldId id="277" r:id="rId17"/>
    <p:sldId id="280" r:id="rId18"/>
    <p:sldId id="29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29/01/2013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January 29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Stakeholder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Meeting with Dr. </a:t>
            </a:r>
            <a:r>
              <a:rPr lang="en-CA" dirty="0" err="1" smtClean="0"/>
              <a:t>Grogono</a:t>
            </a:r>
            <a:r>
              <a:rPr lang="en-CA" dirty="0"/>
              <a:t> </a:t>
            </a:r>
            <a:r>
              <a:rPr lang="en-CA" dirty="0" smtClean="0"/>
              <a:t>next Tuesday, February 5 (during our meeting time)</a:t>
            </a:r>
          </a:p>
          <a:p>
            <a:r>
              <a:rPr lang="en-CA" dirty="0" smtClean="0"/>
              <a:t>Must send him docs tomorrow (January 30)</a:t>
            </a:r>
          </a:p>
          <a:p>
            <a:r>
              <a:rPr lang="en-CA" dirty="0" smtClean="0"/>
              <a:t>Next meeting will be around one month later (beginning of March)</a:t>
            </a:r>
          </a:p>
        </p:txBody>
      </p:sp>
    </p:spTree>
    <p:extLst>
      <p:ext uri="{BB962C8B-B14F-4D97-AF65-F5344CB8AC3E}">
        <p14:creationId xmlns:p14="http://schemas.microsoft.com/office/powerpoint/2010/main" val="1910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Meeting with Dr. Constantinides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February 7</a:t>
            </a:r>
          </a:p>
          <a:p>
            <a:r>
              <a:rPr lang="en-CA" dirty="0" smtClean="0"/>
              <a:t>Will find out what needs to be prepared</a:t>
            </a:r>
          </a:p>
          <a:p>
            <a:r>
              <a:rPr lang="en-CA" dirty="0" smtClean="0"/>
              <a:t>Need to send him login for JIRA and </a:t>
            </a:r>
            <a:r>
              <a:rPr lang="en-CA" dirty="0" err="1" smtClean="0"/>
              <a:t>Assembla</a:t>
            </a:r>
            <a:endParaRPr lang="en-CA" dirty="0" smtClean="0"/>
          </a:p>
          <a:p>
            <a:pPr lvl="1"/>
            <a:r>
              <a:rPr lang="en-CA" dirty="0" smtClean="0"/>
              <a:t>How to handle these accounts?</a:t>
            </a:r>
          </a:p>
        </p:txBody>
      </p:sp>
    </p:spTree>
    <p:extLst>
      <p:ext uri="{BB962C8B-B14F-4D97-AF65-F5344CB8AC3E}">
        <p14:creationId xmlns:p14="http://schemas.microsoft.com/office/powerpoint/2010/main" val="2491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 w/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minutes each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Scrum update w/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Sign in</a:t>
            </a:r>
          </a:p>
          <a:p>
            <a:r>
              <a:rPr lang="en-CA" dirty="0" smtClean="0"/>
              <a:t>Restaurant Bill Management</a:t>
            </a:r>
          </a:p>
          <a:p>
            <a:r>
              <a:rPr lang="en-CA" dirty="0" smtClean="0"/>
              <a:t>View Menu</a:t>
            </a:r>
          </a:p>
          <a:p>
            <a:r>
              <a:rPr lang="en-CA" dirty="0" smtClean="0"/>
              <a:t>Call Waiter</a:t>
            </a:r>
          </a:p>
          <a:p>
            <a:r>
              <a:rPr lang="en-CA" dirty="0" smtClean="0"/>
              <a:t>Bugs</a:t>
            </a:r>
          </a:p>
          <a:p>
            <a:r>
              <a:rPr lang="en-CA" dirty="0" smtClean="0"/>
              <a:t>Finders/Output Mappers</a:t>
            </a:r>
          </a:p>
          <a:p>
            <a:r>
              <a:rPr lang="en-CA" dirty="0" smtClean="0"/>
              <a:t>QA</a:t>
            </a:r>
          </a:p>
          <a:p>
            <a:r>
              <a:rPr lang="en-CA" dirty="0" smtClean="0"/>
              <a:t>Flow </a:t>
            </a:r>
            <a:r>
              <a:rPr lang="en-CA" dirty="0" smtClean="0"/>
              <a:t>Fixing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93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Todo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Finish search</a:t>
            </a:r>
          </a:p>
          <a:p>
            <a:pPr lvl="1"/>
            <a:r>
              <a:rPr lang="en-CA" dirty="0" smtClean="0"/>
              <a:t>Finish call waiter</a:t>
            </a:r>
          </a:p>
          <a:p>
            <a:pPr lvl="1"/>
            <a:r>
              <a:rPr lang="en-CA" dirty="0" smtClean="0"/>
              <a:t>Customer Bill Management</a:t>
            </a:r>
          </a:p>
          <a:p>
            <a:pPr lvl="1"/>
            <a:r>
              <a:rPr lang="en-CA" dirty="0" smtClean="0"/>
              <a:t>Toppings and Sides</a:t>
            </a:r>
          </a:p>
          <a:p>
            <a:pPr lvl="1"/>
            <a:r>
              <a:rPr lang="en-CA" dirty="0" smtClean="0"/>
              <a:t>Fix flow, ensure all closed stories work the way they should (data validation, etc.)</a:t>
            </a:r>
          </a:p>
          <a:p>
            <a:pPr lvl="1"/>
            <a:r>
              <a:rPr lang="en-CA" dirty="0" smtClean="0"/>
              <a:t>Android mobile wrapper (iPhone if there is time)</a:t>
            </a:r>
          </a:p>
          <a:p>
            <a:pPr lvl="1"/>
            <a:r>
              <a:rPr lang="en-CA" dirty="0" smtClean="0"/>
              <a:t>Reviews?</a:t>
            </a:r>
            <a:endParaRPr lang="en-CA" dirty="0"/>
          </a:p>
          <a:p>
            <a:pPr lvl="1"/>
            <a:r>
              <a:rPr lang="en-CA" dirty="0" smtClean="0"/>
              <a:t>See backlog for any new tasks/bugs added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Sprint 7</a:t>
            </a:r>
          </a:p>
          <a:p>
            <a:pPr lvl="1"/>
            <a:r>
              <a:rPr lang="en-CA" b="1" dirty="0"/>
              <a:t>SAD</a:t>
            </a:r>
          </a:p>
          <a:p>
            <a:pPr lvl="1"/>
            <a:r>
              <a:rPr lang="en-CA" b="1" dirty="0"/>
              <a:t>Update docs to hand </a:t>
            </a:r>
            <a:r>
              <a:rPr lang="en-CA" b="1" dirty="0" smtClean="0"/>
              <a:t>in</a:t>
            </a:r>
            <a:endParaRPr lang="en-CA" dirty="0" smtClean="0"/>
          </a:p>
          <a:p>
            <a:pPr lvl="1"/>
            <a:r>
              <a:rPr lang="en-CA" dirty="0" smtClean="0"/>
              <a:t>Finish Search</a:t>
            </a:r>
          </a:p>
          <a:p>
            <a:pPr lvl="1"/>
            <a:r>
              <a:rPr lang="en-CA" smtClean="0"/>
              <a:t>Finish Call </a:t>
            </a:r>
            <a:r>
              <a:rPr lang="en-CA" dirty="0" smtClean="0"/>
              <a:t>waiter</a:t>
            </a:r>
          </a:p>
          <a:p>
            <a:pPr lvl="1"/>
            <a:r>
              <a:rPr lang="en-CA" dirty="0" smtClean="0"/>
              <a:t>QA</a:t>
            </a:r>
          </a:p>
          <a:p>
            <a:pPr lvl="1"/>
            <a:r>
              <a:rPr lang="en-CA" dirty="0" smtClean="0"/>
              <a:t>Toppings and sides</a:t>
            </a:r>
          </a:p>
          <a:p>
            <a:pPr lvl="1"/>
            <a:r>
              <a:rPr lang="en-CA" dirty="0" smtClean="0"/>
              <a:t>Fix flow</a:t>
            </a:r>
          </a:p>
          <a:p>
            <a:pPr lvl="1"/>
            <a:r>
              <a:rPr lang="en-CA" dirty="0" smtClean="0"/>
              <a:t>Bugs</a:t>
            </a:r>
          </a:p>
          <a:p>
            <a:pPr lvl="1"/>
            <a:r>
              <a:rPr lang="en-CA" dirty="0" smtClean="0"/>
              <a:t>User history/food reviews?</a:t>
            </a:r>
          </a:p>
        </p:txBody>
      </p:sp>
    </p:spTree>
    <p:extLst>
      <p:ext uri="{BB962C8B-B14F-4D97-AF65-F5344CB8AC3E}">
        <p14:creationId xmlns:p14="http://schemas.microsoft.com/office/powerpoint/2010/main" val="3253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Sprint 8</a:t>
            </a:r>
          </a:p>
          <a:p>
            <a:pPr lvl="1"/>
            <a:r>
              <a:rPr lang="en-CA" dirty="0" smtClean="0"/>
              <a:t>User history/food reviews</a:t>
            </a:r>
          </a:p>
          <a:p>
            <a:pPr lvl="1"/>
            <a:r>
              <a:rPr lang="en-CA" dirty="0" smtClean="0"/>
              <a:t>Customer Bill Management</a:t>
            </a:r>
          </a:p>
          <a:p>
            <a:pPr lvl="1"/>
            <a:r>
              <a:rPr lang="en-CA" dirty="0" smtClean="0"/>
              <a:t>Android wrapper</a:t>
            </a:r>
          </a:p>
          <a:p>
            <a:pPr lvl="1"/>
            <a:r>
              <a:rPr lang="en-CA" dirty="0" smtClean="0"/>
              <a:t>NFC &amp; QR Code</a:t>
            </a:r>
          </a:p>
          <a:p>
            <a:pPr lvl="1"/>
            <a:r>
              <a:rPr lang="en-CA" dirty="0" smtClean="0"/>
              <a:t>Bugs</a:t>
            </a:r>
          </a:p>
          <a:p>
            <a:pPr lvl="1"/>
            <a:r>
              <a:rPr lang="en-CA" dirty="0" smtClean="0"/>
              <a:t>QA</a:t>
            </a:r>
          </a:p>
          <a:p>
            <a:pPr lvl="1"/>
            <a:r>
              <a:rPr lang="en-CA" dirty="0" smtClean="0"/>
              <a:t>Other features TBD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9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Pulling inactive or deleted data</a:t>
            </a:r>
          </a:p>
          <a:p>
            <a:r>
              <a:rPr lang="en-CA" dirty="0" smtClean="0"/>
              <a:t>Decision on how to pass error messages for feedback</a:t>
            </a:r>
          </a:p>
          <a:p>
            <a:r>
              <a:rPr lang="en-CA" dirty="0" smtClean="0"/>
              <a:t>Unit tests for Call Waiter</a:t>
            </a:r>
          </a:p>
          <a:p>
            <a:r>
              <a:rPr lang="en-CA" dirty="0" smtClean="0"/>
              <a:t>Number of code reviewers</a:t>
            </a:r>
          </a:p>
          <a:p>
            <a:pPr lvl="1"/>
            <a:r>
              <a:rPr lang="en-CA" dirty="0" smtClean="0"/>
              <a:t>+1 or +2 needed to merge?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8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merge standards</a:t>
            </a:r>
          </a:p>
          <a:p>
            <a:pPr lvl="1"/>
            <a:r>
              <a:rPr lang="en-CA" dirty="0" smtClean="0"/>
              <a:t>Merge trunk into branch first</a:t>
            </a:r>
          </a:p>
          <a:p>
            <a:pPr lvl="1"/>
            <a:r>
              <a:rPr lang="en-CA" dirty="0" smtClean="0"/>
              <a:t>Time for merge demo?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5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 smtClean="0"/>
              <a:t>Retrospective Sprint </a:t>
            </a:r>
            <a:r>
              <a:rPr lang="en-CA" dirty="0" smtClean="0"/>
              <a:t>6</a:t>
            </a:r>
          </a:p>
          <a:p>
            <a:pPr fontAlgn="base"/>
            <a:r>
              <a:rPr lang="en-CA" dirty="0" smtClean="0"/>
              <a:t>UIR and Test Report</a:t>
            </a:r>
            <a:endParaRPr lang="en-CA" dirty="0" smtClean="0"/>
          </a:p>
          <a:p>
            <a:pPr fontAlgn="base"/>
            <a:r>
              <a:rPr lang="en-CA" dirty="0" smtClean="0"/>
              <a:t>Stakeholder update</a:t>
            </a:r>
          </a:p>
          <a:p>
            <a:pPr fontAlgn="base"/>
            <a:r>
              <a:rPr lang="en-CA" dirty="0" smtClean="0"/>
              <a:t>Meeting with Dr. Constantinides</a:t>
            </a:r>
          </a:p>
          <a:p>
            <a:pPr fontAlgn="base"/>
            <a:r>
              <a:rPr lang="en-CA" dirty="0" smtClean="0"/>
              <a:t>Scrum updates w/ presentations</a:t>
            </a:r>
          </a:p>
          <a:p>
            <a:pPr fontAlgn="base"/>
            <a:r>
              <a:rPr lang="en-CA" dirty="0" smtClean="0"/>
              <a:t>Goals</a:t>
            </a:r>
          </a:p>
          <a:p>
            <a:pPr fontAlgn="base"/>
            <a:r>
              <a:rPr lang="en-CA" dirty="0" smtClean="0"/>
              <a:t>Schedule</a:t>
            </a:r>
          </a:p>
          <a:p>
            <a:pPr fontAlgn="base"/>
            <a:r>
              <a:rPr lang="en-CA" dirty="0" smtClean="0"/>
              <a:t>General Issues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:\Users\Josh\Desktop\time 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96944" cy="42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C:\Users\Josh\Desktop\h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832648" cy="51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C:\Users\Josh\Desktop\i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6120680" cy="53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Sprint </a:t>
            </a:r>
            <a:r>
              <a:rPr lang="en-CA" dirty="0"/>
              <a:t>6</a:t>
            </a:r>
            <a:r>
              <a:rPr lang="bg-BG" dirty="0" smtClean="0"/>
              <a:t> velocity (story points): </a:t>
            </a:r>
            <a:r>
              <a:rPr lang="en-CA" dirty="0" smtClean="0"/>
              <a:t>11/4</a:t>
            </a:r>
            <a:r>
              <a:rPr lang="en-US" dirty="0" smtClean="0"/>
              <a:t> story points</a:t>
            </a:r>
          </a:p>
          <a:p>
            <a:r>
              <a:rPr lang="bg-BG" dirty="0" smtClean="0"/>
              <a:t>Cumulative velocity (story points):</a:t>
            </a:r>
            <a:r>
              <a:rPr lang="en-CA" dirty="0" smtClean="0"/>
              <a:t> 87 story points</a:t>
            </a:r>
          </a:p>
          <a:p>
            <a:r>
              <a:rPr lang="bg-BG" dirty="0" smtClean="0"/>
              <a:t>Average velocity (story points):</a:t>
            </a:r>
            <a:r>
              <a:rPr lang="en-CA" dirty="0" smtClean="0"/>
              <a:t> 14.5 story points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bg-BG" dirty="0" smtClean="0"/>
              <a:t>Sprint </a:t>
            </a:r>
            <a:r>
              <a:rPr lang="en-CA" dirty="0" smtClean="0"/>
              <a:t>6</a:t>
            </a:r>
            <a:r>
              <a:rPr lang="bg-BG" dirty="0" smtClean="0"/>
              <a:t> velocity (p-h): </a:t>
            </a:r>
            <a:r>
              <a:rPr lang="en-CA" dirty="0" smtClean="0"/>
              <a:t>223</a:t>
            </a:r>
            <a:r>
              <a:rPr lang="en-CA" b="1" i="1" dirty="0" smtClean="0"/>
              <a:t> </a:t>
            </a:r>
            <a:r>
              <a:rPr lang="en-CA" dirty="0" smtClean="0"/>
              <a:t>person-hours</a:t>
            </a:r>
          </a:p>
          <a:p>
            <a:r>
              <a:rPr lang="bg-BG" dirty="0" smtClean="0"/>
              <a:t>Cumulative velocity (p-h): </a:t>
            </a:r>
            <a:r>
              <a:rPr lang="en-CA" dirty="0" smtClean="0"/>
              <a:t>1,070 person-hours</a:t>
            </a:r>
          </a:p>
          <a:p>
            <a:r>
              <a:rPr lang="bg-BG" dirty="0" smtClean="0"/>
              <a:t>Average velocity</a:t>
            </a:r>
            <a:r>
              <a:rPr lang="en-CA" dirty="0" smtClean="0"/>
              <a:t> per sprint</a:t>
            </a:r>
            <a:r>
              <a:rPr lang="bg-BG" dirty="0" smtClean="0"/>
              <a:t>: </a:t>
            </a:r>
            <a:r>
              <a:rPr lang="en-CA" dirty="0" smtClean="0"/>
              <a:t>179 person-hours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91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person-hours budgeted to date: </a:t>
            </a:r>
            <a:r>
              <a:rPr lang="en-US" dirty="0" smtClean="0"/>
              <a:t>3,726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Total person-hours worked: </a:t>
            </a:r>
            <a:r>
              <a:rPr lang="en-US" dirty="0" smtClean="0"/>
              <a:t>1,070 </a:t>
            </a:r>
            <a:r>
              <a:rPr lang="en-CA" dirty="0" err="1" smtClean="0"/>
              <a:t>ph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Person-hours budgeted per sprint: 414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Person-hours worked in Sprint </a:t>
            </a:r>
            <a:r>
              <a:rPr lang="en-US" dirty="0" smtClean="0"/>
              <a:t>6: 223 </a:t>
            </a:r>
            <a:r>
              <a:rPr lang="en-CA" dirty="0" err="1" smtClean="0"/>
              <a:t>ph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Please resolve any issues that are done but not yet closed</a:t>
            </a:r>
            <a:endParaRPr lang="en-CA" dirty="0"/>
          </a:p>
          <a:p>
            <a:r>
              <a:rPr lang="en-CA" dirty="0" smtClean="0"/>
              <a:t>Log your time by Wednesday morning, February 30</a:t>
            </a:r>
            <a:r>
              <a:rPr lang="en-CA" baseline="30000" dirty="0" smtClean="0"/>
              <a:t>th</a:t>
            </a:r>
            <a:endParaRPr lang="en-CA" dirty="0" smtClean="0"/>
          </a:p>
          <a:p>
            <a:r>
              <a:rPr lang="en-CA" dirty="0" smtClean="0"/>
              <a:t>Don’t forget to log all your hours!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UIR and Test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Updates?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4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410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Touch For Food January 29 Meeting</vt:lpstr>
      <vt:lpstr>Agenda</vt:lpstr>
      <vt:lpstr>Retrospective – Sprint 6</vt:lpstr>
      <vt:lpstr>Retrospective – Sprint 6</vt:lpstr>
      <vt:lpstr>Retrospective – Sprint 6</vt:lpstr>
      <vt:lpstr>Retrospective – Sprint 6</vt:lpstr>
      <vt:lpstr>Retrospective – Sprint 6</vt:lpstr>
      <vt:lpstr>Retrospective – Sprint 6</vt:lpstr>
      <vt:lpstr>UIR and Test Report</vt:lpstr>
      <vt:lpstr>Stakeholder Update</vt:lpstr>
      <vt:lpstr>Meeting with Dr. Constantinides</vt:lpstr>
      <vt:lpstr>Scrum update w/ presentation</vt:lpstr>
      <vt:lpstr>Scrum update w/ presentation</vt:lpstr>
      <vt:lpstr>Goals</vt:lpstr>
      <vt:lpstr>Schedule</vt:lpstr>
      <vt:lpstr>Schedule</vt:lpstr>
      <vt:lpstr>General Issues</vt:lpstr>
      <vt:lpstr>General Issues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66</cp:revision>
  <dcterms:created xsi:type="dcterms:W3CDTF">2013-01-14T22:17:31Z</dcterms:created>
  <dcterms:modified xsi:type="dcterms:W3CDTF">2013-01-29T20:33:04Z</dcterms:modified>
</cp:coreProperties>
</file>