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93" r:id="rId4"/>
    <p:sldId id="287" r:id="rId5"/>
    <p:sldId id="298" r:id="rId6"/>
    <p:sldId id="294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18/03/2013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7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18/03/2013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18/03/2013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18/03/2013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53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18/03/2013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18/03/2013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11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18/03/2013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64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18/03/2013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58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18/03/2013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6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18/03/2013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18/03/2013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18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94FF-5AF9-40DC-814D-233B5B8A8848}" type="datetimeFigureOut">
              <a:rPr lang="en-CA" smtClean="0"/>
              <a:t>18/03/2013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13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Touch For Food</a:t>
            </a:r>
            <a:br>
              <a:rPr lang="en-CA" dirty="0" smtClean="0"/>
            </a:br>
            <a:r>
              <a:rPr lang="en-CA" dirty="0" smtClean="0"/>
              <a:t>March </a:t>
            </a:r>
            <a:r>
              <a:rPr lang="en-CA" dirty="0" smtClean="0"/>
              <a:t>19 </a:t>
            </a:r>
            <a:r>
              <a:rPr lang="en-CA" dirty="0" smtClean="0"/>
              <a:t>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CloudNine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 smtClean="0"/>
              <a:t>Announcements</a:t>
            </a:r>
          </a:p>
          <a:p>
            <a:pPr fontAlgn="base"/>
            <a:r>
              <a:rPr lang="en-CA" dirty="0" smtClean="0"/>
              <a:t>Scrum updates</a:t>
            </a:r>
          </a:p>
          <a:p>
            <a:pPr fontAlgn="base"/>
            <a:r>
              <a:rPr lang="en-CA" dirty="0" smtClean="0"/>
              <a:t>Tasks</a:t>
            </a:r>
          </a:p>
          <a:p>
            <a:pPr fontAlgn="base"/>
            <a:r>
              <a:rPr lang="en-CA" dirty="0" smtClean="0"/>
              <a:t>Presentation</a:t>
            </a:r>
            <a:endParaRPr lang="en-CA" dirty="0" smtClean="0"/>
          </a:p>
          <a:p>
            <a:pPr fontAlgn="base"/>
            <a:r>
              <a:rPr lang="en-CA" dirty="0" smtClean="0"/>
              <a:t>Questions</a:t>
            </a:r>
            <a:r>
              <a:rPr lang="en-CA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01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Announcements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 smtClean="0"/>
              <a:t>Capstone report is due April 5</a:t>
            </a:r>
          </a:p>
          <a:p>
            <a:pPr fontAlgn="base"/>
            <a:r>
              <a:rPr lang="en-CA" dirty="0" smtClean="0"/>
              <a:t>Our capstone presentation:</a:t>
            </a:r>
          </a:p>
          <a:p>
            <a:pPr lvl="1" fontAlgn="base"/>
            <a:r>
              <a:rPr lang="en-CA" dirty="0" smtClean="0"/>
              <a:t>Tuesday, April 9: 11:30 – 13:00</a:t>
            </a:r>
          </a:p>
          <a:p>
            <a:pPr lvl="1" fontAlgn="base"/>
            <a:r>
              <a:rPr lang="en-CA" dirty="0"/>
              <a:t>Please note that the presentation is an oral examination with a group component and an individual component. You will be expected to give a presentation on your project and answer questions about your presentation and report. More details will be posted soon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14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Scrum updates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5 </a:t>
            </a:r>
            <a:r>
              <a:rPr lang="en-CA" dirty="0" smtClean="0"/>
              <a:t>minutes each (no demos)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661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mtClean="0"/>
              <a:t>Look at </a:t>
            </a:r>
            <a:r>
              <a:rPr lang="en-CA" dirty="0" smtClean="0"/>
              <a:t>new bugs</a:t>
            </a:r>
          </a:p>
          <a:p>
            <a:r>
              <a:rPr lang="en-CA" dirty="0" smtClean="0"/>
              <a:t>Slides for Dr. Constantinides to advertise our project</a:t>
            </a:r>
          </a:p>
          <a:p>
            <a:pPr lvl="1"/>
            <a:r>
              <a:rPr lang="en-CA" dirty="0"/>
              <a:t>http://users.encs.concordia.ca/~cc/490/augmented.pdf</a:t>
            </a:r>
            <a:endParaRPr lang="en-CA" dirty="0" smtClean="0"/>
          </a:p>
          <a:p>
            <a:r>
              <a:rPr lang="en-CA" dirty="0" smtClean="0"/>
              <a:t>Updates to project description, logo, pictures, etc.</a:t>
            </a:r>
          </a:p>
          <a:p>
            <a:r>
              <a:rPr lang="en-CA" dirty="0" smtClean="0"/>
              <a:t>QA?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743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Posters</a:t>
            </a:r>
          </a:p>
          <a:p>
            <a:r>
              <a:rPr lang="en-CA" dirty="0" smtClean="0"/>
              <a:t>Videos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46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2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2203</TotalTime>
  <Words>122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Touch For Food March 19 Meeting</vt:lpstr>
      <vt:lpstr>Agenda</vt:lpstr>
      <vt:lpstr>Announcements</vt:lpstr>
      <vt:lpstr>Scrum updates</vt:lpstr>
      <vt:lpstr>Tasks</vt:lpstr>
      <vt:lpstr>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For Food January 15 Meeting</dc:title>
  <dc:creator>Josh</dc:creator>
  <cp:lastModifiedBy>Josh</cp:lastModifiedBy>
  <cp:revision>117</cp:revision>
  <dcterms:created xsi:type="dcterms:W3CDTF">2013-01-14T22:17:31Z</dcterms:created>
  <dcterms:modified xsi:type="dcterms:W3CDTF">2013-03-19T03:08:20Z</dcterms:modified>
</cp:coreProperties>
</file>