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87" r:id="rId4"/>
    <p:sldId id="298" r:id="rId5"/>
    <p:sldId id="294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March 26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Scrum updates</a:t>
            </a:r>
          </a:p>
          <a:p>
            <a:pPr fontAlgn="base"/>
            <a:r>
              <a:rPr lang="en-CA" dirty="0" smtClean="0"/>
              <a:t>Tasks</a:t>
            </a:r>
          </a:p>
          <a:p>
            <a:pPr fontAlgn="base"/>
            <a:r>
              <a:rPr lang="en-CA" dirty="0" smtClean="0"/>
              <a:t>Presentation</a:t>
            </a:r>
          </a:p>
          <a:p>
            <a:pPr fontAlgn="base"/>
            <a:r>
              <a:rPr lang="en-CA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 minutes each (no demos)</a:t>
            </a:r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Look at new bugs</a:t>
            </a:r>
          </a:p>
          <a:p>
            <a:r>
              <a:rPr lang="en-CA" dirty="0" smtClean="0"/>
              <a:t>Test everything on iPhone</a:t>
            </a:r>
          </a:p>
          <a:p>
            <a:r>
              <a:rPr lang="en-CA" dirty="0" smtClean="0"/>
              <a:t>Test everything on Android</a:t>
            </a:r>
          </a:p>
          <a:p>
            <a:r>
              <a:rPr lang="en-CA" dirty="0" smtClean="0"/>
              <a:t>Upload images for food and for profiles</a:t>
            </a:r>
          </a:p>
          <a:p>
            <a:r>
              <a:rPr lang="en-CA" dirty="0" smtClean="0"/>
              <a:t>Upload icon for </a:t>
            </a:r>
            <a:r>
              <a:rPr lang="en-CA" dirty="0" smtClean="0"/>
              <a:t>browser</a:t>
            </a:r>
          </a:p>
          <a:p>
            <a:r>
              <a:rPr lang="en-CA" dirty="0" smtClean="0"/>
              <a:t>Docs</a:t>
            </a:r>
            <a:endParaRPr lang="en-CA" dirty="0" smtClean="0"/>
          </a:p>
          <a:p>
            <a:r>
              <a:rPr lang="en-CA" dirty="0" smtClean="0"/>
              <a:t>Short description to </a:t>
            </a:r>
            <a:r>
              <a:rPr lang="en-CA" dirty="0" err="1" smtClean="0"/>
              <a:t>suggestsions</a:t>
            </a:r>
            <a:endParaRPr lang="en-CA" dirty="0" smtClean="0"/>
          </a:p>
          <a:p>
            <a:pPr lvl="1"/>
            <a:r>
              <a:rPr lang="en-CA" dirty="0" smtClean="0"/>
              <a:t>Clarification?</a:t>
            </a:r>
          </a:p>
        </p:txBody>
      </p:sp>
    </p:spTree>
    <p:extLst>
      <p:ext uri="{BB962C8B-B14F-4D97-AF65-F5344CB8AC3E}">
        <p14:creationId xmlns:p14="http://schemas.microsoft.com/office/powerpoint/2010/main" val="4274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Posters</a:t>
            </a:r>
          </a:p>
          <a:p>
            <a:pPr lvl="1"/>
            <a:r>
              <a:rPr lang="en-CA" dirty="0" smtClean="0"/>
              <a:t>Update from Pat</a:t>
            </a:r>
          </a:p>
          <a:p>
            <a:r>
              <a:rPr lang="en-CA" dirty="0" smtClean="0"/>
              <a:t>Videos</a:t>
            </a:r>
          </a:p>
          <a:p>
            <a:pPr lvl="1"/>
            <a:r>
              <a:rPr lang="en-CA" dirty="0" smtClean="0"/>
              <a:t>Watch videos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4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61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Touch For Food March 26 Meeting</vt:lpstr>
      <vt:lpstr>Agenda</vt:lpstr>
      <vt:lpstr>Scrum updates</vt:lpstr>
      <vt:lpstr>Tasks</vt:lpstr>
      <vt:lpstr>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121</cp:revision>
  <dcterms:created xsi:type="dcterms:W3CDTF">2013-01-14T22:17:31Z</dcterms:created>
  <dcterms:modified xsi:type="dcterms:W3CDTF">2013-03-26T02:32:30Z</dcterms:modified>
</cp:coreProperties>
</file>