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7" r:id="rId5"/>
    <p:sldId id="298" r:id="rId6"/>
    <p:sldId id="294" r:id="rId7"/>
    <p:sldId id="299" r:id="rId8"/>
    <p:sldId id="300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05/03/2013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March 5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Announcements</a:t>
            </a:r>
          </a:p>
          <a:p>
            <a:pPr fontAlgn="base"/>
            <a:r>
              <a:rPr lang="en-CA" dirty="0" smtClean="0"/>
              <a:t>Scrum updates</a:t>
            </a:r>
          </a:p>
          <a:p>
            <a:pPr fontAlgn="base"/>
            <a:r>
              <a:rPr lang="en-CA" dirty="0" smtClean="0"/>
              <a:t>Priorities</a:t>
            </a:r>
          </a:p>
          <a:p>
            <a:pPr fontAlgn="base"/>
            <a:r>
              <a:rPr lang="en-CA" dirty="0" smtClean="0"/>
              <a:t>Presentation</a:t>
            </a:r>
          </a:p>
          <a:p>
            <a:pPr fontAlgn="base"/>
            <a:r>
              <a:rPr lang="en-CA" dirty="0" smtClean="0"/>
              <a:t>Individual Meetings</a:t>
            </a:r>
            <a:endParaRPr lang="en-CA" dirty="0" smtClean="0"/>
          </a:p>
          <a:p>
            <a:pPr fontAlgn="base"/>
            <a:r>
              <a:rPr lang="en-CA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Announcements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Handing in docs tomorrow</a:t>
            </a:r>
          </a:p>
        </p:txBody>
      </p:sp>
    </p:spTree>
    <p:extLst>
      <p:ext uri="{BB962C8B-B14F-4D97-AF65-F5344CB8AC3E}">
        <p14:creationId xmlns:p14="http://schemas.microsoft.com/office/powerpoint/2010/main" val="8114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Handing in docs</a:t>
            </a:r>
          </a:p>
          <a:p>
            <a:r>
              <a:rPr lang="en-CA" dirty="0" smtClean="0"/>
              <a:t>Finishing functionality</a:t>
            </a:r>
          </a:p>
          <a:p>
            <a:r>
              <a:rPr lang="en-CA" dirty="0" smtClean="0"/>
              <a:t>Improving code quality (patterns, best practices, etc.)</a:t>
            </a:r>
          </a:p>
        </p:txBody>
      </p:sp>
    </p:spTree>
    <p:extLst>
      <p:ext uri="{BB962C8B-B14F-4D97-AF65-F5344CB8AC3E}">
        <p14:creationId xmlns:p14="http://schemas.microsoft.com/office/powerpoint/2010/main" val="42743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TFF running on two servers</a:t>
            </a:r>
          </a:p>
          <a:p>
            <a:r>
              <a:rPr lang="en-CA" dirty="0" smtClean="0"/>
              <a:t>Server will have remote access (to test next week)</a:t>
            </a:r>
          </a:p>
          <a:p>
            <a:r>
              <a:rPr lang="en-CA" dirty="0" smtClean="0"/>
              <a:t>Trying to get food budget (100-150$)</a:t>
            </a:r>
          </a:p>
          <a:p>
            <a:r>
              <a:rPr lang="en-CA" dirty="0" smtClean="0"/>
              <a:t>Making a video to show tapping in and ordering process</a:t>
            </a:r>
          </a:p>
          <a:p>
            <a:r>
              <a:rPr lang="en-CA" dirty="0" smtClean="0"/>
              <a:t>Two posters?</a:t>
            </a:r>
          </a:p>
          <a:p>
            <a:r>
              <a:rPr lang="en-CA" dirty="0" smtClean="0"/>
              <a:t>Pat, what booth decorations did you have in mind?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</a:t>
            </a:r>
            <a:endParaRPr lang="en-CA" dirty="0"/>
          </a:p>
        </p:txBody>
      </p:sp>
      <p:pic>
        <p:nvPicPr>
          <p:cNvPr id="4" name="irc_mi" descr="http://thisaustinlife.files.wordpress.com/2011/05/dsc_039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2427316" cy="162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rc_mi" descr="http://t1.gstatic.com/images?q=tbn:ANd9GcSnaFmVdnBeQb_9yw9ETEZNF9vTWv8UQlnlj1AKwpAt_qE9dlAqyw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414462"/>
            <a:ext cx="20002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t1.gstatic.com/images?q=tbn:ANd9GcSJCV7pRz3SpgzI7Qgbo169MENkabPAiVwa2yn5exMtMf8X3l85sQ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933056"/>
            <a:ext cx="18192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rc_mi" descr="http://cdn.sheknows.com/articles/pinwheel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256906"/>
            <a:ext cx="205994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rc_mi" descr="http://3.bp.blogspot.com/_-WRaxG1hByk/SwrhZWe5ofI/AAAAAAAARFY/iud0Sy4-vQI/s1600/IMG_9052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724150"/>
            <a:ext cx="23145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5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Individual Meetings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22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94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Touch For Food March 5 Meeting</vt:lpstr>
      <vt:lpstr>Agenda</vt:lpstr>
      <vt:lpstr>Announcements</vt:lpstr>
      <vt:lpstr>Scrum updates</vt:lpstr>
      <vt:lpstr>Priorities</vt:lpstr>
      <vt:lpstr>Presentation</vt:lpstr>
      <vt:lpstr>Presentation</vt:lpstr>
      <vt:lpstr>Individual Meetings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114</cp:revision>
  <dcterms:created xsi:type="dcterms:W3CDTF">2013-01-14T22:17:31Z</dcterms:created>
  <dcterms:modified xsi:type="dcterms:W3CDTF">2013-03-05T18:06:00Z</dcterms:modified>
</cp:coreProperties>
</file>